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73" r:id="rId10"/>
    <p:sldId id="263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5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5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1501-621B-48E0-9F54-4203CF90305A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8BF0-4471-44A7-90F6-B95427812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2752" y="823105"/>
            <a:ext cx="9706495" cy="2387600"/>
          </a:xfrm>
        </p:spPr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75025" y="4582939"/>
            <a:ext cx="1166553" cy="1655762"/>
          </a:xfrm>
        </p:spPr>
        <p:txBody>
          <a:bodyPr/>
          <a:lstStyle/>
          <a:p>
            <a:pPr algn="r"/>
            <a:r>
              <a:rPr lang="ko-KR" altLang="en-US" dirty="0" smtClean="0"/>
              <a:t>박민재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임주혁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4300" y="1751409"/>
            <a:ext cx="490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 :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가중치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h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: U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활성함수를</a:t>
            </a:r>
            <a:r>
              <a:rPr lang="ko-KR" altLang="en-US" dirty="0" smtClean="0"/>
              <a:t> 거치고 난 뒤의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 :  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 x </a:t>
            </a:r>
            <a:r>
              <a:rPr lang="ko-KR" altLang="en-US" dirty="0" smtClean="0"/>
              <a:t>가중치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Feedback : </a:t>
            </a:r>
            <a:r>
              <a:rPr lang="ko-KR" altLang="en-US" dirty="0" smtClean="0"/>
              <a:t>다음 노드의 출력</a:t>
            </a:r>
            <a:r>
              <a:rPr lang="en-US" altLang="ko-KR" dirty="0" smtClean="0"/>
              <a:t>(ht+1) </a:t>
            </a:r>
            <a:r>
              <a:rPr lang="ko-KR" altLang="en-US" dirty="0" smtClean="0"/>
              <a:t>의 값에 이전의 출력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고려되어 적용됨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형식으로 적용되었는지 아직 파악 못함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4349" y="469900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LSTM</a:t>
            </a:r>
            <a:endParaRPr lang="ko-KR" altLang="en-US" sz="4400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6" y="0"/>
            <a:ext cx="9731348" cy="68471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20240" y="1188720"/>
            <a:ext cx="1612669" cy="22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6750" y="3199127"/>
            <a:ext cx="2316479" cy="25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0239" y="3660370"/>
            <a:ext cx="1856511" cy="246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6751" y="6657221"/>
            <a:ext cx="795250" cy="189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63840" y="2706653"/>
            <a:ext cx="360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target_size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Conv. Filter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kernel_size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Layer </a:t>
            </a:r>
            <a:r>
              <a:rPr lang="ko-KR" altLang="en-US" dirty="0" smtClean="0"/>
              <a:t>깊이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Dense Size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epoch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7.11 </a:t>
            </a:r>
            <a:r>
              <a:rPr lang="ko-KR" altLang="en-US" dirty="0" smtClean="0"/>
              <a:t>전공연계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품질관리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7.13~15 6</a:t>
            </a:r>
            <a:r>
              <a:rPr lang="ko-KR" altLang="en-US" dirty="0" smtClean="0"/>
              <a:t>시그마 </a:t>
            </a:r>
            <a:r>
              <a:rPr lang="en-US" altLang="ko-KR" dirty="0" smtClean="0"/>
              <a:t>GB</a:t>
            </a:r>
            <a:r>
              <a:rPr lang="ko-KR" altLang="en-US" dirty="0" smtClean="0"/>
              <a:t>과정 교육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407324"/>
            <a:ext cx="21814686" cy="83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7338224" descr="EMB00000d381b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407324"/>
            <a:ext cx="8216185" cy="44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300" y="5041900"/>
            <a:ext cx="511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+ Feedback</a:t>
            </a:r>
          </a:p>
          <a:p>
            <a:endParaRPr lang="en-US" altLang="ko-KR" dirty="0"/>
          </a:p>
          <a:p>
            <a:r>
              <a:rPr lang="ko-KR" altLang="en-US" dirty="0" smtClean="0"/>
              <a:t>반복적이고 순차적인 데이터를 학습하는데 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주로 다음에 오는 값을 예측하는 형태로 사용됨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5343" y="50419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고정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 시퀀스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사진에 설명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입력 시퀀스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 고정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단어의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입력 시퀀스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출력 시퀀스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파파고</a:t>
            </a:r>
            <a:r>
              <a:rPr lang="ko-KR" altLang="en-US" dirty="0" smtClean="0"/>
              <a:t> 등 번역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60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1" y="1301100"/>
            <a:ext cx="3155952" cy="2478737"/>
          </a:xfrm>
        </p:spPr>
      </p:pic>
      <p:sp>
        <p:nvSpPr>
          <p:cNvPr id="5" name="TextBox 4"/>
          <p:cNvSpPr txBox="1"/>
          <p:nvPr/>
        </p:nvSpPr>
        <p:spPr>
          <a:xfrm>
            <a:off x="6464300" y="1751409"/>
            <a:ext cx="4902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 :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가중치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h</a:t>
            </a:r>
            <a:r>
              <a:rPr lang="en-US" altLang="ko-KR" dirty="0" err="1" smtClean="0"/>
              <a:t>t</a:t>
            </a:r>
            <a:r>
              <a:rPr lang="en-US" altLang="ko-KR" dirty="0" smtClean="0"/>
              <a:t> : U</a:t>
            </a:r>
            <a:r>
              <a:rPr lang="ko-KR" altLang="en-US" dirty="0" smtClean="0"/>
              <a:t>가 활성 함수를 거치고 난 뒤의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 :  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 x </a:t>
            </a:r>
            <a:r>
              <a:rPr lang="ko-KR" altLang="en-US" dirty="0" smtClean="0"/>
              <a:t>가중치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Feedback : </a:t>
            </a:r>
            <a:r>
              <a:rPr lang="ko-KR" altLang="en-US" dirty="0" smtClean="0"/>
              <a:t>전 단계의 학습</a:t>
            </a:r>
            <a:r>
              <a:rPr lang="en-US" altLang="ko-KR" dirty="0" smtClean="0"/>
              <a:t>(ht-1)</a:t>
            </a:r>
            <a:r>
              <a:rPr lang="ko-KR" altLang="en-US" dirty="0" smtClean="0"/>
              <a:t>을 가중치를 통해 현재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반영하여 학습을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시작 시 전 단계의 학습</a:t>
            </a:r>
            <a:r>
              <a:rPr lang="en-US" altLang="ko-KR" dirty="0" smtClean="0"/>
              <a:t>(ht-1)</a:t>
            </a:r>
            <a:r>
              <a:rPr lang="ko-KR" altLang="en-US" dirty="0" smtClean="0"/>
              <a:t>을 임의의 값으로 설정 </a:t>
            </a:r>
            <a:r>
              <a:rPr lang="ko-KR" altLang="en-US" dirty="0" err="1" smtClean="0"/>
              <a:t>해주어야함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보통은 랜덤으로 </a:t>
            </a:r>
            <a:r>
              <a:rPr lang="ko-KR" altLang="en-US" dirty="0" err="1" smtClean="0"/>
              <a:t>정해줌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256381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Simple RNN</a:t>
            </a:r>
            <a:endParaRPr lang="ko-KR" altLang="en-US" sz="4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8800" y="-573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7357088" descr="EMB00000d381b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779837"/>
            <a:ext cx="4899025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4300" y="1751409"/>
            <a:ext cx="490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입력을 숫자로 할당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입력에 가중치를 곱해서 레이어에 투입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이전의 결과값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처음에는 랜덤으로 초기화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반영하여 결과값 계산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결과값을 라벨과 비교하여 오차 계산 후 회귀분석을 통하여 가중치 업데이트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왜 출력이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나오는지 모르겠음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256381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Simple RNN</a:t>
            </a:r>
            <a:endParaRPr lang="ko-KR" altLang="en-US" sz="4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8800" y="-573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85037" y="139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7357952" descr="EMB00000d381b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" y="1524000"/>
            <a:ext cx="5409061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2600" y="3443387"/>
            <a:ext cx="490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return_sequences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RNN</a:t>
            </a:r>
            <a:r>
              <a:rPr lang="ko-KR" altLang="en-US" dirty="0" smtClean="0"/>
              <a:t>레이어가 여러 개 있을 때 각각의 레     이어에서 나오는 출력들을 모두 보내서 다음 학습 시 고려할 수 있는 기능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76225" y="256381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Simple RNN</a:t>
            </a:r>
            <a:endParaRPr lang="ko-KR" altLang="en-US" sz="4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8800" y="-573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85037" y="139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402547"/>
            <a:ext cx="6010275" cy="4150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139329"/>
            <a:ext cx="11527572" cy="11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225" y="256381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Simple RNN</a:t>
            </a:r>
            <a:endParaRPr lang="ko-KR" altLang="en-US" sz="4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8800" y="-573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85037" y="139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51" y="969963"/>
            <a:ext cx="7823348" cy="58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225" y="256381"/>
            <a:ext cx="577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Simple RNN</a:t>
            </a:r>
            <a:endParaRPr lang="ko-KR" altLang="en-US" sz="44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38800" y="-573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285037" y="139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59171"/>
            <a:ext cx="4970169" cy="29842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57" y="1385283"/>
            <a:ext cx="1615693" cy="1683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0950" y="1037537"/>
            <a:ext cx="2952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정답</a:t>
            </a:r>
            <a:endParaRPr lang="en-US" altLang="ko-KR" dirty="0" smtClean="0"/>
          </a:p>
          <a:p>
            <a:r>
              <a:rPr lang="en-US" altLang="ko-KR" dirty="0" smtClean="0"/>
              <a:t>-----[[4]</a:t>
            </a:r>
          </a:p>
          <a:p>
            <a:r>
              <a:rPr lang="en-US" altLang="ko-KR" dirty="0" smtClean="0"/>
              <a:t>----- [5]</a:t>
            </a:r>
          </a:p>
          <a:p>
            <a:r>
              <a:rPr lang="en-US" altLang="ko-KR" dirty="0" smtClean="0"/>
              <a:t>----- [6]</a:t>
            </a:r>
          </a:p>
          <a:p>
            <a:r>
              <a:rPr lang="en-US" altLang="ko-KR" dirty="0" smtClean="0"/>
              <a:t>----- [7]</a:t>
            </a:r>
          </a:p>
          <a:p>
            <a:r>
              <a:rPr lang="en-US" altLang="ko-KR" dirty="0" smtClean="0"/>
              <a:t>----- [8]</a:t>
            </a:r>
          </a:p>
          <a:p>
            <a:r>
              <a:rPr lang="en-US" altLang="ko-KR" dirty="0" smtClean="0"/>
              <a:t>----- [9]]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Ubuntu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ROS </a:t>
            </a:r>
            <a:r>
              <a:rPr lang="ko-KR" altLang="en-US" dirty="0" smtClean="0"/>
              <a:t>환경 구축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57" y="1690688"/>
            <a:ext cx="5396085" cy="44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2424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계획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dirty="0" smtClean="0"/>
              <a:t>인터넷 문제 해결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-ROS </a:t>
            </a:r>
            <a:r>
              <a:rPr lang="ko-KR" altLang="en-US" dirty="0" smtClean="0"/>
              <a:t>재설치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err="1" smtClean="0"/>
              <a:t>Turtlebot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ROS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-SLAM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err="1" smtClean="0"/>
              <a:t>Snowboy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음성인식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인공지능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9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305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Symbol</vt:lpstr>
      <vt:lpstr>Office 테마</vt:lpstr>
      <vt:lpstr>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Ubuntu에서 ROS 환경 구축</vt:lpstr>
      <vt:lpstr>계획  인터넷 문제 해결 시 -ROS 재설치 -Turtlebot에 ROS 설치 -SLAM -Snowboy 이용한 음성인식 -인공지능</vt:lpstr>
      <vt:lpstr>PowerPoint 프레젠테이션</vt:lpstr>
      <vt:lpstr>PowerPoint 프레젠테이션</vt:lpstr>
      <vt:lpstr>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Tensorflow를 이용한 mnist</dc:title>
  <dc:creator>IT</dc:creator>
  <cp:lastModifiedBy>IT</cp:lastModifiedBy>
  <cp:revision>36</cp:revision>
  <dcterms:created xsi:type="dcterms:W3CDTF">2020-06-02T03:53:26Z</dcterms:created>
  <dcterms:modified xsi:type="dcterms:W3CDTF">2020-07-15T03:00:54Z</dcterms:modified>
</cp:coreProperties>
</file>