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4"/>
  </p:sldMasterIdLst>
  <p:notesMasterIdLst>
    <p:notesMasterId r:id="rId23"/>
  </p:notesMasterIdLst>
  <p:handoutMasterIdLst>
    <p:handoutMasterId r:id="rId24"/>
  </p:handoutMasterIdLst>
  <p:sldIdLst>
    <p:sldId id="271" r:id="rId5"/>
    <p:sldId id="2141" r:id="rId6"/>
    <p:sldId id="2134" r:id="rId7"/>
    <p:sldId id="2135" r:id="rId8"/>
    <p:sldId id="2136" r:id="rId9"/>
    <p:sldId id="2137" r:id="rId10"/>
    <p:sldId id="2138" r:id="rId11"/>
    <p:sldId id="2139" r:id="rId12"/>
    <p:sldId id="2142" r:id="rId13"/>
    <p:sldId id="2143" r:id="rId14"/>
    <p:sldId id="2065" r:id="rId15"/>
    <p:sldId id="2140" r:id="rId16"/>
    <p:sldId id="2146" r:id="rId17"/>
    <p:sldId id="2144" r:id="rId18"/>
    <p:sldId id="2145" r:id="rId19"/>
    <p:sldId id="2148" r:id="rId20"/>
    <p:sldId id="2147" r:id="rId21"/>
    <p:sldId id="214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4F81BD"/>
    <a:srgbClr val="8064A2"/>
    <a:srgbClr val="D8A3FF"/>
    <a:srgbClr val="CCC1DA"/>
    <a:srgbClr val="DCE6F2"/>
    <a:srgbClr val="BBAFFF"/>
    <a:srgbClr val="C2A8FF"/>
    <a:srgbClr val="DCA9FF"/>
    <a:srgbClr val="CFD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3" autoAdjust="0"/>
    <p:restoredTop sz="87075" autoAdjust="0"/>
  </p:normalViewPr>
  <p:slideViewPr>
    <p:cSldViewPr snapToGrid="0" showGuides="1">
      <p:cViewPr>
        <p:scale>
          <a:sx n="109" d="100"/>
          <a:sy n="109" d="100"/>
        </p:scale>
        <p:origin x="328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7/31/22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7/31/22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197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467E-1BAE-2441-AEFF-C855292BE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519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467E-1BAE-2441-AEFF-C855292BE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9451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556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467E-1BAE-2441-AEFF-C855292BE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8302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467E-1BAE-2441-AEFF-C855292BE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446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467E-1BAE-2441-AEFF-C855292BE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151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467E-1BAE-2441-AEFF-C855292BE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1962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545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 sec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81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11min 39sec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840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5sec + 2sec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898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min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10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 sec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322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218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 sec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596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F7C-588B-3F45-A9E2-409666EE9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71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3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311217"/>
            <a:ext cx="9875520" cy="13563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5423" y="6208295"/>
            <a:ext cx="880469" cy="455596"/>
          </a:xfrm>
        </p:spPr>
        <p:txBody>
          <a:bodyPr/>
          <a:lstStyle>
            <a:lvl1pPr>
              <a:defRPr sz="20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351" y="26904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5.png"/><Relationship Id="rId9" Type="http://schemas.openxmlformats.org/officeDocument/2006/relationships/image" Target="../media/image1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7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669884" y="2686792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Privacy-Preserving </a:t>
            </a:r>
          </a:p>
          <a:p>
            <a:r>
              <a:rPr lang="en-US" altLang="ko-KR" sz="2400" b="1" dirty="0"/>
              <a:t>Machine Learning</a:t>
            </a:r>
          </a:p>
          <a:p>
            <a:r>
              <a:rPr lang="ko-KR" altLang="en-US" sz="2400" b="1" dirty="0"/>
              <a:t>실습</a:t>
            </a:r>
            <a:endParaRPr lang="en-US" altLang="ko-KR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669884" y="3881531"/>
            <a:ext cx="2582602" cy="45719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644304" y="3967057"/>
            <a:ext cx="1236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2022.08.03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73" y="6057373"/>
            <a:ext cx="2902082" cy="453202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467996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517273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14119" y="5995156"/>
            <a:ext cx="3265691" cy="455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Artificial Intelligence Graduate School</a:t>
            </a: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5th</a:t>
            </a:r>
            <a:r>
              <a:rPr lang="ko-KR" altLang="en-US" sz="11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Engineering Building </a:t>
            </a:r>
            <a:r>
              <a:rPr lang="ko-KR" altLang="en-US" sz="1100" dirty="0" err="1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Room</a:t>
            </a:r>
            <a:r>
              <a:rPr lang="ko-KR" altLang="en-US" sz="11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</a:t>
            </a:r>
            <a:r>
              <a:rPr lang="en-US" altLang="ko-KR" sz="11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3rd floor</a:t>
            </a: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8D61F1-2E15-F866-C2AB-1158DA03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4" y="3298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F1C4C6-3ADF-64EB-4412-9A095162B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571500"/>
            <a:ext cx="6540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7" y="1821011"/>
              <a:ext cx="1890400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600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0417735"/>
                  </p:ext>
                </p:extLst>
              </p:nvPr>
            </p:nvGraphicFramePr>
            <p:xfrm>
              <a:off x="1220787" y="1821011"/>
              <a:ext cx="1890400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600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3"/>
                          <a:stretch>
                            <a:fillRect l="-2703" t="-2439" r="-30810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439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3"/>
                          <a:stretch>
                            <a:fillRect l="-205405" t="-2439" r="-1054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3"/>
                          <a:stretch>
                            <a:fillRect l="-305405" t="-2439" r="-5405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EDF75FDA-1E50-6C46-AA79-DF9A3A040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3" y="6368724"/>
            <a:ext cx="2431021" cy="379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9D00F0-645F-FF4B-9B55-7262C15BA6CE}"/>
                  </a:ext>
                </a:extLst>
              </p:cNvPr>
              <p:cNvSpPr txBox="1"/>
              <p:nvPr/>
            </p:nvSpPr>
            <p:spPr>
              <a:xfrm>
                <a:off x="4994498" y="54911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9D00F0-645F-FF4B-9B55-7262C15BA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98" y="54911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86489C-A959-4C4C-B27F-20F408A9DFD4}"/>
              </a:ext>
            </a:extLst>
          </p:cNvPr>
          <p:cNvCxnSpPr>
            <a:cxnSpLocks/>
          </p:cNvCxnSpPr>
          <p:nvPr/>
        </p:nvCxnSpPr>
        <p:spPr>
          <a:xfrm flipH="1">
            <a:off x="3240415" y="3263024"/>
            <a:ext cx="457200" cy="0"/>
          </a:xfrm>
          <a:prstGeom prst="line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96E40D8B-4F7A-C64F-B24B-567D6E0366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7" y="2999783"/>
              <a:ext cx="1890400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600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96E40D8B-4F7A-C64F-B24B-567D6E0366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053646"/>
                  </p:ext>
                </p:extLst>
              </p:nvPr>
            </p:nvGraphicFramePr>
            <p:xfrm>
              <a:off x="1220787" y="2999783"/>
              <a:ext cx="1890400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600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6"/>
                          <a:stretch>
                            <a:fillRect l="-2703" t="-2439" r="-30810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439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6"/>
                          <a:stretch>
                            <a:fillRect l="-205405" t="-2439" r="-1054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6"/>
                          <a:stretch>
                            <a:fillRect l="-305405" t="-2439" r="-5405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9CF5E4-D3FA-A94B-986C-EF6559301488}"/>
              </a:ext>
            </a:extLst>
          </p:cNvPr>
          <p:cNvCxnSpPr>
            <a:cxnSpLocks/>
          </p:cNvCxnSpPr>
          <p:nvPr/>
        </p:nvCxnSpPr>
        <p:spPr>
          <a:xfrm>
            <a:off x="3303915" y="2086580"/>
            <a:ext cx="3937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B8BBCA-F9E4-9445-91A9-2C45B3102412}"/>
              </a:ext>
            </a:extLst>
          </p:cNvPr>
          <p:cNvCxnSpPr>
            <a:cxnSpLocks/>
          </p:cNvCxnSpPr>
          <p:nvPr/>
        </p:nvCxnSpPr>
        <p:spPr>
          <a:xfrm>
            <a:off x="3697615" y="2085922"/>
            <a:ext cx="0" cy="11771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5239E2-46B3-6D4D-B9A8-0E961C4F257B}"/>
              </a:ext>
            </a:extLst>
          </p:cNvPr>
          <p:cNvCxnSpPr>
            <a:cxnSpLocks/>
          </p:cNvCxnSpPr>
          <p:nvPr/>
        </p:nvCxnSpPr>
        <p:spPr>
          <a:xfrm>
            <a:off x="1044763" y="3912571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AA06A996-B590-C246-82E7-C2373DFDF7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7" y="4318972"/>
              <a:ext cx="1890400" cy="1079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600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107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AA06A996-B590-C246-82E7-C2373DFDF7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7590915"/>
                  </p:ext>
                </p:extLst>
              </p:nvPr>
            </p:nvGraphicFramePr>
            <p:xfrm>
              <a:off x="1220787" y="4318972"/>
              <a:ext cx="1890400" cy="1079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600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472600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107950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7"/>
                          <a:stretch>
                            <a:fillRect l="-2703" t="-1163" r="-30810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163" r="-200000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7"/>
                          <a:stretch>
                            <a:fillRect l="-205405" t="-1163" r="-105405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7"/>
                          <a:stretch>
                            <a:fillRect l="-305405" t="-1163" r="-5405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5528210-249F-A445-80EB-7ACF9B9E2E64}"/>
              </a:ext>
            </a:extLst>
          </p:cNvPr>
          <p:cNvSpPr txBox="1"/>
          <p:nvPr/>
        </p:nvSpPr>
        <p:spPr>
          <a:xfrm>
            <a:off x="3804120" y="2518977"/>
            <a:ext cx="1313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KR" sz="2000" b="1" dirty="0"/>
              <a:t>Rotate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778FC2-E8F8-0F42-A716-DFFD4478942A}"/>
                  </a:ext>
                </a:extLst>
              </p:cNvPr>
              <p:cNvSpPr txBox="1"/>
              <p:nvPr/>
            </p:nvSpPr>
            <p:spPr>
              <a:xfrm>
                <a:off x="433238" y="2999783"/>
                <a:ext cx="532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778FC2-E8F8-0F42-A716-DFFD44789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8" y="2999783"/>
                <a:ext cx="53243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9956BE2F-64E6-D540-BCEC-EF5F43A7C3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3396" y="1749536"/>
              <a:ext cx="4438204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55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9956BE2F-64E6-D540-BCEC-EF5F43A7C3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616232"/>
                  </p:ext>
                </p:extLst>
              </p:nvPr>
            </p:nvGraphicFramePr>
            <p:xfrm>
              <a:off x="5823396" y="1749536"/>
              <a:ext cx="4438204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55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9"/>
                          <a:stretch>
                            <a:fillRect l="-1136" t="-2439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9"/>
                          <a:stretch>
                            <a:fillRect l="-102299" t="-2439" r="-20344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2439" r="-10113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9"/>
                          <a:stretch>
                            <a:fillRect l="-303448" t="-2439" r="-229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3FD89017-64FD-DD4F-8E62-A979A13A27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3396" y="2908392"/>
              <a:ext cx="4438204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55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3FD89017-64FD-DD4F-8E62-A979A13A2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881572"/>
                  </p:ext>
                </p:extLst>
              </p:nvPr>
            </p:nvGraphicFramePr>
            <p:xfrm>
              <a:off x="5823396" y="2908392"/>
              <a:ext cx="4438204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55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10"/>
                          <a:stretch>
                            <a:fillRect l="-1136" t="-25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10"/>
                          <a:stretch>
                            <a:fillRect l="-102299" t="-2500" r="-20344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2500" r="-101136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10"/>
                          <a:stretch>
                            <a:fillRect l="-303448" t="-2500" r="-2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031B94-9B86-CF4D-9F93-A4F3C3628E07}"/>
              </a:ext>
            </a:extLst>
          </p:cNvPr>
          <p:cNvCxnSpPr>
            <a:cxnSpLocks/>
          </p:cNvCxnSpPr>
          <p:nvPr/>
        </p:nvCxnSpPr>
        <p:spPr>
          <a:xfrm flipH="1">
            <a:off x="10426591" y="3109135"/>
            <a:ext cx="457200" cy="0"/>
          </a:xfrm>
          <a:prstGeom prst="line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802145-1057-B248-A5CC-2DF3A8F37EF9}"/>
              </a:ext>
            </a:extLst>
          </p:cNvPr>
          <p:cNvCxnSpPr>
            <a:cxnSpLocks/>
          </p:cNvCxnSpPr>
          <p:nvPr/>
        </p:nvCxnSpPr>
        <p:spPr>
          <a:xfrm>
            <a:off x="10490091" y="1932691"/>
            <a:ext cx="3937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0DF91A-712B-E04B-8245-4F7F14C7A373}"/>
              </a:ext>
            </a:extLst>
          </p:cNvPr>
          <p:cNvCxnSpPr>
            <a:cxnSpLocks/>
          </p:cNvCxnSpPr>
          <p:nvPr/>
        </p:nvCxnSpPr>
        <p:spPr>
          <a:xfrm>
            <a:off x="10883791" y="1932033"/>
            <a:ext cx="0" cy="11771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85AC34-42BF-F448-97D2-79AA92A12580}"/>
              </a:ext>
            </a:extLst>
          </p:cNvPr>
          <p:cNvSpPr txBox="1"/>
          <p:nvPr/>
        </p:nvSpPr>
        <p:spPr>
          <a:xfrm>
            <a:off x="11151474" y="2438171"/>
            <a:ext cx="1313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KR" sz="2000" b="1" dirty="0"/>
              <a:t>Rotate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E50582-0BD5-D94D-9041-DAB2C0CBB65D}"/>
              </a:ext>
            </a:extLst>
          </p:cNvPr>
          <p:cNvCxnSpPr>
            <a:cxnSpLocks/>
          </p:cNvCxnSpPr>
          <p:nvPr/>
        </p:nvCxnSpPr>
        <p:spPr>
          <a:xfrm>
            <a:off x="5728685" y="3823313"/>
            <a:ext cx="46979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B0F5C5-C93E-5048-8800-EAE0519250FC}"/>
                  </a:ext>
                </a:extLst>
              </p:cNvPr>
              <p:cNvSpPr txBox="1"/>
              <p:nvPr/>
            </p:nvSpPr>
            <p:spPr>
              <a:xfrm>
                <a:off x="5117160" y="2910525"/>
                <a:ext cx="532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B0F5C5-C93E-5048-8800-EAE05192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60" y="2910525"/>
                <a:ext cx="53243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403F29-75FE-2B4F-8487-30CAC77A4E5F}"/>
              </a:ext>
            </a:extLst>
          </p:cNvPr>
          <p:cNvCxnSpPr>
            <a:cxnSpLocks/>
          </p:cNvCxnSpPr>
          <p:nvPr/>
        </p:nvCxnSpPr>
        <p:spPr>
          <a:xfrm>
            <a:off x="3210113" y="4855180"/>
            <a:ext cx="1577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AE3D50-3F80-3148-B4F8-74882FA696D4}"/>
              </a:ext>
            </a:extLst>
          </p:cNvPr>
          <p:cNvCxnSpPr>
            <a:cxnSpLocks/>
          </p:cNvCxnSpPr>
          <p:nvPr/>
        </p:nvCxnSpPr>
        <p:spPr>
          <a:xfrm>
            <a:off x="4775091" y="2002260"/>
            <a:ext cx="0" cy="28529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814404-83C4-234E-A0FC-AD39C8BEDFF0}"/>
              </a:ext>
            </a:extLst>
          </p:cNvPr>
          <p:cNvCxnSpPr>
            <a:cxnSpLocks/>
          </p:cNvCxnSpPr>
          <p:nvPr/>
        </p:nvCxnSpPr>
        <p:spPr>
          <a:xfrm>
            <a:off x="4772752" y="2014084"/>
            <a:ext cx="876843" cy="0"/>
          </a:xfrm>
          <a:prstGeom prst="line">
            <a:avLst/>
          </a:prstGeom>
          <a:ln w="15875">
            <a:prstDash val="dash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>
                <a:extLst>
                  <a:ext uri="{FF2B5EF4-FFF2-40B4-BE49-F238E27FC236}">
                    <a16:creationId xmlns:a16="http://schemas.microsoft.com/office/drawing/2014/main" id="{4F661B02-3C92-E742-8272-5E5A3C1C7C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3396" y="4280791"/>
              <a:ext cx="4438204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55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>
                <a:extLst>
                  <a:ext uri="{FF2B5EF4-FFF2-40B4-BE49-F238E27FC236}">
                    <a16:creationId xmlns:a16="http://schemas.microsoft.com/office/drawing/2014/main" id="{4F661B02-3C92-E742-8272-5E5A3C1C7C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967172"/>
                  </p:ext>
                </p:extLst>
              </p:nvPr>
            </p:nvGraphicFramePr>
            <p:xfrm>
              <a:off x="5823396" y="4280791"/>
              <a:ext cx="4438204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55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110955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12"/>
                          <a:stretch>
                            <a:fillRect l="-1136" t="-25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12"/>
                          <a:stretch>
                            <a:fillRect l="-102299" t="-2500" r="-20344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12"/>
                          <a:stretch>
                            <a:fillRect l="-200000" t="-2500" r="-101136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12"/>
                          <a:stretch>
                            <a:fillRect l="-303448" t="-2500" r="-2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ACC689-4EAB-BB40-86ED-E09AA7A7ABD4}"/>
              </a:ext>
            </a:extLst>
          </p:cNvPr>
          <p:cNvCxnSpPr>
            <a:cxnSpLocks/>
          </p:cNvCxnSpPr>
          <p:nvPr/>
        </p:nvCxnSpPr>
        <p:spPr>
          <a:xfrm>
            <a:off x="6464820" y="4639280"/>
            <a:ext cx="992815" cy="8518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893A94-5570-5C43-8C0B-18CC2EED52AB}"/>
              </a:ext>
            </a:extLst>
          </p:cNvPr>
          <p:cNvCxnSpPr>
            <a:cxnSpLocks/>
          </p:cNvCxnSpPr>
          <p:nvPr/>
        </p:nvCxnSpPr>
        <p:spPr>
          <a:xfrm>
            <a:off x="7470334" y="4681735"/>
            <a:ext cx="331899" cy="8093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79A832-B7BF-8C42-99A5-581A1FC055F4}"/>
              </a:ext>
            </a:extLst>
          </p:cNvPr>
          <p:cNvCxnSpPr>
            <a:cxnSpLocks/>
          </p:cNvCxnSpPr>
          <p:nvPr/>
        </p:nvCxnSpPr>
        <p:spPr>
          <a:xfrm flipH="1">
            <a:off x="8343900" y="4710824"/>
            <a:ext cx="223323" cy="780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74E6FE-D388-C144-860D-51766DB0445B}"/>
              </a:ext>
            </a:extLst>
          </p:cNvPr>
          <p:cNvCxnSpPr>
            <a:cxnSpLocks/>
          </p:cNvCxnSpPr>
          <p:nvPr/>
        </p:nvCxnSpPr>
        <p:spPr>
          <a:xfrm flipH="1">
            <a:off x="8816296" y="4710824"/>
            <a:ext cx="799231" cy="8022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그림 248">
            <a:extLst>
              <a:ext uri="{FF2B5EF4-FFF2-40B4-BE49-F238E27FC236}">
                <a16:creationId xmlns:a16="http://schemas.microsoft.com/office/drawing/2014/main" id="{40D9AF4C-2D81-944D-A72E-9A8398D6A010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115997" y="5431267"/>
            <a:ext cx="634008" cy="642938"/>
          </a:xfrm>
          <a:prstGeom prst="rect">
            <a:avLst/>
          </a:prstGeom>
          <a:effectLst>
            <a:outerShdw blurRad="25400" dist="25400" dir="5280000" rotWithShape="0">
              <a:srgbClr val="7E786C">
                <a:alpha val="45000"/>
              </a:srgbClr>
            </a:outerShdw>
          </a:effectLst>
        </p:spPr>
      </p:pic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EB5EE46F-9A40-CC4C-B567-7F4057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DCA4F36E-0F1B-7325-4E30-F56F74251C14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4000" dirty="0"/>
              <a:t>Rotate &amp; Sum</a:t>
            </a:r>
            <a:r>
              <a:rPr lang="ko-KR" altLang="en-US" sz="4000" dirty="0"/>
              <a:t> 연산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4" grpId="0"/>
      <p:bldP spid="52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716090"/>
                  </p:ext>
                </p:extLst>
              </p:nvPr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716090"/>
                  </p:ext>
                </p:extLst>
              </p:nvPr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04651" t="-2439" r="-6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00000" t="-2439" r="-4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06977" t="-2439" r="-4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97727" t="-2439" r="-2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09302" t="-2439" r="-2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95455" t="-2439" r="-1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711628" t="-2439" r="-232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EB5EE46F-9A40-CC4C-B567-7F4057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231941FD-8609-32C4-2175-782B4AAAF4A5}"/>
              </a:ext>
            </a:extLst>
          </p:cNvPr>
          <p:cNvSpPr txBox="1">
            <a:spLocks/>
          </p:cNvSpPr>
          <p:nvPr/>
        </p:nvSpPr>
        <p:spPr>
          <a:xfrm>
            <a:off x="759122" y="1403996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벡터 암호화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844E40F-B0F2-C315-FB6D-021B5E2D4614}"/>
              </a:ext>
            </a:extLst>
          </p:cNvPr>
          <p:cNvSpPr txBox="1">
            <a:spLocks/>
          </p:cNvSpPr>
          <p:nvPr/>
        </p:nvSpPr>
        <p:spPr>
          <a:xfrm>
            <a:off x="759122" y="3038155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Rotate &amp; Sum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연산 구현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807195"/>
                  </p:ext>
                </p:extLst>
              </p:nvPr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807195"/>
                  </p:ext>
                </p:extLst>
              </p:nvPr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273" t="-2500" r="-69318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04651" t="-2500" r="-60930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00000" t="-2500" r="-49545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306977" t="-2500" r="-406977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36966-DDDD-72AA-38A7-E1D31F937A50}"/>
              </a:ext>
            </a:extLst>
          </p:cNvPr>
          <p:cNvCxnSpPr>
            <a:cxnSpLocks/>
          </p:cNvCxnSpPr>
          <p:nvPr/>
        </p:nvCxnSpPr>
        <p:spPr>
          <a:xfrm>
            <a:off x="1703332" y="4178795"/>
            <a:ext cx="380110" cy="424242"/>
          </a:xfrm>
          <a:prstGeom prst="line">
            <a:avLst/>
          </a:prstGeom>
          <a:ln w="19050">
            <a:prstDash val="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248">
            <a:extLst>
              <a:ext uri="{FF2B5EF4-FFF2-40B4-BE49-F238E27FC236}">
                <a16:creationId xmlns:a16="http://schemas.microsoft.com/office/drawing/2014/main" id="{C8254448-FFAC-3311-36EE-3BD5D9B23B5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55498" y="3538104"/>
            <a:ext cx="634008" cy="642938"/>
          </a:xfrm>
          <a:prstGeom prst="rect">
            <a:avLst/>
          </a:prstGeom>
          <a:effectLst>
            <a:outerShdw blurRad="25400" dist="25400" dir="5280000" rotWithShape="0">
              <a:srgbClr val="7E786C">
                <a:alpha val="4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332" y="4365022"/>
                <a:ext cx="7329652" cy="556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20000"/>
                  </a:lnSpc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0.1+0.1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1≈0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32" y="4365022"/>
                <a:ext cx="7329652" cy="556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525511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525511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B25D665C-3C86-DACF-0C94-B31731CB4133}"/>
              </a:ext>
            </a:extLst>
          </p:cNvPr>
          <p:cNvSpPr txBox="1">
            <a:spLocks/>
          </p:cNvSpPr>
          <p:nvPr/>
        </p:nvSpPr>
        <p:spPr>
          <a:xfrm>
            <a:off x="759122" y="5064940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 복호화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4">
            <a:extLst>
              <a:ext uri="{FF2B5EF4-FFF2-40B4-BE49-F238E27FC236}">
                <a16:creationId xmlns:a16="http://schemas.microsoft.com/office/drawing/2014/main" id="{23F9992B-B27F-DD77-6C02-0B5DD765B86B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4000" dirty="0"/>
              <a:t>Rotate &amp; Sum</a:t>
            </a:r>
            <a:r>
              <a:rPr lang="ko-KR" altLang="en-US" sz="4000" dirty="0"/>
              <a:t> 연산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8D61F1-2E15-F866-C2AB-1158DA03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4" y="3298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9DC36B6-3A16-47C8-D827-F62758D9B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34950"/>
            <a:ext cx="78232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0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04651" t="-2439" r="-6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00000" t="-2439" r="-4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06977" t="-2439" r="-4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97727" t="-2439" r="-2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09302" t="-2439" r="-2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95455" t="-2439" r="-1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711628" t="-2439" r="-232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EB5EE46F-9A40-CC4C-B567-7F4057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231941FD-8609-32C4-2175-782B4AAAF4A5}"/>
              </a:ext>
            </a:extLst>
          </p:cNvPr>
          <p:cNvSpPr txBox="1">
            <a:spLocks/>
          </p:cNvSpPr>
          <p:nvPr/>
        </p:nvSpPr>
        <p:spPr>
          <a:xfrm>
            <a:off x="759122" y="1403996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벡터 암호화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844E40F-B0F2-C315-FB6D-021B5E2D4614}"/>
              </a:ext>
            </a:extLst>
          </p:cNvPr>
          <p:cNvSpPr txBox="1">
            <a:spLocks/>
          </p:cNvSpPr>
          <p:nvPr/>
        </p:nvSpPr>
        <p:spPr>
          <a:xfrm>
            <a:off x="759122" y="3038155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Rotate &amp; Sum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연산 구현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029454"/>
                  </p:ext>
                </p:extLst>
              </p:nvPr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029454"/>
                  </p:ext>
                </p:extLst>
              </p:nvPr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273" t="-2500" r="-69318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04651" t="-2500" r="-60930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00000" t="-2500" r="-49545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306977" t="-2500" r="-406977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36966-DDDD-72AA-38A7-E1D31F937A50}"/>
              </a:ext>
            </a:extLst>
          </p:cNvPr>
          <p:cNvCxnSpPr>
            <a:cxnSpLocks/>
          </p:cNvCxnSpPr>
          <p:nvPr/>
        </p:nvCxnSpPr>
        <p:spPr>
          <a:xfrm>
            <a:off x="2078468" y="4178795"/>
            <a:ext cx="380110" cy="424242"/>
          </a:xfrm>
          <a:prstGeom prst="line">
            <a:avLst/>
          </a:prstGeom>
          <a:ln w="19050">
            <a:prstDash val="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248">
            <a:extLst>
              <a:ext uri="{FF2B5EF4-FFF2-40B4-BE49-F238E27FC236}">
                <a16:creationId xmlns:a16="http://schemas.microsoft.com/office/drawing/2014/main" id="{C8254448-FFAC-3311-36EE-3BD5D9B23B5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66438" y="3546640"/>
            <a:ext cx="634008" cy="642938"/>
          </a:xfrm>
          <a:prstGeom prst="rect">
            <a:avLst/>
          </a:prstGeom>
          <a:effectLst>
            <a:outerShdw blurRad="25400" dist="25400" dir="5280000" rotWithShape="0">
              <a:srgbClr val="7E786C">
                <a:alpha val="4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6438" y="4378870"/>
                <a:ext cx="7329652" cy="556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20000"/>
                  </a:lnSpc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0.1+0.1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1≈0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38" y="4378870"/>
                <a:ext cx="7329652" cy="556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50780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50780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104651" t="-2439" r="-6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B25D665C-3C86-DACF-0C94-B31731CB4133}"/>
              </a:ext>
            </a:extLst>
          </p:cNvPr>
          <p:cNvSpPr txBox="1">
            <a:spLocks/>
          </p:cNvSpPr>
          <p:nvPr/>
        </p:nvSpPr>
        <p:spPr>
          <a:xfrm>
            <a:off x="759122" y="5064940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 복호화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B08972-77BA-FB80-431E-1527D7A1D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9575507"/>
                  </p:ext>
                </p:extLst>
              </p:nvPr>
            </p:nvGraphicFramePr>
            <p:xfrm>
              <a:off x="5636871" y="206304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B08972-77BA-FB80-431E-1527D7A1D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9575507"/>
                  </p:ext>
                </p:extLst>
              </p:nvPr>
            </p:nvGraphicFramePr>
            <p:xfrm>
              <a:off x="5636871" y="206304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t="-2439" r="-6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02326" t="-2439" r="-61162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97727" t="-2439" r="-4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297727" t="-2439" r="-3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406977" t="-2439" r="-3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495455" t="-2439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609302" t="-2439" r="-1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693182" t="-2439" r="-2273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제목 4">
            <a:extLst>
              <a:ext uri="{FF2B5EF4-FFF2-40B4-BE49-F238E27FC236}">
                <a16:creationId xmlns:a16="http://schemas.microsoft.com/office/drawing/2014/main" id="{A055104F-CF95-B3BC-D8AE-F72E2F472C91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4000" dirty="0"/>
              <a:t>Rotate &amp; Sum</a:t>
            </a:r>
            <a:r>
              <a:rPr lang="ko-KR" altLang="en-US" sz="4000" dirty="0"/>
              <a:t> 연산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7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04651" t="-2439" r="-6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00000" t="-2439" r="-4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06977" t="-2439" r="-4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97727" t="-2439" r="-2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09302" t="-2439" r="-2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95455" t="-2439" r="-1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711628" t="-2439" r="-232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EB5EE46F-9A40-CC4C-B567-7F4057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231941FD-8609-32C4-2175-782B4AAAF4A5}"/>
              </a:ext>
            </a:extLst>
          </p:cNvPr>
          <p:cNvSpPr txBox="1">
            <a:spLocks/>
          </p:cNvSpPr>
          <p:nvPr/>
        </p:nvSpPr>
        <p:spPr>
          <a:xfrm>
            <a:off x="759122" y="1403996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벡터 암호화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844E40F-B0F2-C315-FB6D-021B5E2D4614}"/>
              </a:ext>
            </a:extLst>
          </p:cNvPr>
          <p:cNvSpPr txBox="1">
            <a:spLocks/>
          </p:cNvSpPr>
          <p:nvPr/>
        </p:nvSpPr>
        <p:spPr>
          <a:xfrm>
            <a:off x="759122" y="3038155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Rotate &amp; Sum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연산 구현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273" t="-2500" r="-69318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04651" t="-2500" r="-60930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00000" t="-2500" r="-49545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306977" t="-2500" r="-406977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36966-DDDD-72AA-38A7-E1D31F937A50}"/>
              </a:ext>
            </a:extLst>
          </p:cNvPr>
          <p:cNvCxnSpPr>
            <a:cxnSpLocks/>
          </p:cNvCxnSpPr>
          <p:nvPr/>
        </p:nvCxnSpPr>
        <p:spPr>
          <a:xfrm>
            <a:off x="2078468" y="4178795"/>
            <a:ext cx="380110" cy="424242"/>
          </a:xfrm>
          <a:prstGeom prst="line">
            <a:avLst/>
          </a:prstGeom>
          <a:ln w="19050">
            <a:prstDash val="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248">
            <a:extLst>
              <a:ext uri="{FF2B5EF4-FFF2-40B4-BE49-F238E27FC236}">
                <a16:creationId xmlns:a16="http://schemas.microsoft.com/office/drawing/2014/main" id="{C8254448-FFAC-3311-36EE-3BD5D9B23B5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66438" y="3546640"/>
            <a:ext cx="634008" cy="642938"/>
          </a:xfrm>
          <a:prstGeom prst="rect">
            <a:avLst/>
          </a:prstGeom>
          <a:effectLst>
            <a:outerShdw blurRad="25400" dist="25400" dir="5280000" rotWithShape="0">
              <a:srgbClr val="7E786C">
                <a:alpha val="4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6438" y="4378870"/>
                <a:ext cx="7329652" cy="556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20000"/>
                  </a:lnSpc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0.1+0.1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1≈0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38" y="4378870"/>
                <a:ext cx="7329652" cy="556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199654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199654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104651" t="-2439" r="-6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200000" t="-2439" r="-4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306977" t="-2439" r="-4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397727" t="-2439" r="-2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509302" t="-2439" r="-2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595455" t="-2439" r="-1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711628" t="-2439" r="-232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B25D665C-3C86-DACF-0C94-B31731CB4133}"/>
              </a:ext>
            </a:extLst>
          </p:cNvPr>
          <p:cNvSpPr txBox="1">
            <a:spLocks/>
          </p:cNvSpPr>
          <p:nvPr/>
        </p:nvSpPr>
        <p:spPr>
          <a:xfrm>
            <a:off x="759122" y="5064940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 복호화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B08972-77BA-FB80-431E-1527D7A1D9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36871" y="206304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B08972-77BA-FB80-431E-1527D7A1D9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36871" y="206304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t="-2439" r="-6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02326" t="-2439" r="-61162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97727" t="-2439" r="-4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297727" t="-2439" r="-3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406977" t="-2439" r="-3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495455" t="-2439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609302" t="-2439" r="-1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693182" t="-2439" r="-2273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제목 4">
            <a:extLst>
              <a:ext uri="{FF2B5EF4-FFF2-40B4-BE49-F238E27FC236}">
                <a16:creationId xmlns:a16="http://schemas.microsoft.com/office/drawing/2014/main" id="{D081D0C7-83A6-EDFF-0D39-5FFEB56C928B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4000" dirty="0"/>
              <a:t>Rotate &amp; Sum</a:t>
            </a:r>
            <a:r>
              <a:rPr lang="ko-KR" altLang="en-US" sz="4000" dirty="0"/>
              <a:t> 연산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EB5EE46F-9A40-CC4C-B567-7F4057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81443"/>
                  </p:ext>
                </p:extLst>
              </p:nvPr>
            </p:nvGraphicFramePr>
            <p:xfrm>
              <a:off x="1326290" y="1972113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81443"/>
                  </p:ext>
                </p:extLst>
              </p:nvPr>
            </p:nvGraphicFramePr>
            <p:xfrm>
              <a:off x="1326290" y="1972113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273" t="-2439" r="-6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04651" t="-2439" r="-61162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00000" t="-2439" r="-4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00000" t="-2439" r="-3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409302" t="-2439" r="-3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497727" t="-2439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611628" t="-2439" r="-1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695455" t="-2439" r="-2273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제목 4">
            <a:extLst>
              <a:ext uri="{FF2B5EF4-FFF2-40B4-BE49-F238E27FC236}">
                <a16:creationId xmlns:a16="http://schemas.microsoft.com/office/drawing/2014/main" id="{D081D0C7-83A6-EDFF-0D39-5FFEB56C928B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4000" dirty="0"/>
              <a:t>Rotate &amp; Sum</a:t>
            </a:r>
            <a:r>
              <a:rPr lang="ko-KR" altLang="en-US" sz="4000" dirty="0"/>
              <a:t> 연산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43FF024-24DC-C657-F82A-691325F27F33}"/>
              </a:ext>
            </a:extLst>
          </p:cNvPr>
          <p:cNvSpPr txBox="1">
            <a:spLocks/>
          </p:cNvSpPr>
          <p:nvPr/>
        </p:nvSpPr>
        <p:spPr>
          <a:xfrm>
            <a:off x="806014" y="1345135"/>
            <a:ext cx="5372048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어떻게 다음 결과값을 얻을 수 있을까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94BFD1-7D8C-3954-A007-BE346D0D0A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34470"/>
                  </p:ext>
                </p:extLst>
              </p:nvPr>
            </p:nvGraphicFramePr>
            <p:xfrm>
              <a:off x="1314568" y="370323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94BFD1-7D8C-3954-A007-BE346D0D0A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34470"/>
                  </p:ext>
                </p:extLst>
              </p:nvPr>
            </p:nvGraphicFramePr>
            <p:xfrm>
              <a:off x="1314568" y="370323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273" t="-2439" r="-6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04651" t="-2439" r="-61162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00000" t="-2439" r="-4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300000" t="-2439" r="-3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409302" t="-2439" r="-3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497727" t="-2439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611628" t="-2439" r="-1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695455" t="-2439" r="-2273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DA169FCF-F38F-58A0-A2AA-5E9EDADB53C8}"/>
              </a:ext>
            </a:extLst>
          </p:cNvPr>
          <p:cNvSpPr txBox="1">
            <a:spLocks/>
          </p:cNvSpPr>
          <p:nvPr/>
        </p:nvSpPr>
        <p:spPr>
          <a:xfrm>
            <a:off x="852906" y="3045436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 fully-packed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벡터 암호화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D93EBB4-3525-8498-ABFF-0A8749899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711027"/>
                  </p:ext>
                </p:extLst>
              </p:nvPr>
            </p:nvGraphicFramePr>
            <p:xfrm>
              <a:off x="5730655" y="370448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D93EBB4-3525-8498-ABFF-0A8749899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711027"/>
                  </p:ext>
                </p:extLst>
              </p:nvPr>
            </p:nvGraphicFramePr>
            <p:xfrm>
              <a:off x="5730655" y="370448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2273" t="-2439" r="-6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104651" t="-2439" r="-61162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200000" t="-2439" r="-4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306977" t="-2439" r="-4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397727" t="-2439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509302" t="-2439" r="-2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595455" t="-2439" r="-10227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711628" t="-2439" r="-4651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025BDB95-5B6B-8A70-75B8-8F2224C77703}"/>
              </a:ext>
            </a:extLst>
          </p:cNvPr>
          <p:cNvSpPr/>
          <p:nvPr/>
        </p:nvSpPr>
        <p:spPr>
          <a:xfrm rot="5400000">
            <a:off x="5427283" y="613601"/>
            <a:ext cx="630189" cy="8426425"/>
          </a:xfrm>
          <a:prstGeom prst="rightBrace">
            <a:avLst>
              <a:gd name="adj1" fmla="val 4078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913FA-91E3-0F3C-761C-44192CC5A0C8}"/>
              </a:ext>
            </a:extLst>
          </p:cNvPr>
          <p:cNvSpPr txBox="1"/>
          <p:nvPr/>
        </p:nvSpPr>
        <p:spPr>
          <a:xfrm>
            <a:off x="5240216" y="5249699"/>
            <a:ext cx="14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KR" dirty="0"/>
              <a:t>lot_count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709390-6E9A-B48B-F5B6-A19208D2005F}"/>
                  </a:ext>
                </a:extLst>
              </p:cNvPr>
              <p:cNvSpPr txBox="1"/>
              <p:nvPr/>
            </p:nvSpPr>
            <p:spPr>
              <a:xfrm>
                <a:off x="4902423" y="5643002"/>
                <a:ext cx="3036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:r>
                  <a:rPr lang="ko-KR" altLang="en-US" dirty="0"/>
                  <a:t>참고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dirty="0" err="1"/>
                  <a:t>vec.</a:t>
                </a:r>
                <a:r>
                  <a:rPr lang="en-US" altLang="ko-KR" dirty="0" err="1"/>
                  <a:t>push_back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altLang="ko-KR" dirty="0"/>
                  <a:t>))</a:t>
                </a:r>
                <a:endParaRPr lang="en-K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709390-6E9A-B48B-F5B6-A19208D20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23" y="5643002"/>
                <a:ext cx="3036276" cy="369332"/>
              </a:xfrm>
              <a:prstGeom prst="rect">
                <a:avLst/>
              </a:prstGeom>
              <a:blipFill>
                <a:blip r:embed="rId6"/>
                <a:stretch>
                  <a:fillRect l="-1250" t="-10000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EA14261-8723-7048-BD7B-80235034CD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4" y="2061799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04651" t="-2439" r="-6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00000" t="-2439" r="-4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06977" t="-2439" r="-4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97727" t="-2439" r="-2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09302" t="-2439" r="-2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595455" t="-2439" r="-1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711628" t="-2439" r="-232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EB5EE46F-9A40-CC4C-B567-7F4057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231941FD-8609-32C4-2175-782B4AAAF4A5}"/>
              </a:ext>
            </a:extLst>
          </p:cNvPr>
          <p:cNvSpPr txBox="1">
            <a:spLocks/>
          </p:cNvSpPr>
          <p:nvPr/>
        </p:nvSpPr>
        <p:spPr>
          <a:xfrm>
            <a:off x="759122" y="1403996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벡터 암호화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844E40F-B0F2-C315-FB6D-021B5E2D4614}"/>
              </a:ext>
            </a:extLst>
          </p:cNvPr>
          <p:cNvSpPr txBox="1">
            <a:spLocks/>
          </p:cNvSpPr>
          <p:nvPr/>
        </p:nvSpPr>
        <p:spPr>
          <a:xfrm>
            <a:off x="759122" y="3038155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Rotate &amp; Sum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연산 구현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558508B-D7FF-9B27-DEFC-5E4883F793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0783" y="3594795"/>
              <a:ext cx="4416088" cy="5054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2481881506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39486973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61381358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788327224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621327587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22476249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750578525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151281037"/>
                        </a:ext>
                      </a:extLst>
                    </a:gridCol>
                  </a:tblGrid>
                  <a:tr h="505449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273" t="-2500" r="-69318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04651" t="-2500" r="-60930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200000" t="-2500" r="-49545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306977" t="-2500" r="-406977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5475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36966-DDDD-72AA-38A7-E1D31F937A50}"/>
              </a:ext>
            </a:extLst>
          </p:cNvPr>
          <p:cNvCxnSpPr>
            <a:cxnSpLocks/>
          </p:cNvCxnSpPr>
          <p:nvPr/>
        </p:nvCxnSpPr>
        <p:spPr>
          <a:xfrm>
            <a:off x="2078468" y="4178795"/>
            <a:ext cx="380110" cy="424242"/>
          </a:xfrm>
          <a:prstGeom prst="line">
            <a:avLst/>
          </a:prstGeom>
          <a:ln w="19050">
            <a:prstDash val="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248">
            <a:extLst>
              <a:ext uri="{FF2B5EF4-FFF2-40B4-BE49-F238E27FC236}">
                <a16:creationId xmlns:a16="http://schemas.microsoft.com/office/drawing/2014/main" id="{C8254448-FFAC-3311-36EE-3BD5D9B23B5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66438" y="3546640"/>
            <a:ext cx="634008" cy="642938"/>
          </a:xfrm>
          <a:prstGeom prst="rect">
            <a:avLst/>
          </a:prstGeom>
          <a:effectLst>
            <a:outerShdw blurRad="25400" dist="25400" dir="5280000" rotWithShape="0">
              <a:srgbClr val="7E786C">
                <a:alpha val="4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6438" y="4378870"/>
                <a:ext cx="7329652" cy="556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20000"/>
                  </a:lnSpc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0.1+0.1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1≈0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ontent Placeholder 13">
                <a:extLst>
                  <a:ext uri="{FF2B5EF4-FFF2-40B4-BE49-F238E27FC236}">
                    <a16:creationId xmlns:a16="http://schemas.microsoft.com/office/drawing/2014/main" id="{FA413FA5-97CA-37A3-727F-DABDE1E3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38" y="4378870"/>
                <a:ext cx="7329652" cy="556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351677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C3EBC187-DF90-7903-588D-4F61C62B9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351677"/>
                  </p:ext>
                </p:extLst>
              </p:nvPr>
            </p:nvGraphicFramePr>
            <p:xfrm>
              <a:off x="1220783" y="5805560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2273" t="-2439" r="-6931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104651" t="-2439" r="-60930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200000" t="-2439" r="-4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306977" t="-2439" r="-4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397727" t="-2439" r="-2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509302" t="-2439" r="-2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595455" t="-2439" r="-1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711628" t="-2439" r="-232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B25D665C-3C86-DACF-0C94-B31731CB4133}"/>
              </a:ext>
            </a:extLst>
          </p:cNvPr>
          <p:cNvSpPr txBox="1">
            <a:spLocks/>
          </p:cNvSpPr>
          <p:nvPr/>
        </p:nvSpPr>
        <p:spPr>
          <a:xfrm>
            <a:off x="759122" y="5064940"/>
            <a:ext cx="3882326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 복호화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B08972-77BA-FB80-431E-1527D7A1D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511422"/>
                  </p:ext>
                </p:extLst>
              </p:nvPr>
            </p:nvGraphicFramePr>
            <p:xfrm>
              <a:off x="5636871" y="206304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EB08972-77BA-FB80-431E-1527D7A1D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511422"/>
                  </p:ext>
                </p:extLst>
              </p:nvPr>
            </p:nvGraphicFramePr>
            <p:xfrm>
              <a:off x="5636871" y="2063042"/>
              <a:ext cx="4416088" cy="5063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011">
                      <a:extLst>
                        <a:ext uri="{9D8B030D-6E8A-4147-A177-3AD203B41FA5}">
                          <a16:colId xmlns:a16="http://schemas.microsoft.com/office/drawing/2014/main" val="1008422672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25087951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234385513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3733371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1076677329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563785088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871791060"/>
                        </a:ext>
                      </a:extLst>
                    </a:gridCol>
                    <a:gridCol w="552011">
                      <a:extLst>
                        <a:ext uri="{9D8B030D-6E8A-4147-A177-3AD203B41FA5}">
                          <a16:colId xmlns:a16="http://schemas.microsoft.com/office/drawing/2014/main" val="3515415781"/>
                        </a:ext>
                      </a:extLst>
                    </a:gridCol>
                  </a:tblGrid>
                  <a:tr h="506388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t="-2439" r="-6954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02326" t="-2439" r="-61162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97727" t="-2439" r="-4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297727" t="-2439" r="-39772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406977" t="-2439" r="-30697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495455" t="-2439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609302" t="-2439" r="-1046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693182" t="-2439" r="-2273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3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제목 4">
            <a:extLst>
              <a:ext uri="{FF2B5EF4-FFF2-40B4-BE49-F238E27FC236}">
                <a16:creationId xmlns:a16="http://schemas.microsoft.com/office/drawing/2014/main" id="{D081D0C7-83A6-EDFF-0D39-5FFEB56C928B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4000" dirty="0"/>
              <a:t>Rotate &amp; Sum</a:t>
            </a:r>
            <a:r>
              <a:rPr lang="ko-KR" altLang="en-US" sz="4000" dirty="0"/>
              <a:t> 연산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8D61F1-2E15-F866-C2AB-1158DA03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4" y="3298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076F3D5-B3E2-C226-9F52-3DC1367B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84" y="0"/>
            <a:ext cx="537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F4ED113-357B-A09A-D72E-26DFF6BD58DD}"/>
              </a:ext>
            </a:extLst>
          </p:cNvPr>
          <p:cNvSpPr/>
          <p:nvPr/>
        </p:nvSpPr>
        <p:spPr>
          <a:xfrm>
            <a:off x="5280712" y="323697"/>
            <a:ext cx="1630575" cy="1015663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목차</a:t>
            </a:r>
            <a:endParaRPr lang="en-US" altLang="ko-KR" sz="28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7" name="직사각형 100">
            <a:extLst>
              <a:ext uri="{FF2B5EF4-FFF2-40B4-BE49-F238E27FC236}">
                <a16:creationId xmlns:a16="http://schemas.microsoft.com/office/drawing/2014/main" id="{0E33E661-042B-8ED0-3093-246885E8186C}"/>
              </a:ext>
            </a:extLst>
          </p:cNvPr>
          <p:cNvSpPr/>
          <p:nvPr/>
        </p:nvSpPr>
        <p:spPr>
          <a:xfrm>
            <a:off x="4562567" y="2103281"/>
            <a:ext cx="3066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ko-KR" altLang="en-US" sz="32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파일 업로드</a:t>
            </a:r>
            <a:endParaRPr lang="en-US" altLang="ko-KR" sz="1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107">
            <a:extLst>
              <a:ext uri="{FF2B5EF4-FFF2-40B4-BE49-F238E27FC236}">
                <a16:creationId xmlns:a16="http://schemas.microsoft.com/office/drawing/2014/main" id="{1EA0B039-CAF8-CF9C-588E-C08FD22ABDB6}"/>
              </a:ext>
            </a:extLst>
          </p:cNvPr>
          <p:cNvSpPr/>
          <p:nvPr/>
        </p:nvSpPr>
        <p:spPr>
          <a:xfrm>
            <a:off x="4562567" y="3276694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</a:t>
            </a:r>
            <a:r>
              <a:rPr lang="ko-KR" altLang="en-US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공유하기</a:t>
            </a:r>
            <a:endParaRPr lang="en-US" altLang="ko-KR" sz="1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9" name="직사각형 120">
            <a:extLst>
              <a:ext uri="{FF2B5EF4-FFF2-40B4-BE49-F238E27FC236}">
                <a16:creationId xmlns:a16="http://schemas.microsoft.com/office/drawing/2014/main" id="{4A6A124F-8C89-44EA-BF41-90BB573B8FF5}"/>
              </a:ext>
            </a:extLst>
          </p:cNvPr>
          <p:cNvSpPr/>
          <p:nvPr/>
        </p:nvSpPr>
        <p:spPr>
          <a:xfrm>
            <a:off x="4562567" y="4450107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</a:t>
            </a:r>
            <a:r>
              <a:rPr lang="ko-KR" altLang="en-US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다운로드</a:t>
            </a:r>
            <a:endParaRPr lang="en-US" altLang="ko-KR" sz="1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" name="직사각형 140">
            <a:extLst>
              <a:ext uri="{FF2B5EF4-FFF2-40B4-BE49-F238E27FC236}">
                <a16:creationId xmlns:a16="http://schemas.microsoft.com/office/drawing/2014/main" id="{BFDECEE7-0ABC-1B20-3A4C-2ACFA4D8F53F}"/>
              </a:ext>
            </a:extLst>
          </p:cNvPr>
          <p:cNvSpPr/>
          <p:nvPr/>
        </p:nvSpPr>
        <p:spPr>
          <a:xfrm>
            <a:off x="4562567" y="5623520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</a:t>
            </a:r>
            <a:r>
              <a:rPr lang="ko-KR" altLang="en-US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실행하기</a:t>
            </a:r>
            <a:endParaRPr lang="en-US" altLang="ko-KR" sz="1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2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6704" y="1434911"/>
            <a:ext cx="11408735" cy="556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i="1" dirty="0" err="1"/>
              <a:t>cmake</a:t>
            </a:r>
            <a:r>
              <a:rPr lang="en-US" dirty="0"/>
              <a:t> </a:t>
            </a:r>
            <a:r>
              <a:rPr lang="ko-KR" altLang="en-US" dirty="0"/>
              <a:t>업그레이드</a:t>
            </a: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98F26732-8AD5-C1BE-1A46-7206E016077C}"/>
              </a:ext>
            </a:extLst>
          </p:cNvPr>
          <p:cNvSpPr txBox="1">
            <a:spLocks/>
          </p:cNvSpPr>
          <p:nvPr/>
        </p:nvSpPr>
        <p:spPr>
          <a:xfrm>
            <a:off x="455424" y="128058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SEAL library 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267A1-687A-48CE-E1EC-5EF67F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"/>
          <a:stretch/>
        </p:blipFill>
        <p:spPr bwMode="auto">
          <a:xfrm>
            <a:off x="399892" y="2331605"/>
            <a:ext cx="11305547" cy="2763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87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6704" y="1434911"/>
            <a:ext cx="11408735" cy="556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i="1" dirty="0" err="1"/>
              <a:t>cmake</a:t>
            </a:r>
            <a:r>
              <a:rPr lang="en-US" dirty="0"/>
              <a:t> </a:t>
            </a:r>
            <a:r>
              <a:rPr lang="ko-KR" altLang="en-US" dirty="0"/>
              <a:t>업그레이드</a:t>
            </a: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98F26732-8AD5-C1BE-1A46-7206E016077C}"/>
              </a:ext>
            </a:extLst>
          </p:cNvPr>
          <p:cNvSpPr txBox="1">
            <a:spLocks/>
          </p:cNvSpPr>
          <p:nvPr/>
        </p:nvSpPr>
        <p:spPr>
          <a:xfrm>
            <a:off x="455424" y="128058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SEAL library 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(continued’)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98584-91EB-14EA-332C-ADAAEEE20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27" y="2442411"/>
            <a:ext cx="9809937" cy="26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0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6704" y="1434911"/>
            <a:ext cx="11408735" cy="556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dependencies </a:t>
            </a:r>
            <a:r>
              <a:rPr lang="ko-KR" altLang="en-US" dirty="0"/>
              <a:t>설치</a:t>
            </a: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98F26732-8AD5-C1BE-1A46-7206E016077C}"/>
              </a:ext>
            </a:extLst>
          </p:cNvPr>
          <p:cNvSpPr txBox="1">
            <a:spLocks/>
          </p:cNvSpPr>
          <p:nvPr/>
        </p:nvSpPr>
        <p:spPr>
          <a:xfrm>
            <a:off x="455424" y="128058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SEAL library 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(continued’)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B16DA31-0EA3-C24D-7795-C0C933311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3"/>
          <a:stretch/>
        </p:blipFill>
        <p:spPr>
          <a:xfrm>
            <a:off x="1007296" y="2633954"/>
            <a:ext cx="10177407" cy="24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3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6704" y="1434911"/>
            <a:ext cx="11408735" cy="556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i="1" dirty="0"/>
              <a:t>SEAL library </a:t>
            </a:r>
            <a:r>
              <a:rPr lang="ko-KR" altLang="en-US" dirty="0"/>
              <a:t>다운로드</a:t>
            </a: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98F26732-8AD5-C1BE-1A46-7206E016077C}"/>
              </a:ext>
            </a:extLst>
          </p:cNvPr>
          <p:cNvSpPr txBox="1">
            <a:spLocks/>
          </p:cNvSpPr>
          <p:nvPr/>
        </p:nvSpPr>
        <p:spPr>
          <a:xfrm>
            <a:off x="455424" y="128058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SEAL library 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(continued’)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01D02-F400-6330-7DCB-000D3F72B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4" y="4757510"/>
            <a:ext cx="11810151" cy="523636"/>
          </a:xfrm>
          <a:prstGeom prst="rect">
            <a:avLst/>
          </a:prstGeo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E00AB19C-5E4C-8185-04C1-E681C5C45F84}"/>
              </a:ext>
            </a:extLst>
          </p:cNvPr>
          <p:cNvSpPr txBox="1">
            <a:spLocks/>
          </p:cNvSpPr>
          <p:nvPr/>
        </p:nvSpPr>
        <p:spPr>
          <a:xfrm>
            <a:off x="377157" y="3781343"/>
            <a:ext cx="11408735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i="1" dirty="0"/>
              <a:t>SEAL library </a:t>
            </a:r>
            <a:r>
              <a:rPr lang="ko-KR" altLang="en-US" dirty="0"/>
              <a:t>설치</a:t>
            </a: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697CA-BC4E-0405-AE40-C3BAFE1D7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2" y="2283839"/>
            <a:ext cx="8727831" cy="5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2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6704" y="1434911"/>
            <a:ext cx="11408735" cy="556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ko-KR" altLang="en-US" dirty="0"/>
              <a:t>간단한 예시 코드 돌려보기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98F26732-8AD5-C1BE-1A46-7206E016077C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SEAL library 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(continued’)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8D61F1-2E15-F866-C2AB-1158DA03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4" y="3298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1025" name="Picture 6">
            <a:extLst>
              <a:ext uri="{FF2B5EF4-FFF2-40B4-BE49-F238E27FC236}">
                <a16:creationId xmlns:a16="http://schemas.microsoft.com/office/drawing/2014/main" id="{A0923A56-835C-F105-9489-B1725BA7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5" y="2593776"/>
            <a:ext cx="6415067" cy="5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3F8EE9C7-A700-E408-B510-A71E03C021AA}"/>
              </a:ext>
            </a:extLst>
          </p:cNvPr>
          <p:cNvSpPr txBox="1">
            <a:spLocks/>
          </p:cNvSpPr>
          <p:nvPr/>
        </p:nvSpPr>
        <p:spPr>
          <a:xfrm>
            <a:off x="862506" y="2011485"/>
            <a:ext cx="10258511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/>
              <a:t>//</a:t>
            </a:r>
            <a:r>
              <a:rPr lang="ko-KR" altLang="en-US" dirty="0"/>
              <a:t> 예시 코드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SEAL/native/examples </a:t>
            </a:r>
            <a:r>
              <a:rPr lang="ko-KR" altLang="en-US" dirty="0"/>
              <a:t>폴더에 저장됨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D23B686F-5D71-B063-7AE1-2067C7510524}"/>
              </a:ext>
            </a:extLst>
          </p:cNvPr>
          <p:cNvSpPr txBox="1">
            <a:spLocks/>
          </p:cNvSpPr>
          <p:nvPr/>
        </p:nvSpPr>
        <p:spPr>
          <a:xfrm>
            <a:off x="862505" y="3819757"/>
            <a:ext cx="10258511" cy="55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altLang="ko-KR" dirty="0"/>
              <a:t>//</a:t>
            </a:r>
            <a:r>
              <a:rPr lang="ko-KR" altLang="en-US" dirty="0"/>
              <a:t> 빌드 실행 파일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SEAL/native/examples/bin </a:t>
            </a:r>
            <a:r>
              <a:rPr lang="ko-KR" altLang="en-US" dirty="0"/>
              <a:t>폴더에 저장됨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AF18EB-65B5-6D46-2D57-C22EE52D3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5" y="4505817"/>
            <a:ext cx="6549447" cy="5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8D61F1-2E15-F866-C2AB-1158DA03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4" y="3298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27A6AE9-1639-31C4-9C87-1A701AEAA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28" y="99816"/>
            <a:ext cx="4914543" cy="66583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1BB7BA-8008-579B-AAA5-B1E40719F7D7}"/>
              </a:ext>
            </a:extLst>
          </p:cNvPr>
          <p:cNvCxnSpPr>
            <a:cxnSpLocks/>
          </p:cNvCxnSpPr>
          <p:nvPr/>
        </p:nvCxnSpPr>
        <p:spPr>
          <a:xfrm>
            <a:off x="3908383" y="2129741"/>
            <a:ext cx="437523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A3FEBA-1F9E-A251-43D1-0C05F2C716A5}"/>
              </a:ext>
            </a:extLst>
          </p:cNvPr>
          <p:cNvCxnSpPr>
            <a:cxnSpLocks/>
          </p:cNvCxnSpPr>
          <p:nvPr/>
        </p:nvCxnSpPr>
        <p:spPr>
          <a:xfrm>
            <a:off x="3638728" y="2328441"/>
            <a:ext cx="266947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E8136D-EEAB-70DD-B04B-E44208B6C14B}"/>
              </a:ext>
            </a:extLst>
          </p:cNvPr>
          <p:cNvCxnSpPr>
            <a:cxnSpLocks/>
          </p:cNvCxnSpPr>
          <p:nvPr/>
        </p:nvCxnSpPr>
        <p:spPr>
          <a:xfrm>
            <a:off x="3908383" y="6208295"/>
            <a:ext cx="437523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E8871A-CE83-46F9-4CFF-0F339DE1CF3F}"/>
              </a:ext>
            </a:extLst>
          </p:cNvPr>
          <p:cNvCxnSpPr>
            <a:cxnSpLocks/>
          </p:cNvCxnSpPr>
          <p:nvPr/>
        </p:nvCxnSpPr>
        <p:spPr>
          <a:xfrm>
            <a:off x="3908382" y="6748538"/>
            <a:ext cx="437523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6704" y="1434911"/>
            <a:ext cx="11408735" cy="556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ko-KR" altLang="en-US" dirty="0"/>
              <a:t>간단한 예시 코드 돌려보기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BAE9-2AB9-7249-A3CA-553D09A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98F26732-8AD5-C1BE-1A46-7206E016077C}"/>
              </a:ext>
            </a:extLst>
          </p:cNvPr>
          <p:cNvSpPr txBox="1">
            <a:spLocks/>
          </p:cNvSpPr>
          <p:nvPr/>
        </p:nvSpPr>
        <p:spPr>
          <a:xfrm>
            <a:off x="455424" y="133772"/>
            <a:ext cx="114119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SEAL 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기본 코드 작성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8D61F1-2E15-F866-C2AB-1158DA03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4" y="3298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6E462-EF57-8BD0-FB80-071DF341F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5" y="2068777"/>
            <a:ext cx="7531012" cy="556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C613B-955D-3982-E88D-5CCCD0E6F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5" y="2937089"/>
            <a:ext cx="5092818" cy="4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915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37773</TotalTime>
  <Words>485</Words>
  <Application>Microsoft Macintosh PowerPoint</Application>
  <PresentationFormat>Widescreen</PresentationFormat>
  <Paragraphs>245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Geomanist Light</vt:lpstr>
      <vt:lpstr>나눔고딕</vt:lpstr>
      <vt:lpstr>Arial</vt:lpstr>
      <vt:lpstr>Calibri</vt:lpstr>
      <vt:lpstr>Cambria Math</vt:lpstr>
      <vt:lpstr>Corbel</vt:lpstr>
      <vt:lpstr>Euphemia</vt:lpstr>
      <vt:lpstr>Wingdings</vt:lpstr>
      <vt:lpstr>기본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Computation: From Theory to Practice</dc:title>
  <dc:creator>Song Yongsoo</dc:creator>
  <cp:lastModifiedBy>Miran Kim</cp:lastModifiedBy>
  <cp:revision>1603</cp:revision>
  <cp:lastPrinted>2022-07-08T06:49:18Z</cp:lastPrinted>
  <dcterms:created xsi:type="dcterms:W3CDTF">2020-02-07T03:14:30Z</dcterms:created>
  <dcterms:modified xsi:type="dcterms:W3CDTF">2022-07-31T08:46:03Z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yoso@microsoft.com</vt:lpwstr>
  </property>
  <property fmtid="{D5CDD505-2E9C-101B-9397-08002B2CF9AE}" pid="5" name="MSIP_Label_f42aa342-8706-4288-bd11-ebb85995028c_SetDate">
    <vt:lpwstr>2020-02-10T17:56:38.0875021Z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4f731325-f569-4692-a543-074897f3b504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