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5"/>
    <p:restoredTop sz="70145"/>
  </p:normalViewPr>
  <p:slide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0F31-1B16-C746-AD32-22F6E42E8A70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206C-C065-7843-A5EF-012237518B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214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04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자꾸 빠른 </a:t>
            </a:r>
            <a:r>
              <a:rPr kumimoji="1" lang="en-US" altLang="ko-Kore-KR" dirty="0"/>
              <a:t>training</a:t>
            </a:r>
            <a:r>
              <a:rPr kumimoji="1" lang="ko-Kore-KR" altLang="en-US" dirty="0"/>
              <a:t>을 생각하다보니 </a:t>
            </a:r>
            <a:r>
              <a:rPr kumimoji="1" lang="en-US" altLang="ko-Kore-KR" dirty="0"/>
              <a:t>model compression</a:t>
            </a:r>
            <a:r>
              <a:rPr kumimoji="1" lang="ko-Kore-KR" altLang="en-US" dirty="0"/>
              <a:t>에 대해서 생각해보게 되었습니다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Activation function</a:t>
            </a:r>
            <a:r>
              <a:rPr kumimoji="1" lang="ko-Kore-KR" altLang="en-US" dirty="0"/>
              <a:t>을 통해 각각의 </a:t>
            </a:r>
            <a:r>
              <a:rPr kumimoji="1" lang="en-US" altLang="ko-Kore-KR" dirty="0"/>
              <a:t>layer</a:t>
            </a:r>
            <a:r>
              <a:rPr kumimoji="1" lang="ko-Kore-KR" altLang="en-US" dirty="0"/>
              <a:t>에서의 연산이 다른레이어들과 합친것과 달라지도록 하였더라도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큰 </a:t>
            </a:r>
            <a:r>
              <a:rPr kumimoji="1" lang="en-US" altLang="ko-Kore-KR" dirty="0"/>
              <a:t>model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layer</a:t>
            </a:r>
            <a:r>
              <a:rPr kumimoji="1" lang="ko-Kore-KR" altLang="en-US" dirty="0"/>
              <a:t>를 줄이는 방법이 있을까라고 생각해보았습니다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뭔가 확률적 방법과 같은 수학적 이론 기반으로 해서 특정 연산들을 가지치기 할수 있을것 같다는 생각을 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수학시직이 없기도하고 관련 논문들을 찾아보니 많은 똑똑한 사람들이 이미 해둔것을 발견했습니다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이런 연구는 </a:t>
            </a:r>
            <a:r>
              <a:rPr kumimoji="1" lang="en-US" altLang="ko-Kore-KR" dirty="0"/>
              <a:t>general</a:t>
            </a:r>
            <a:r>
              <a:rPr kumimoji="1" lang="ko-Kore-KR" altLang="en-US" dirty="0"/>
              <a:t>하게 </a:t>
            </a:r>
            <a:r>
              <a:rPr kumimoji="1" lang="en-US" altLang="ko-Kore-KR" dirty="0"/>
              <a:t>neural net</a:t>
            </a:r>
            <a:r>
              <a:rPr kumimoji="1" lang="ko-Kore-KR" altLang="en-US" dirty="0"/>
              <a:t>으로 이루어진 모든 </a:t>
            </a:r>
            <a:r>
              <a:rPr kumimoji="1" lang="en-US" altLang="ko-Kore-KR" dirty="0"/>
              <a:t>large model</a:t>
            </a:r>
            <a:r>
              <a:rPr kumimoji="1" lang="ko-Kore-KR" altLang="en-US" dirty="0"/>
              <a:t>에 적용될수 있어 미래에 한번 해보고 싶은 욕망은 있습니다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753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NeRF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training time</a:t>
            </a:r>
            <a:r>
              <a:rPr kumimoji="1" lang="ko-Kore-KR" altLang="en-US" dirty="0"/>
              <a:t>도 문제지만</a:t>
            </a:r>
            <a:r>
              <a:rPr kumimoji="1" lang="en-US" altLang="ko-Kore-KR" dirty="0"/>
              <a:t>, rendering</a:t>
            </a:r>
            <a:r>
              <a:rPr kumimoji="1" lang="ko-Kore-KR" altLang="en-US" dirty="0"/>
              <a:t>하는데도 오랜 시간이 걸립니다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그래서 실시간으로 하는것이 불가능했는데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해당 논문에서는 기본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에 비해 약 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000</a:t>
            </a:r>
            <a:r>
              <a:rPr kumimoji="1" lang="ko-KR" altLang="en-US" dirty="0"/>
              <a:t>배정도 개선한 논문입니다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SLAM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실시간성이</a:t>
            </a:r>
            <a:r>
              <a:rPr kumimoji="1" lang="ko-KR" altLang="en-US" dirty="0"/>
              <a:t> 중요하기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빠른 </a:t>
            </a:r>
            <a:r>
              <a:rPr kumimoji="1" lang="en-US" altLang="ko-KR" dirty="0"/>
              <a:t>rendering time</a:t>
            </a:r>
            <a:r>
              <a:rPr kumimoji="1" lang="ko-KR" altLang="en-US" dirty="0"/>
              <a:t>도 중요한 요소라고 생각했습니다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</a:t>
            </a:r>
            <a:r>
              <a:rPr kumimoji="1" lang="ko-KR" altLang="en-US" dirty="0" err="1"/>
              <a:t>해당논문을</a:t>
            </a:r>
            <a:r>
              <a:rPr kumimoji="1" lang="ko-KR" altLang="en-US" dirty="0"/>
              <a:t> 대략 읽어 보았고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나중에 </a:t>
            </a:r>
            <a:r>
              <a:rPr kumimoji="1" lang="en-US" altLang="ko-KR" dirty="0"/>
              <a:t>slam nerf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적용해봐야겠다는</a:t>
            </a:r>
            <a:r>
              <a:rPr kumimoji="1" lang="ko-KR" altLang="en-US" dirty="0"/>
              <a:t> 생각을 가지고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얼마전에 </a:t>
            </a:r>
            <a:r>
              <a:rPr kumimoji="1" lang="en-US" altLang="ko-KR" dirty="0"/>
              <a:t>block nerf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읽다보니</a:t>
            </a:r>
            <a:r>
              <a:rPr kumimoji="1" lang="ko-KR" altLang="en-US" dirty="0"/>
              <a:t> </a:t>
            </a:r>
            <a:r>
              <a:rPr kumimoji="1" lang="en-US" altLang="ko-KR" dirty="0"/>
              <a:t>limitation </a:t>
            </a:r>
            <a:r>
              <a:rPr kumimoji="1" lang="ko-KR" altLang="en-US" dirty="0"/>
              <a:t>부분에 실시간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안된다고 </a:t>
            </a:r>
            <a:r>
              <a:rPr kumimoji="1" lang="ko-KR" altLang="en-US" dirty="0" err="1"/>
              <a:t>고백한것을</a:t>
            </a:r>
            <a:r>
              <a:rPr kumimoji="1" lang="ko-KR" altLang="en-US" dirty="0"/>
              <a:t> 읽었습니다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이런 빠른 </a:t>
            </a:r>
            <a:r>
              <a:rPr kumimoji="1" lang="en-US" altLang="ko-KR" dirty="0"/>
              <a:t>rendering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있는 모델을 </a:t>
            </a:r>
            <a:r>
              <a:rPr kumimoji="1" lang="en-US" altLang="ko-KR" dirty="0"/>
              <a:t>slam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적용시키는것도</a:t>
            </a:r>
            <a:r>
              <a:rPr kumimoji="1" lang="ko-KR" altLang="en-US" dirty="0"/>
              <a:t> 가능하겠다 생각하였습니다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두가지 </a:t>
            </a:r>
            <a:r>
              <a:rPr kumimoji="1" lang="en-US" altLang="ko-KR" dirty="0"/>
              <a:t>contribution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빠르게 설명해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첫번째로는 </a:t>
            </a:r>
            <a:r>
              <a:rPr kumimoji="1" lang="en-US" altLang="ko-KR" dirty="0"/>
              <a:t>Spherical Harmonics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view direction</a:t>
            </a:r>
            <a:r>
              <a:rPr kumimoji="1" lang="ko-KR" altLang="en-US" dirty="0"/>
              <a:t>에 대해 </a:t>
            </a:r>
            <a:r>
              <a:rPr kumimoji="1" lang="ko-KR" altLang="en-US" dirty="0" err="1"/>
              <a:t>고려하는것이</a:t>
            </a:r>
            <a:r>
              <a:rPr kumimoji="1" lang="ko-KR" altLang="en-US" dirty="0"/>
              <a:t> 아니라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NN</a:t>
            </a:r>
            <a:r>
              <a:rPr kumimoji="1" lang="ko-KR" altLang="en-US" dirty="0"/>
              <a:t>계산을 통해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의 값을 단순 계산을 통해 바로 </a:t>
            </a:r>
            <a:r>
              <a:rPr kumimoji="1" lang="ko-KR" altLang="en-US" dirty="0" err="1"/>
              <a:t>얻을수</a:t>
            </a:r>
            <a:r>
              <a:rPr kumimoji="1" lang="ko-KR" altLang="en-US" dirty="0"/>
              <a:t> 있게 했다는 점입니다</a:t>
            </a:r>
            <a:r>
              <a:rPr kumimoji="1" lang="en-US" altLang="ko-KR" dirty="0"/>
              <a:t>. Spherical Harmonics</a:t>
            </a:r>
            <a:r>
              <a:rPr kumimoji="1" lang="ko-KR" altLang="en-US" dirty="0"/>
              <a:t>란 함수 구면 </a:t>
            </a:r>
            <a:r>
              <a:rPr kumimoji="1" lang="ko-KR" altLang="en-US" dirty="0" err="1"/>
              <a:t>좌표계에서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라플라시아</a:t>
            </a:r>
            <a:r>
              <a:rPr kumimoji="1" lang="ko-KR" altLang="en-US" dirty="0"/>
              <a:t> 방정식을 만족하는 조화 함수라고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넘어가겠습니다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그림을 보시면 기존의 </a:t>
            </a:r>
            <a:r>
              <a:rPr kumimoji="1" lang="en-US" altLang="ko-KR" dirty="0"/>
              <a:t>nerf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theta pi, </a:t>
            </a:r>
            <a:r>
              <a:rPr kumimoji="1" lang="ko-KR" altLang="en-US" dirty="0"/>
              <a:t>들도 </a:t>
            </a:r>
            <a:r>
              <a:rPr kumimoji="1" lang="en-US" altLang="ko-KR" dirty="0"/>
              <a:t>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통과하며 연산을 했어야 했는데</a:t>
            </a:r>
            <a:r>
              <a:rPr kumimoji="1" lang="en-US" altLang="ko-KR" dirty="0"/>
              <a:t>, 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voxel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NN</a:t>
            </a:r>
            <a:r>
              <a:rPr kumimoji="1" lang="ko-KR" altLang="en-US" dirty="0"/>
              <a:t>을 계산해서 </a:t>
            </a:r>
            <a:r>
              <a:rPr kumimoji="1" lang="en-US" altLang="ko-KR" dirty="0"/>
              <a:t>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얻으면</a:t>
            </a:r>
            <a:r>
              <a:rPr kumimoji="1" lang="en-US" altLang="ko-KR" dirty="0"/>
              <a:t>, theta 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Network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안넣고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계산할수</a:t>
            </a:r>
            <a:r>
              <a:rPr kumimoji="1" lang="ko-KR" altLang="en-US" dirty="0"/>
              <a:t> 있다고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신기합니다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70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두번쨰는 </a:t>
            </a:r>
            <a:r>
              <a:rPr kumimoji="1" lang="en-US" altLang="ko-Kore-KR" dirty="0"/>
              <a:t>octree </a:t>
            </a:r>
            <a:r>
              <a:rPr kumimoji="1" lang="ko-Kore-KR" altLang="en-US" dirty="0"/>
              <a:t>구조를 사용하였다는 것입니다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Octree</a:t>
            </a:r>
            <a:r>
              <a:rPr kumimoji="1" lang="ko-Kore-KR" altLang="en-US" dirty="0"/>
              <a:t>란 </a:t>
            </a:r>
            <a:r>
              <a:rPr kumimoji="1" lang="en-US" altLang="ko-Kore-KR" dirty="0"/>
              <a:t>8</a:t>
            </a:r>
            <a:r>
              <a:rPr kumimoji="1" lang="ko-Kore-KR" altLang="en-US" dirty="0"/>
              <a:t>개의 자식 노드를 가진 트리 자료구조로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차원 공간을 분할할때 잘 사용됩니다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오른쪽 그림과 같이 물체를 </a:t>
            </a:r>
            <a:r>
              <a:rPr kumimoji="1" lang="en-US" altLang="ko-Kore-KR" dirty="0"/>
              <a:t>octree structure</a:t>
            </a:r>
            <a:r>
              <a:rPr kumimoji="1" lang="ko-Kore-KR" altLang="en-US" dirty="0"/>
              <a:t>로 표현할수 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왼쪽 그림을 보면</a:t>
            </a:r>
            <a:r>
              <a:rPr kumimoji="1" lang="en-US" altLang="ko-Kore-KR" dirty="0"/>
              <a:t>, octree </a:t>
            </a:r>
            <a:r>
              <a:rPr kumimoji="1" lang="ko-Kore-KR" altLang="en-US" dirty="0"/>
              <a:t>구조에서 </a:t>
            </a:r>
            <a:r>
              <a:rPr kumimoji="1" lang="en-US" altLang="ko-Kore-KR" dirty="0"/>
              <a:t>ray</a:t>
            </a:r>
            <a:r>
              <a:rPr kumimoji="1" lang="ko-Kore-KR" altLang="en-US" dirty="0"/>
              <a:t>를 쏘아서 </a:t>
            </a:r>
            <a:r>
              <a:rPr kumimoji="1" lang="en-US" altLang="ko-Kore-KR" dirty="0"/>
              <a:t>density, color</a:t>
            </a:r>
            <a:r>
              <a:rPr kumimoji="1" lang="ko-Kore-KR" altLang="en-US" dirty="0"/>
              <a:t>를 가진 </a:t>
            </a:r>
            <a:r>
              <a:rPr kumimoji="1" lang="en-US" altLang="ko-Kore-KR" dirty="0"/>
              <a:t>voxel grid</a:t>
            </a:r>
            <a:r>
              <a:rPr kumimoji="1" lang="ko-Kore-KR" altLang="en-US" dirty="0"/>
              <a:t>를 구분합니다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</a:t>
            </a:r>
            <a:r>
              <a:rPr kumimoji="1" lang="en-US" altLang="ko-Kore-KR" dirty="0"/>
              <a:t>spherical harmonics </a:t>
            </a:r>
            <a:r>
              <a:rPr kumimoji="1" lang="ko-Kore-KR" altLang="en-US" dirty="0"/>
              <a:t>를 형상화한 구가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ay</a:t>
            </a:r>
            <a:r>
              <a:rPr kumimoji="1" lang="ko-KR" altLang="en-US" dirty="0"/>
              <a:t>위에 위치하게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ray</a:t>
            </a:r>
            <a:r>
              <a:rPr kumimoji="1" lang="ko-KR" altLang="en-US" dirty="0"/>
              <a:t>위의 값들을 기존 </a:t>
            </a:r>
            <a:r>
              <a:rPr kumimoji="1" lang="en-US" altLang="ko-KR" dirty="0"/>
              <a:t>nerf</a:t>
            </a:r>
            <a:r>
              <a:rPr kumimoji="1" lang="ko-KR" altLang="en-US" dirty="0"/>
              <a:t>와 같은 방법으로 </a:t>
            </a:r>
            <a:r>
              <a:rPr kumimoji="1" lang="en-US" altLang="ko-KR" dirty="0"/>
              <a:t>weight sum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을 진행하게 됩니다</a:t>
            </a:r>
            <a:r>
              <a:rPr kumimoji="1" lang="en-US" altLang="ko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이러한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가지 방법으로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의 렌더링을 빠르게한 </a:t>
            </a:r>
            <a:r>
              <a:rPr kumimoji="1" lang="en-US" altLang="ko-Kore-KR" dirty="0" err="1"/>
              <a:t>plenoctree</a:t>
            </a:r>
            <a:r>
              <a:rPr kumimoji="1" lang="ko-Kore-KR" altLang="en-US" dirty="0"/>
              <a:t>를 알아보았습니다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이를 이용하여 </a:t>
            </a:r>
            <a:r>
              <a:rPr kumimoji="1" lang="en-US" altLang="ko-Kore-KR" dirty="0"/>
              <a:t>slam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를 적용한 방법에 사용하면 어떨까 생각합니다</a:t>
            </a:r>
            <a:r>
              <a:rPr kumimoji="1" lang="en-US" altLang="ko-Kore-KR" dirty="0"/>
              <a:t>. 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32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ore-KR" altLang="en-US" dirty="0"/>
              <a:t>저번에 대걸친구도 이걸 봤었더라구요</a:t>
            </a:r>
            <a:r>
              <a:rPr kumimoji="1" lang="en-US" altLang="ko-Kore-KR" dirty="0"/>
              <a:t>. Nice slam</a:t>
            </a:r>
            <a:r>
              <a:rPr kumimoji="1" lang="ko-Kore-KR" altLang="en-US" dirty="0"/>
              <a:t>이랑 똑같은 저자들이 </a:t>
            </a:r>
            <a:r>
              <a:rPr kumimoji="1" lang="en-US" altLang="ko-Kore-KR" dirty="0" err="1"/>
              <a:t>rgb</a:t>
            </a:r>
            <a:r>
              <a:rPr kumimoji="1" lang="en-US" altLang="ko-Kore-KR" dirty="0"/>
              <a:t> –d </a:t>
            </a:r>
            <a:r>
              <a:rPr kumimoji="1" lang="ko-Kore-KR" altLang="en-US" dirty="0"/>
              <a:t>를 쓴 </a:t>
            </a:r>
            <a:r>
              <a:rPr kumimoji="1" lang="en-US" altLang="ko-Kore-KR" dirty="0"/>
              <a:t>nice slam</a:t>
            </a:r>
            <a:r>
              <a:rPr kumimoji="1" lang="ko-Kore-KR" altLang="en-US" dirty="0"/>
              <a:t>보다 </a:t>
            </a:r>
            <a:r>
              <a:rPr kumimoji="1" lang="en-US" altLang="ko-Kore-KR" dirty="0" err="1"/>
              <a:t>rgb</a:t>
            </a:r>
            <a:r>
              <a:rPr kumimoji="1" lang="ko-Kore-KR" altLang="en-US" dirty="0"/>
              <a:t>만으로 성능을 더 끌어낸 논문이라고 합니다</a:t>
            </a:r>
            <a:r>
              <a:rPr kumimoji="1" lang="en-US" altLang="ko-Kore-KR" dirty="0"/>
              <a:t>. </a:t>
            </a:r>
          </a:p>
          <a:p>
            <a:pPr marL="228600" indent="-228600">
              <a:buAutoNum type="arabicPeriod"/>
            </a:pP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두번째로는 </a:t>
            </a:r>
            <a:r>
              <a:rPr kumimoji="1" lang="en-US" altLang="ko-Kore-KR" dirty="0"/>
              <a:t>Towards open world </a:t>
            </a:r>
            <a:r>
              <a:rPr kumimoji="1" lang="en-US" altLang="ko-Kore-KR" dirty="0" err="1"/>
              <a:t>nerfbased</a:t>
            </a:r>
            <a:r>
              <a:rPr kumimoji="1" lang="en-US" altLang="ko-Kore-KR" dirty="0"/>
              <a:t> slam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저자들은 </a:t>
            </a:r>
            <a:r>
              <a:rPr kumimoji="1" lang="en-US" altLang="ko-Kore-KR" dirty="0"/>
              <a:t>nice slam</a:t>
            </a:r>
            <a:r>
              <a:rPr kumimoji="1" lang="ko-Kore-KR" altLang="en-US" dirty="0"/>
              <a:t>을 기반으로 </a:t>
            </a:r>
            <a:r>
              <a:rPr kumimoji="1" lang="en-US" altLang="ko-Kore-KR" dirty="0"/>
              <a:t>depth measure</a:t>
            </a:r>
            <a:r>
              <a:rPr kumimoji="1" lang="ko-Kore-KR" altLang="en-US" dirty="0"/>
              <a:t>과 </a:t>
            </a:r>
            <a:r>
              <a:rPr kumimoji="1" lang="en-US" altLang="ko-Kore-KR" dirty="0" err="1"/>
              <a:t>i</a:t>
            </a:r>
            <a:r>
              <a:rPr kumimoji="1" lang="en-US" altLang="ko-KR" dirty="0" err="1"/>
              <a:t>mu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더욱 </a:t>
            </a:r>
            <a:r>
              <a:rPr kumimoji="1" lang="en-US" altLang="ko-KR" dirty="0"/>
              <a:t>robust</a:t>
            </a:r>
            <a:r>
              <a:rPr kumimoji="1" lang="ko-KR" altLang="en-US" dirty="0"/>
              <a:t>하게 만들었다고 합니다</a:t>
            </a:r>
            <a:r>
              <a:rPr kumimoji="1" lang="en-US" altLang="ko-KR" dirty="0"/>
              <a:t>. </a:t>
            </a:r>
          </a:p>
          <a:p>
            <a:pPr marL="228600" indent="-228600">
              <a:buAutoNum type="arabicPeriod"/>
            </a:pP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세번쨰는 이전연구랑 관련논문인데</a:t>
            </a:r>
            <a:r>
              <a:rPr kumimoji="1" lang="en-US" altLang="ko-Kore-KR" dirty="0"/>
              <a:t>, camera pose</a:t>
            </a:r>
            <a:r>
              <a:rPr kumimoji="1" lang="ko-Kore-KR" altLang="en-US" dirty="0"/>
              <a:t>를 추정하는 방법인데 </a:t>
            </a:r>
            <a:r>
              <a:rPr kumimoji="1" lang="en-US" altLang="ko-Kore-KR" dirty="0"/>
              <a:t>few image</a:t>
            </a:r>
            <a:r>
              <a:rPr kumimoji="1" lang="ko-Kore-KR" altLang="en-US" dirty="0"/>
              <a:t>로도 더욱 정확하게 추정할수 있다는 논문입니다</a:t>
            </a:r>
            <a:r>
              <a:rPr kumimoji="1" lang="en-US" altLang="ko-Kore-KR" dirty="0"/>
              <a:t>.</a:t>
            </a:r>
          </a:p>
          <a:p>
            <a:pPr marL="228600" indent="-228600">
              <a:buAutoNum type="arabicPeriod"/>
            </a:pP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네번째는 </a:t>
            </a:r>
            <a:r>
              <a:rPr kumimoji="1" lang="en-US" altLang="ko-Kore-KR" dirty="0" err="1"/>
              <a:t>NeRFshop</a:t>
            </a:r>
            <a:r>
              <a:rPr kumimoji="1" lang="ko-Kore-KR" altLang="en-US" dirty="0"/>
              <a:t>으로 한번 학습한 </a:t>
            </a:r>
            <a:r>
              <a:rPr kumimoji="1" lang="en-US" altLang="ko-Kore-KR" dirty="0"/>
              <a:t>neural radiance field</a:t>
            </a:r>
            <a:r>
              <a:rPr kumimoji="1" lang="ko-Kore-KR" altLang="en-US" dirty="0"/>
              <a:t>는 수정이 불가능하지만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어두운 밤으로 바꾸거나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물체를 회전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쭉 늘어트리기 이동이 가능한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모델을 만들었습니다</a:t>
            </a:r>
            <a:r>
              <a:rPr kumimoji="1" lang="en-US" altLang="ko-Kore-KR" dirty="0"/>
              <a:t>. </a:t>
            </a:r>
          </a:p>
          <a:p>
            <a:pPr marL="228600" indent="-228600">
              <a:buAutoNum type="arabicPeriod"/>
            </a:pP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en-US" altLang="ko-Kore-KR" dirty="0" err="1"/>
              <a:t>NeRF</a:t>
            </a:r>
            <a:r>
              <a:rPr kumimoji="1" lang="en-US" altLang="ko-Kore-KR" dirty="0"/>
              <a:t> LOAM</a:t>
            </a:r>
            <a:r>
              <a:rPr kumimoji="1" lang="ko-Kore-KR" altLang="en-US" dirty="0"/>
              <a:t>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단점에서 </a:t>
            </a:r>
            <a:r>
              <a:rPr kumimoji="1" lang="en-US" altLang="ko-KR" dirty="0"/>
              <a:t>speed </a:t>
            </a:r>
            <a:r>
              <a:rPr kumimoji="1" lang="ko-KR" altLang="en-US" dirty="0"/>
              <a:t>느림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나는 이것을 개선하고 싶다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205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Training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point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cloud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or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compression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517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46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Mip</a:t>
            </a:r>
            <a:r>
              <a:rPr kumimoji="1" lang="en-US" altLang="ko-Kore-KR" dirty="0"/>
              <a:t> nerf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multi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에 관해 처음 제안하였으며</a:t>
            </a:r>
            <a:r>
              <a:rPr kumimoji="1" lang="en-US" altLang="ko-KR" dirty="0"/>
              <a:t> </a:t>
            </a:r>
            <a:r>
              <a:rPr kumimoji="1" lang="ko-KR" altLang="en-US" dirty="0"/>
              <a:t>카메라 위치에 따라 </a:t>
            </a:r>
            <a:r>
              <a:rPr kumimoji="1" lang="en-US" altLang="ko-KR" dirty="0" err="1"/>
              <a:t>alising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현상이 </a:t>
            </a:r>
            <a:r>
              <a:rPr kumimoji="1" lang="ko-KR" altLang="en-US" dirty="0" err="1"/>
              <a:t>일어나는것을</a:t>
            </a:r>
            <a:r>
              <a:rPr kumimoji="1" lang="ko-KR" altLang="en-US" dirty="0"/>
              <a:t> 막고자 </a:t>
            </a:r>
            <a:r>
              <a:rPr kumimoji="1" lang="ko-KR" altLang="en-US" dirty="0" err="1"/>
              <a:t>하는것이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contribution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ray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corn</a:t>
            </a:r>
            <a:r>
              <a:rPr kumimoji="1" lang="ko-KR" altLang="en-US" dirty="0"/>
              <a:t> 모형으로 학습시키며 </a:t>
            </a:r>
            <a:r>
              <a:rPr kumimoji="1" lang="ko-KR" altLang="en-US" dirty="0" err="1"/>
              <a:t>성능개선또안</a:t>
            </a:r>
            <a:r>
              <a:rPr kumimoji="1" lang="ko-KR" altLang="en-US" dirty="0"/>
              <a:t> 하였음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콘모양으로</a:t>
            </a:r>
            <a:r>
              <a:rPr kumimoji="1" lang="ko-KR" altLang="en-US" dirty="0"/>
              <a:t> 해서 깊이에 따라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이 달라진다</a:t>
            </a:r>
            <a:r>
              <a:rPr kumimoji="1" lang="en-US" altLang="ko-KR" dirty="0"/>
              <a:t>. 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이러한 </a:t>
            </a:r>
            <a:r>
              <a:rPr kumimoji="1" lang="en-US" altLang="ko-KR" dirty="0" err="1"/>
              <a:t>mip</a:t>
            </a:r>
            <a:r>
              <a:rPr kumimoji="1" lang="en-US" altLang="ko-KR" dirty="0"/>
              <a:t> nerf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기반으로 </a:t>
            </a:r>
            <a:r>
              <a:rPr kumimoji="1" lang="ko-KR" altLang="en-US" dirty="0" err="1"/>
              <a:t>거리에따라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L1, L2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나누고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나눠진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의 값이 </a:t>
            </a:r>
            <a:r>
              <a:rPr kumimoji="1" lang="ko-KR" altLang="en-US" dirty="0" err="1"/>
              <a:t>증가함에따라</a:t>
            </a:r>
            <a:r>
              <a:rPr kumimoji="1" lang="ko-KR" altLang="en-US" dirty="0"/>
              <a:t> 네트워크도 </a:t>
            </a:r>
            <a:r>
              <a:rPr kumimoji="1" lang="en-US" altLang="ko-KR" dirty="0"/>
              <a:t>grow</a:t>
            </a:r>
            <a:r>
              <a:rPr kumimoji="1" lang="ko-KR" altLang="en-US" dirty="0"/>
              <a:t>하며 학습시킴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Mega nerf</a:t>
            </a:r>
            <a:r>
              <a:rPr kumimoji="1" lang="ko-KR" altLang="en-US" dirty="0"/>
              <a:t>는 좀 목적이 다름</a:t>
            </a:r>
            <a:endParaRPr kumimoji="1" lang="en-US" altLang="ko-KR" dirty="0"/>
          </a:p>
          <a:p>
            <a:r>
              <a:rPr lang="en" altLang="ko-Kore-KR" dirty="0"/>
              <a:t>We introduce a sparse and spatially aware network structure along with a simple </a:t>
            </a:r>
            <a:r>
              <a:rPr lang="ko-KR" altLang="en-US" dirty="0"/>
              <a:t>**</a:t>
            </a:r>
            <a:r>
              <a:rPr lang="en" altLang="ko-Kore-KR" dirty="0"/>
              <a:t>geometric clustering algorithm</a:t>
            </a:r>
            <a:r>
              <a:rPr lang="ko-KR" altLang="en-US" dirty="0"/>
              <a:t>**</a:t>
            </a:r>
            <a:r>
              <a:rPr lang="en" altLang="ko-Kore-KR" dirty="0"/>
              <a:t> that partitions training pixels into different </a:t>
            </a:r>
            <a:r>
              <a:rPr lang="en" altLang="ko-Kore-KR" dirty="0" err="1"/>
              <a:t>NeRF</a:t>
            </a:r>
            <a:r>
              <a:rPr lang="en" altLang="ko-Kore-KR" dirty="0"/>
              <a:t> submodules which can be trained in parallel.</a:t>
            </a:r>
            <a:r>
              <a:rPr kumimoji="1" lang="ko-KR" altLang="en-US" dirty="0"/>
              <a:t> 이라고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73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=6lGMCAzBzOQ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157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74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어떻게 해야 실시간으로 </a:t>
            </a:r>
            <a:r>
              <a:rPr kumimoji="1" lang="en-US" altLang="ko-KR" dirty="0"/>
              <a:t>outdoor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돌릴수</a:t>
            </a:r>
            <a:r>
              <a:rPr kumimoji="1" lang="ko-KR" altLang="en-US" dirty="0"/>
              <a:t> 있을까를 고민하다가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pointcloud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대략적인 정보를 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</a:t>
            </a:r>
            <a:r>
              <a:rPr kumimoji="1" lang="en-US" altLang="ko-KR" dirty="0"/>
              <a:t>nerf</a:t>
            </a:r>
            <a:r>
              <a:rPr kumimoji="1" lang="ko-KR" altLang="en-US" dirty="0"/>
              <a:t>학습에 이용하면 </a:t>
            </a:r>
            <a:r>
              <a:rPr kumimoji="1" lang="ko-KR" altLang="en-US" dirty="0" err="1"/>
              <a:t>더빨라지지</a:t>
            </a:r>
            <a:r>
              <a:rPr kumimoji="1" lang="ko-KR" altLang="en-US" dirty="0"/>
              <a:t> 않을까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라는 생각을 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구글스칼라를 뒤져보니 역시나 </a:t>
            </a:r>
            <a:r>
              <a:rPr kumimoji="1" lang="ko-KR" altLang="en-US" dirty="0" err="1"/>
              <a:t>관련논문을</a:t>
            </a:r>
            <a:r>
              <a:rPr kumimoji="1" lang="ko-KR" altLang="en-US" dirty="0"/>
              <a:t> 발견하게 되었습니다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PointNeRF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Point2NeRF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이름은 비슷하지만 다른 논문입니다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 err="1"/>
              <a:t>PointNeRF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pretraining</a:t>
            </a:r>
            <a:r>
              <a:rPr kumimoji="1" lang="ko-KR" altLang="en-US" dirty="0"/>
              <a:t> 모델을 써서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 속도를 빠르게 한 논문입니다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대략적인 흐름을 살펴보면 </a:t>
            </a:r>
            <a:endParaRPr kumimoji="1" lang="en-US" altLang="ko-Kore-KR" dirty="0"/>
          </a:p>
          <a:p>
            <a:r>
              <a:rPr kumimoji="1" lang="en-US" altLang="ko-Kore-KR" dirty="0" err="1"/>
              <a:t>G_p,r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MVS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MultiviewStereo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을 사용하여 여러장 이미지 </a:t>
            </a:r>
            <a:r>
              <a:rPr kumimoji="1" lang="en-US" altLang="ko-Kore-KR" dirty="0"/>
              <a:t>+ camera parameter</a:t>
            </a:r>
            <a:r>
              <a:rPr kumimoji="1" lang="ko-Kore-KR" altLang="en-US" dirty="0"/>
              <a:t>를 입력받아서 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oint cloud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좌표값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surface</a:t>
            </a:r>
            <a:r>
              <a:rPr kumimoji="1" lang="ko-KR" altLang="en-US" dirty="0"/>
              <a:t>일 </a:t>
            </a:r>
            <a:r>
              <a:rPr kumimoji="1" lang="ko-KR" altLang="en-US" dirty="0" err="1"/>
              <a:t>확률값</a:t>
            </a:r>
            <a:r>
              <a:rPr kumimoji="1" lang="ko-KR" altLang="en-US" dirty="0"/>
              <a:t> 감마</a:t>
            </a:r>
            <a:r>
              <a:rPr kumimoji="1" lang="en-US" altLang="ko-KR" dirty="0"/>
              <a:t>(r)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G_f</a:t>
            </a:r>
            <a:r>
              <a:rPr kumimoji="1" lang="ko-Kore-KR" altLang="en-US" dirty="0"/>
              <a:t>는 이미지들을 </a:t>
            </a:r>
            <a:r>
              <a:rPr kumimoji="1" lang="en-US" altLang="ko-Kore-KR" dirty="0"/>
              <a:t>VGG</a:t>
            </a:r>
            <a:r>
              <a:rPr kumimoji="1" lang="ko-Kore-KR" altLang="en-US" dirty="0"/>
              <a:t>에 통과시킨후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중간 </a:t>
            </a:r>
            <a:r>
              <a:rPr kumimoji="1" lang="en-US" altLang="ko-Kore-KR" dirty="0"/>
              <a:t>layer</a:t>
            </a:r>
            <a:r>
              <a:rPr kumimoji="1" lang="ko-Kore-KR" altLang="en-US" dirty="0"/>
              <a:t>의 값들을 </a:t>
            </a:r>
            <a:r>
              <a:rPr kumimoji="1" lang="en-US" altLang="ko-Kore-KR" dirty="0"/>
              <a:t>feature vector</a:t>
            </a:r>
            <a:r>
              <a:rPr kumimoji="1" lang="ko-Kore-KR" altLang="en-US" dirty="0"/>
              <a:t>로 만들고</a:t>
            </a:r>
            <a:r>
              <a:rPr kumimoji="1" lang="en-US" altLang="ko-Kore-KR" dirty="0"/>
              <a:t>, point cloud</a:t>
            </a:r>
            <a:r>
              <a:rPr kumimoji="1" lang="ko-Kore-KR" altLang="en-US" dirty="0"/>
              <a:t>내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oint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unprojection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시켜</a:t>
            </a:r>
            <a:r>
              <a:rPr kumimoji="1" lang="en-US" altLang="ko-KR" dirty="0"/>
              <a:t>, voxel</a:t>
            </a:r>
            <a:r>
              <a:rPr kumimoji="1" lang="ko-KR" altLang="en-US" dirty="0"/>
              <a:t>좌표에 </a:t>
            </a:r>
            <a:r>
              <a:rPr kumimoji="1" lang="en-US" altLang="ko-KR" dirty="0"/>
              <a:t>feature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맵핑</a:t>
            </a:r>
            <a:r>
              <a:rPr kumimoji="1" lang="ko-KR" altLang="en-US" dirty="0"/>
              <a:t> 시켜줍니다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Point2NeRF</a:t>
            </a:r>
            <a:r>
              <a:rPr kumimoji="1" lang="ko-Kore-KR" altLang="en-US" dirty="0"/>
              <a:t>는 </a:t>
            </a:r>
            <a:r>
              <a:rPr kumimoji="1" lang="en-US" altLang="ko-Kore-KR" dirty="0" err="1"/>
              <a:t>pointnerf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이 다릅니다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이 아이는 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을 </a:t>
            </a:r>
            <a:r>
              <a:rPr kumimoji="1" lang="en-US" altLang="ko-Kore-KR" dirty="0"/>
              <a:t>colored point cloud</a:t>
            </a:r>
            <a:r>
              <a:rPr kumimoji="1" lang="ko-Kore-KR" altLang="en-US" dirty="0"/>
              <a:t>로 받고 그들을 </a:t>
            </a:r>
            <a:r>
              <a:rPr kumimoji="1" lang="en-US" altLang="ko-Kore-KR" dirty="0"/>
              <a:t>latent vector</a:t>
            </a:r>
            <a:r>
              <a:rPr kumimoji="1" lang="ko-Kore-KR" altLang="en-US" dirty="0"/>
              <a:t>로 </a:t>
            </a:r>
            <a:r>
              <a:rPr kumimoji="1" lang="en-US" altLang="ko-Kore-KR" dirty="0"/>
              <a:t>encoding</a:t>
            </a:r>
            <a:r>
              <a:rPr kumimoji="1" lang="ko-Kore-KR" altLang="en-US" dirty="0"/>
              <a:t>하여 </a:t>
            </a:r>
            <a:r>
              <a:rPr kumimoji="1" lang="en-US" altLang="ko-Kore-KR" dirty="0" err="1"/>
              <a:t>NeRF</a:t>
            </a:r>
            <a:r>
              <a:rPr kumimoji="1" lang="ko-Kore-KR" altLang="en-US" dirty="0"/>
              <a:t>함수를 만들어 내는 방법입니다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 여기서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네트워크의 </a:t>
            </a:r>
            <a:r>
              <a:rPr kumimoji="1" lang="en-US" altLang="ko-Kore-KR" dirty="0"/>
              <a:t>weight</a:t>
            </a:r>
            <a:r>
              <a:rPr kumimoji="1" lang="ko-Kore-KR" altLang="en-US" dirty="0"/>
              <a:t>들을 의미합니다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저는 </a:t>
            </a:r>
            <a:r>
              <a:rPr kumimoji="1" lang="en-US" altLang="ko-Kore-KR" dirty="0"/>
              <a:t>point </a:t>
            </a:r>
            <a:r>
              <a:rPr kumimoji="1" lang="en-US" altLang="ko-KR" dirty="0"/>
              <a:t>cloud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쓰면 훈련시간이 </a:t>
            </a:r>
            <a:r>
              <a:rPr kumimoji="1" lang="ko-KR" altLang="en-US" dirty="0" err="1"/>
              <a:t>빨라질거라</a:t>
            </a:r>
            <a:r>
              <a:rPr kumimoji="1" lang="ko-KR" altLang="en-US" dirty="0"/>
              <a:t> 생각했는데</a:t>
            </a:r>
            <a:r>
              <a:rPr kumimoji="1" lang="en-US" altLang="ko-KR" dirty="0"/>
              <a:t>, limitation</a:t>
            </a:r>
            <a:r>
              <a:rPr kumimoji="1" lang="ko-KR" altLang="en-US" dirty="0"/>
              <a:t>에서 많은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들을 </a:t>
            </a:r>
            <a:r>
              <a:rPr kumimoji="1" lang="ko-KR" altLang="en-US" dirty="0" err="1"/>
              <a:t>생성해야하고</a:t>
            </a:r>
            <a:r>
              <a:rPr kumimoji="1" lang="ko-KR" altLang="en-US" dirty="0"/>
              <a:t> 결과적으로 훈련시간이 많이 걸린다고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weight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56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저의 목표는 앞에서 설명했던것과 다릅니다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아웃도어 환경에서 </a:t>
            </a:r>
            <a:r>
              <a:rPr kumimoji="1" lang="en-US" altLang="ko-Kore-KR" dirty="0" err="1"/>
              <a:t>pointcloud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image</a:t>
            </a:r>
            <a:r>
              <a:rPr kumimoji="1" lang="ko-Kore-KR" altLang="en-US" dirty="0"/>
              <a:t>를 모두이용하여 </a:t>
            </a:r>
            <a:r>
              <a:rPr kumimoji="1" lang="en-US" altLang="ko-Kore-KR" dirty="0" err="1"/>
              <a:t>NeRF</a:t>
            </a:r>
            <a:r>
              <a:rPr kumimoji="1" lang="ko-Kore-KR" altLang="en-US" dirty="0"/>
              <a:t>의 빠른 학습을 하는것이 목표입니다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일반적인 </a:t>
            </a:r>
            <a:r>
              <a:rPr kumimoji="1" lang="en-US" altLang="ko-Kore-KR" dirty="0"/>
              <a:t>n</a:t>
            </a:r>
            <a:r>
              <a:rPr kumimoji="1" lang="en-US" altLang="ko-KR" dirty="0"/>
              <a:t>erf model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pointcloud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주는것이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lidar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사용해야해서 큰 단점으로 적용해 많이 연구되지 </a:t>
            </a:r>
            <a:r>
              <a:rPr kumimoji="1" lang="ko-KR" altLang="en-US" dirty="0" err="1"/>
              <a:t>않은것</a:t>
            </a:r>
            <a:r>
              <a:rPr kumimoji="1" lang="ko-KR" altLang="en-US" dirty="0"/>
              <a:t>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</a:t>
            </a:r>
            <a:r>
              <a:rPr kumimoji="1" lang="en-US" altLang="ko-KR" dirty="0"/>
              <a:t>, SLAM</a:t>
            </a:r>
            <a:r>
              <a:rPr kumimoji="1" lang="ko-KR" altLang="en-US" dirty="0"/>
              <a:t>과 </a:t>
            </a:r>
            <a:r>
              <a:rPr kumimoji="1" lang="ko-KR" altLang="en-US" dirty="0" err="1"/>
              <a:t>같은환경에서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lidar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사용하는것은</a:t>
            </a:r>
            <a:r>
              <a:rPr kumimoji="1" lang="ko-KR" altLang="en-US" dirty="0"/>
              <a:t> 자연스럽기 때문에</a:t>
            </a:r>
            <a:r>
              <a:rPr kumimoji="1" lang="en-US" altLang="ko-KR" dirty="0"/>
              <a:t>, SLAM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NeRF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학습시킬때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pointcloud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넣어주는것은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어떨가</a:t>
            </a:r>
            <a:r>
              <a:rPr kumimoji="1" lang="ko-KR" altLang="en-US" dirty="0"/>
              <a:t> 생각하였습니다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바닐라 널프를 보면 </a:t>
            </a:r>
            <a:r>
              <a:rPr kumimoji="1" lang="en-US" altLang="ko-Kore-KR" dirty="0"/>
              <a:t>hierarchical volume sampling</a:t>
            </a:r>
            <a:r>
              <a:rPr kumimoji="1" lang="ko-Kore-KR" altLang="en-US" dirty="0"/>
              <a:t>이라는 방법을 사용하는데</a:t>
            </a:r>
            <a:r>
              <a:rPr kumimoji="1" lang="en-US" altLang="ko-Kore-KR" dirty="0"/>
              <a:t>, coarse net</a:t>
            </a:r>
            <a:r>
              <a:rPr kumimoji="1" lang="ko-Kore-KR" altLang="en-US" dirty="0"/>
              <a:t>을 학습시키며 대략적인 물체가 있을법한 확률이 높은</a:t>
            </a:r>
            <a:r>
              <a:rPr kumimoji="1" lang="en-US" altLang="ko-Kore-KR" dirty="0"/>
              <a:t> volume</a:t>
            </a:r>
            <a:r>
              <a:rPr kumimoji="1" lang="ko-Kore-KR" altLang="en-US" dirty="0"/>
              <a:t>을 찾고 확률이 높은 </a:t>
            </a:r>
            <a:r>
              <a:rPr kumimoji="1" lang="en-US" altLang="ko-Kore-KR" dirty="0"/>
              <a:t>volume</a:t>
            </a:r>
            <a:r>
              <a:rPr kumimoji="1" lang="ko-Kore-KR" altLang="en-US" dirty="0"/>
              <a:t>에서 샘플을 뽑아 </a:t>
            </a:r>
            <a:r>
              <a:rPr kumimoji="1" lang="en-US" altLang="ko-Kore-KR" dirty="0"/>
              <a:t>fine network</a:t>
            </a:r>
            <a:r>
              <a:rPr kumimoji="1" lang="ko-Kore-KR" altLang="en-US" dirty="0"/>
              <a:t>를학습시킵니다</a:t>
            </a:r>
            <a:r>
              <a:rPr kumimoji="1" lang="en-US" altLang="ko-Kore-KR" dirty="0"/>
              <a:t>.  </a:t>
            </a:r>
            <a:r>
              <a:rPr kumimoji="1" lang="en-US" altLang="ko-Kore-KR" dirty="0" err="1"/>
              <a:t>Pointclould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sparse </a:t>
            </a:r>
            <a:r>
              <a:rPr kumimoji="1" lang="ko-Kore-KR" altLang="en-US" dirty="0"/>
              <a:t>해서 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D mapping</a:t>
            </a:r>
            <a:r>
              <a:rPr kumimoji="1" lang="ko-KR" altLang="en-US" dirty="0"/>
              <a:t>을 하는데 단점이지만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한번의 </a:t>
            </a:r>
            <a:r>
              <a:rPr kumimoji="1" lang="en-US" altLang="ko-KR" dirty="0"/>
              <a:t>swapping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물체가 있을법한 </a:t>
            </a:r>
            <a:r>
              <a:rPr kumimoji="1" lang="en-US" altLang="ko-KR" dirty="0"/>
              <a:t>volume</a:t>
            </a:r>
            <a:r>
              <a:rPr kumimoji="1" lang="ko-KR" altLang="en-US" dirty="0"/>
              <a:t>은 매우 빠르게 </a:t>
            </a:r>
            <a:r>
              <a:rPr kumimoji="1" lang="ko-KR" altLang="en-US" dirty="0" err="1"/>
              <a:t>찾아낼수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 Point cloud</a:t>
            </a:r>
            <a:r>
              <a:rPr kumimoji="1" lang="ko-KR" altLang="en-US" dirty="0"/>
              <a:t>가 이러한 </a:t>
            </a:r>
            <a:r>
              <a:rPr kumimoji="1" lang="en-US" altLang="ko-KR" dirty="0"/>
              <a:t>coarse net </a:t>
            </a:r>
            <a:r>
              <a:rPr kumimoji="1" lang="ko-KR" altLang="en-US" dirty="0" err="1"/>
              <a:t>의역할을</a:t>
            </a:r>
            <a:r>
              <a:rPr kumimoji="1" lang="ko-KR" altLang="en-US" dirty="0"/>
              <a:t> 대신하고 물체가 있을법한 </a:t>
            </a:r>
            <a:r>
              <a:rPr kumimoji="1" lang="en-US" altLang="ko-KR" dirty="0"/>
              <a:t>volume</a:t>
            </a:r>
            <a:r>
              <a:rPr kumimoji="1" lang="ko-KR" altLang="en-US" dirty="0"/>
              <a:t>에서 샘플을 뽑아 이를 위주로 학습을 시키면 빠른 학습이 가능하지 않을까 생각했습니다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206C-C065-7843-A5EF-012237518B9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C81EF-A1EB-A043-8E7C-8E596D39D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3FD7E-3C6F-D34A-BA2D-1722445D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A4F58-2E3A-7841-9604-86B1F9A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6A4F9-ED83-C248-8593-F294C7D9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A009-3F96-9C4C-84A4-38AD9E6C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20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34D98-319B-5845-824A-16882EFC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8A68A-9B0D-DC4C-B47D-3D887D6C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06A3B-61AD-E94D-820E-100D4A5E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F8380-2087-144F-AD7A-F87B2FD6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B1BE2-895F-744B-AC91-BBDD522F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23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FAA7A-E000-CA4C-BA3C-542C163F0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C938C-0D15-6740-9B27-86DF5BB2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E9066-DFDB-9149-AF31-4FC278F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D308B-31F4-6C48-B300-BF987614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34DE-30BB-4841-A66B-87CEF058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2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708A0-BAD2-5D4C-B9D3-D4D7C7AB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26B29-0EEB-7045-B51F-C2D6148E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BBAAF-5801-9145-B175-FC1259ED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9271C-346A-3B4A-BD12-E2BAC4C9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B9950-8F34-7440-96D3-855158D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62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E12A-DA56-154C-A4CA-7E143C68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12275-F7FC-9246-97AA-10EF7DC2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A3C37-CCD0-A840-94D0-78C09C0D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68782-B4B3-C546-97E4-BA9F60D8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EE626-1E2B-704E-B6AB-3E9AF3E3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4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2DA7-C271-054B-92DC-21C7AEF6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777C4-5242-8F45-8BEB-EE00206E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85C73-B2A8-494B-818F-589264B2D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610CD-016B-774F-B11A-025E463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207C7-23FE-AA41-BEB5-E6F69E0D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8F6F6-CA14-0F4C-837B-A201B6CE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98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56F3-CC07-7A4D-9278-DB29199D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34A7-555C-794A-84B4-77D75CC4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E080-0018-2249-A934-1116115D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B39FB-050A-3E4E-9B64-C9DC93A3C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9D440-37DC-EC45-94A0-3DFC17255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C01B9-3495-944D-B883-BC1E619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5980A-C8E1-7A49-88BD-AC0DC37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4C593-7CBE-394E-AF58-6B315DE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4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40C3D-C706-3943-A81B-EE20C787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C51CF-30D3-1948-86D9-AA532A78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25169-69B6-5241-92CD-4988F2E7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300EE-C1C4-7F4C-9CBC-9781363C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08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2AFB4-9E05-C148-9A2C-8BF390E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9D95B8-3CA4-D44D-9D15-8CC69AC5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3EC42-1917-B945-A51A-CD6FA95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5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14F3-1DA7-2643-A53E-89876264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BE35C-086C-6548-8D40-2EE2A639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4BB9C-48AD-EC47-B00B-F64058A2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B489F-BDDA-7842-A8B9-E55F5FA5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489EE-4620-3441-99EF-40335787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817D1-7BE1-3D4C-B99D-9CCDD63E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8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3F8FD-9251-9643-B0A7-59601247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9BAD3-EED3-6A47-A2BE-2A9C6B051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F6205-F1D5-8444-9328-46399D0B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76FC-2700-3947-A168-23C23B98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9A674-BC68-844B-8DB6-EB89F499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0652A-8C0D-994F-9E50-C434ADAD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1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EEFBB-556A-D742-93EC-C88AC7C2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04150-A33C-ED4A-9183-B83C19FD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C2B9D-5BFE-FA4A-AD29-D9EEE7FE0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9B47-0100-E840-98AA-E062966FDE8E}" type="datetimeFigureOut">
              <a:rPr kumimoji="1" lang="ko-Kore-KR" altLang="en-US" smtClean="0"/>
              <a:t>2023. 3. 24.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89420-5806-624E-A4D5-5D988D46D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B2BCC-3A49-3E42-B7C5-A11C386E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7DE-C360-6744-AD53-5FA554AF1D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4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lGMCAzBzO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FAF8-652A-5F43-A90B-2EDA0C8E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7036"/>
            <a:ext cx="9144000" cy="1429951"/>
          </a:xfrm>
        </p:spPr>
        <p:txBody>
          <a:bodyPr>
            <a:noAutofit/>
          </a:bodyPr>
          <a:lstStyle/>
          <a:p>
            <a:r>
              <a:rPr kumimoji="1" lang="en-US" altLang="ko-Kore-KR" sz="9000" b="1" dirty="0"/>
              <a:t>Research Topic</a:t>
            </a:r>
            <a:endParaRPr kumimoji="1" lang="ko-Kore-KR" altLang="en-US" sz="9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90ED0-D18A-DE45-B6FF-81E697D62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0989"/>
            <a:ext cx="9144000" cy="1114811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Minjae</a:t>
            </a:r>
            <a:r>
              <a:rPr kumimoji="1" lang="en-US" altLang="ko-Kore-KR" sz="3600" dirty="0"/>
              <a:t> Lee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766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08E71-D8DC-7341-9007-E0847236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ko-Kore-KR" sz="4400" b="1" dirty="0"/>
              <a:t>Model compression</a:t>
            </a:r>
            <a:endParaRPr kumimoji="1" lang="en-US" altLang="ko-Kore-KR" sz="4400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EE9E4C4A-2AA9-1F44-AA78-3FB99961E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6530"/>
            <a:ext cx="10519003" cy="43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39592-05D9-3C45-8B22-8759B2B2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95"/>
            <a:ext cx="10515600" cy="565444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ko-Kore-KR" sz="4000" b="1" dirty="0" err="1"/>
              <a:t>Plenoctree</a:t>
            </a:r>
            <a:r>
              <a:rPr kumimoji="1" lang="en-US" altLang="ko-Kore-KR" sz="4000" dirty="0"/>
              <a:t>(2021 ICCV)</a:t>
            </a:r>
            <a:endParaRPr kumimoji="1" lang="en-US" altLang="ko-Kore-KR" sz="4000" b="1" dirty="0"/>
          </a:p>
          <a:p>
            <a:pPr marL="0" indent="0">
              <a:buNone/>
            </a:pPr>
            <a:endParaRPr kumimoji="1" lang="en-US" altLang="ko-Kore-KR" sz="1000" dirty="0"/>
          </a:p>
          <a:p>
            <a:r>
              <a:rPr kumimoji="1" lang="en-US" altLang="ko-Kore-KR" dirty="0"/>
              <a:t>Reduce rendering time ( 1 image -&gt; (30sec -&gt; 6ms) )</a:t>
            </a:r>
          </a:p>
          <a:p>
            <a:endParaRPr kumimoji="1" lang="en-US" altLang="ko-Kore-KR" sz="1000" dirty="0"/>
          </a:p>
          <a:p>
            <a:pPr marL="514350" indent="-514350">
              <a:buAutoNum type="arabicPeriod"/>
            </a:pPr>
            <a:r>
              <a:rPr kumimoji="1" lang="en-US" altLang="ko-Kore-KR" dirty="0"/>
              <a:t>Spherical Harmonics (# of view direction )</a:t>
            </a: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CCDACF5-ABAE-454C-9238-04E60111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8" y="2707677"/>
            <a:ext cx="10023364" cy="3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1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608F1-6EFF-F442-953D-297D411E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49" y="366475"/>
            <a:ext cx="10515600" cy="6233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2. </a:t>
            </a:r>
            <a:r>
              <a:rPr kumimoji="1" lang="en-US" altLang="ko-Kore-KR" dirty="0"/>
              <a:t>Octree structure (</a:t>
            </a:r>
            <a:r>
              <a:rPr kumimoji="1" lang="en-US" altLang="ko-Kore-KR" dirty="0" err="1"/>
              <a:t>smpling</a:t>
            </a:r>
            <a:r>
              <a:rPr kumimoji="1" lang="en-US" altLang="ko-Kore-KR" dirty="0"/>
              <a:t> computational time)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Contribution : Apply block-nerf, and so on.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428E876F-BBF3-A246-BFB0-E087C9EF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63" y="1735341"/>
            <a:ext cx="4078727" cy="3940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1A7CD1-342F-DF48-8E44-FB09930B8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1" y="1735342"/>
            <a:ext cx="7977512" cy="39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17ADE-62DB-DB48-AB2E-FEEBD97D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kumimoji="1" lang="en-US" altLang="ko-Kore-KR" b="1" dirty="0"/>
              <a:t>Recent Paper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F71F7-0D5F-454B-BC71-8F2173E3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5189369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Nicer Slam (2023 </a:t>
            </a:r>
            <a:r>
              <a:rPr kumimoji="1" lang="en-US" altLang="ko-Kore-KR" dirty="0" err="1"/>
              <a:t>arXiv</a:t>
            </a:r>
            <a:r>
              <a:rPr kumimoji="1" lang="en-US" altLang="ko-Kore-KR" dirty="0"/>
              <a:t>) : Using </a:t>
            </a:r>
            <a:r>
              <a:rPr kumimoji="1" lang="en-US" altLang="ko-Kore-KR" dirty="0" err="1"/>
              <a:t>rgb</a:t>
            </a:r>
            <a:r>
              <a:rPr kumimoji="1" lang="en-US" altLang="ko-Kore-KR" dirty="0"/>
              <a:t> image, 3D mapping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Towards open world </a:t>
            </a:r>
            <a:r>
              <a:rPr kumimoji="1" lang="en-US" altLang="ko-Kore-KR" dirty="0" err="1"/>
              <a:t>nerfbased</a:t>
            </a:r>
            <a:r>
              <a:rPr kumimoji="1" lang="en-US" altLang="ko-Kore-KR" dirty="0"/>
              <a:t> slam (2023 </a:t>
            </a:r>
            <a:r>
              <a:rPr kumimoji="1" lang="en-US" altLang="ko-Kore-KR" dirty="0" err="1"/>
              <a:t>arXiv</a:t>
            </a:r>
            <a:r>
              <a:rPr kumimoji="1" lang="en-US" altLang="ko-Kore-KR" dirty="0"/>
              <a:t>) </a:t>
            </a:r>
            <a:r>
              <a:rPr kumimoji="1" lang="en-US" altLang="ko-KR" dirty="0"/>
              <a:t>: </a:t>
            </a:r>
          </a:p>
          <a:p>
            <a:pPr marL="0" indent="0">
              <a:buNone/>
            </a:pPr>
            <a:r>
              <a:rPr kumimoji="1" lang="en-US" altLang="ko-KR" dirty="0"/>
              <a:t>	Nice + depth measure and IMU -&gt; make more robust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SparsePose</a:t>
            </a:r>
            <a:r>
              <a:rPr kumimoji="1" lang="en-US" altLang="ko-Kore-KR" dirty="0"/>
              <a:t> (2023 CVPR) : Camera pose estimation of few images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NeRFShop</a:t>
            </a:r>
            <a:r>
              <a:rPr kumimoji="1" lang="en-US" altLang="ko-Kore-KR" dirty="0"/>
              <a:t> (2023 I3D) : Interactive Editing of </a:t>
            </a:r>
            <a:r>
              <a:rPr kumimoji="1" lang="en-US" altLang="ko-Kore-KR" dirty="0" err="1"/>
              <a:t>NeRF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NeRF</a:t>
            </a:r>
            <a:r>
              <a:rPr kumimoji="1" lang="en-US" altLang="ko-Kore-KR" dirty="0"/>
              <a:t>-Loam (2023 </a:t>
            </a:r>
            <a:r>
              <a:rPr kumimoji="1" lang="en-US" altLang="ko-Kore-KR" dirty="0" err="1"/>
              <a:t>arXiv</a:t>
            </a:r>
            <a:r>
              <a:rPr kumimoji="1" lang="en-US" altLang="ko-Kore-KR" dirty="0"/>
              <a:t>)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4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3AC4-25D9-174E-8DCC-45A4652B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6000" b="1" dirty="0"/>
              <a:t>Thank you!</a:t>
            </a:r>
            <a:endParaRPr kumimoji="1" lang="ko-Kore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014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68F9-15FD-7949-A466-865B90D0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Neural Radiance Field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695D-79EC-874D-961B-A2CBCCF1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NeRF</a:t>
            </a:r>
            <a:r>
              <a:rPr kumimoji="1" lang="en-US" altLang="ko-Kore-KR" dirty="0"/>
              <a:t> has advantage and disadvantage</a:t>
            </a:r>
            <a:endParaRPr kumimoji="1" lang="ko-Kore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5E3104F0-5133-8E4B-A5CE-EA5A2E26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14" y="1825625"/>
            <a:ext cx="1022677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DA843-DE7E-444D-A125-33BA4E7E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006475"/>
          </a:xfrm>
        </p:spPr>
        <p:txBody>
          <a:bodyPr/>
          <a:lstStyle/>
          <a:p>
            <a:r>
              <a:rPr kumimoji="1" lang="en-US" altLang="ko-KR" sz="5400" b="1" dirty="0"/>
              <a:t>Topic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918C-66B9-7A44-8AF5-4C00ED03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75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1. Real time 3D mapping using </a:t>
            </a:r>
            <a:r>
              <a:rPr kumimoji="1" lang="en-US" altLang="ko-Kore-KR" sz="3200" dirty="0" err="1"/>
              <a:t>NeRF</a:t>
            </a:r>
            <a:r>
              <a:rPr kumimoji="1" lang="en-US" altLang="ko-Kore-KR" sz="3200" dirty="0"/>
              <a:t> at outdoor (Large-Scale)</a:t>
            </a:r>
          </a:p>
          <a:p>
            <a:endParaRPr kumimoji="1" lang="en-US" altLang="ko-Kore-KR" sz="3200" dirty="0"/>
          </a:p>
          <a:p>
            <a:r>
              <a:rPr kumimoji="1" lang="en-US" altLang="ko-Kore-KR" sz="3200" dirty="0"/>
              <a:t>2. </a:t>
            </a:r>
            <a:r>
              <a:rPr kumimoji="1" lang="en-US" altLang="ko-Kore-KR" sz="3200" dirty="0" err="1"/>
              <a:t>NeRF</a:t>
            </a:r>
            <a:r>
              <a:rPr kumimoji="1" lang="en-US" altLang="ko-Kore-KR" sz="3200" dirty="0"/>
              <a:t> Model itself (Training / Rendering)</a:t>
            </a:r>
          </a:p>
          <a:p>
            <a:pPr marL="0" indent="0">
              <a:buNone/>
            </a:pPr>
            <a:endParaRPr kumimoji="1" lang="en-US" altLang="ko-Kore-KR" sz="3200" dirty="0"/>
          </a:p>
          <a:p>
            <a:r>
              <a:rPr kumimoji="1" lang="en-US" altLang="ko-KR" sz="3200" dirty="0"/>
              <a:t>3</a:t>
            </a:r>
            <a:r>
              <a:rPr kumimoji="1" lang="en-US" altLang="ko-Kore-KR" sz="3200" dirty="0"/>
              <a:t>. Other Recent paper</a:t>
            </a:r>
          </a:p>
        </p:txBody>
      </p:sp>
    </p:spTree>
    <p:extLst>
      <p:ext uri="{BB962C8B-B14F-4D97-AF65-F5344CB8AC3E}">
        <p14:creationId xmlns:p14="http://schemas.microsoft.com/office/powerpoint/2010/main" val="322918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7B73-154D-0742-8D03-A9E9F26E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87595"/>
            <a:ext cx="11001374" cy="1080654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/>
              <a:t>Real time 3D mapping using </a:t>
            </a:r>
            <a:r>
              <a:rPr kumimoji="1" lang="en-US" altLang="ko-Kore-KR" sz="3600" b="1" dirty="0" err="1"/>
              <a:t>NeRF</a:t>
            </a:r>
            <a:r>
              <a:rPr kumimoji="1" lang="en-US" altLang="ko-Kore-KR" sz="3600" b="1" dirty="0"/>
              <a:t> at outdoor (Large-Scale)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0B948-DE56-574D-8F61-573997F2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104467"/>
            <a:ext cx="11502902" cy="5070763"/>
          </a:xfrm>
        </p:spPr>
        <p:txBody>
          <a:bodyPr/>
          <a:lstStyle/>
          <a:p>
            <a:r>
              <a:rPr kumimoji="1" lang="en-US" altLang="ko-Kore-KR" dirty="0"/>
              <a:t>IMAP, Nice SLAM -&gt; pretraining indoor. </a:t>
            </a:r>
          </a:p>
          <a:p>
            <a:r>
              <a:rPr kumimoji="1" lang="en-US" altLang="ko-Kore-KR" dirty="0"/>
              <a:t>How about pretraining outdoor environment? 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Large</a:t>
            </a:r>
            <a:r>
              <a:rPr kumimoji="1" lang="en-US" altLang="ko-KR" dirty="0"/>
              <a:t>(multi)</a:t>
            </a:r>
            <a:r>
              <a:rPr kumimoji="1" lang="en-US" altLang="ko-Kore-KR" dirty="0"/>
              <a:t> scale :  Mega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(2022 CVPR), Bungee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 (2022 ECCV)</a:t>
            </a:r>
          </a:p>
          <a:p>
            <a:r>
              <a:rPr kumimoji="1" lang="en-US" altLang="ko-Kore-KR" dirty="0"/>
              <a:t>Out door : Block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(2022 CVPR)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4C2F7-0413-984B-8F4F-544AFCB0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2" y="3949512"/>
            <a:ext cx="6727446" cy="2667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86633D-C103-0341-8C8E-5A21EEBE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18" y="3949512"/>
            <a:ext cx="3219451" cy="26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2CFD2-D05E-3D46-8B19-759B45A1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63"/>
            <a:ext cx="10515600" cy="5591175"/>
          </a:xfrm>
        </p:spPr>
        <p:txBody>
          <a:bodyPr/>
          <a:lstStyle/>
          <a:p>
            <a:r>
              <a:rPr kumimoji="1" lang="en-US" altLang="ko-Kore-KR" dirty="0" err="1"/>
              <a:t>Mip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NeRF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How?</a:t>
            </a:r>
            <a:endParaRPr kumimoji="1" lang="ko-Kore-KR" altLang="en-US" dirty="0"/>
          </a:p>
        </p:txBody>
      </p:sp>
      <p:pic>
        <p:nvPicPr>
          <p:cNvPr id="5" name="그림 4" descr="하늘, 낮이(가) 표시된 사진&#10;&#10;자동 생성된 설명">
            <a:extLst>
              <a:ext uri="{FF2B5EF4-FFF2-40B4-BE49-F238E27FC236}">
                <a16:creationId xmlns:a16="http://schemas.microsoft.com/office/drawing/2014/main" id="{56BD5EEB-0900-7447-8257-37ACBB5A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6" y="58859"/>
            <a:ext cx="4738689" cy="2401255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A6FD6A85-9FA1-0A4B-8A10-034C0923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830577"/>
            <a:ext cx="11353800" cy="37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F75FF-FB24-AA4C-AFAC-CB1D9078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4"/>
            <a:ext cx="10515600" cy="5930611"/>
          </a:xfrm>
        </p:spPr>
        <p:txBody>
          <a:bodyPr/>
          <a:lstStyle/>
          <a:p>
            <a:r>
              <a:rPr kumimoji="1" lang="en" altLang="ko-Kore-KR" dirty="0">
                <a:hlinkClick r:id="rId3"/>
              </a:rPr>
              <a:t>https://www.youtube.com/watch?v=6lGMCAzBzOQ</a:t>
            </a:r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-US" altLang="ko-Kore-KR" dirty="0"/>
              <a:t>Contribution</a:t>
            </a:r>
          </a:p>
          <a:p>
            <a:pPr marL="0" indent="0">
              <a:buNone/>
            </a:pPr>
            <a:r>
              <a:rPr kumimoji="1" lang="en-US" altLang="ko-Kore-KR" dirty="0"/>
              <a:t>-&gt; block -&gt; more large size</a:t>
            </a:r>
          </a:p>
          <a:p>
            <a:pPr marL="0" indent="0">
              <a:buNone/>
            </a:pPr>
            <a:r>
              <a:rPr kumimoji="1" lang="en-US" altLang="ko-Kore-KR" dirty="0"/>
              <a:t>-&gt; real time rendering (later explain detail)</a:t>
            </a:r>
            <a:endParaRPr kumimoji="1" lang="en" altLang="ko-Kore-KR" dirty="0"/>
          </a:p>
        </p:txBody>
      </p:sp>
      <p:pic>
        <p:nvPicPr>
          <p:cNvPr id="5" name="그림 4" descr="텍스트, 하늘, 야외이(가) 표시된 사진&#10;&#10;자동 생성된 설명">
            <a:extLst>
              <a:ext uri="{FF2B5EF4-FFF2-40B4-BE49-F238E27FC236}">
                <a16:creationId xmlns:a16="http://schemas.microsoft.com/office/drawing/2014/main" id="{8B7C2B57-EA68-A44D-85BA-03483AD1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154733"/>
            <a:ext cx="11353800" cy="31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510E-8998-1A47-BBA3-E7A87429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 err="1"/>
              <a:t>NeRF</a:t>
            </a:r>
            <a:r>
              <a:rPr kumimoji="1" lang="en-US" altLang="ko-Kore-KR" b="1" dirty="0"/>
              <a:t> Model itself (Training / Rendering)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830EF-54A4-C142-81CE-9D92A48F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1</a:t>
            </a:r>
            <a:r>
              <a:rPr kumimoji="1" lang="en-US" altLang="ko-KR" sz="3200" dirty="0"/>
              <a:t>.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Using </a:t>
            </a:r>
            <a:r>
              <a:rPr kumimoji="1" lang="en-US" altLang="ko-KR" sz="3200" dirty="0" err="1"/>
              <a:t>pointcloud</a:t>
            </a:r>
            <a:r>
              <a:rPr kumimoji="1" lang="en-US" altLang="ko-KR" sz="3200" dirty="0"/>
              <a:t> (Training)</a:t>
            </a:r>
          </a:p>
          <a:p>
            <a:endParaRPr kumimoji="1" lang="en-US" altLang="ko-Kore-KR" sz="3200" dirty="0"/>
          </a:p>
          <a:p>
            <a:endParaRPr kumimoji="1" lang="en-US" altLang="ko-Kore-KR" sz="3200" dirty="0"/>
          </a:p>
          <a:p>
            <a:r>
              <a:rPr kumimoji="1" lang="en-US" altLang="ko-Kore-KR" sz="3200" dirty="0"/>
              <a:t>2. Model compression (Training)</a:t>
            </a:r>
          </a:p>
          <a:p>
            <a:endParaRPr kumimoji="1" lang="en-US" altLang="ko-Kore-KR" sz="3200" dirty="0"/>
          </a:p>
          <a:p>
            <a:endParaRPr kumimoji="1" lang="en-US" altLang="ko-Kore-KR" sz="3200" dirty="0"/>
          </a:p>
          <a:p>
            <a:r>
              <a:rPr kumimoji="1" lang="en-US" altLang="ko-Kore-KR" sz="3200" dirty="0"/>
              <a:t>3. </a:t>
            </a:r>
            <a:r>
              <a:rPr kumimoji="1" lang="en-US" altLang="ko-Kore-KR" sz="3200" dirty="0" err="1"/>
              <a:t>PlenOctree</a:t>
            </a:r>
            <a:r>
              <a:rPr kumimoji="1" lang="en-US" altLang="ko-Kore-KR" sz="3200" dirty="0"/>
              <a:t> (Rendering)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25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C575F-4BC5-7547-8E83-AA704321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5008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ko-Kore-KR" sz="4400" b="1" dirty="0"/>
              <a:t>Using Point Cloud</a:t>
            </a:r>
          </a:p>
          <a:p>
            <a:pPr marL="0" indent="0" algn="ctr">
              <a:buNone/>
            </a:pPr>
            <a:endParaRPr kumimoji="1" lang="en-US" altLang="ko-Kore-KR" dirty="0"/>
          </a:p>
          <a:p>
            <a:r>
              <a:rPr kumimoji="1" lang="en-US" altLang="ko-Kore-KR" dirty="0" err="1"/>
              <a:t>PointNeRF</a:t>
            </a:r>
            <a:r>
              <a:rPr kumimoji="1" lang="en-US" altLang="ko-Kore-KR" dirty="0"/>
              <a:t> (2022 CVPR)</a:t>
            </a:r>
          </a:p>
          <a:p>
            <a:r>
              <a:rPr kumimoji="1" lang="en-US" altLang="ko-Kore-KR" dirty="0"/>
              <a:t> (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 Synthetic, DTU)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Point2NeRF (2022 </a:t>
            </a:r>
            <a:r>
              <a:rPr kumimoji="1" lang="en-US" altLang="ko-Kore-KR" dirty="0" err="1"/>
              <a:t>arXiv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Shapenet</a:t>
            </a:r>
            <a:r>
              <a:rPr kumimoji="1" lang="en-US" altLang="ko-KR" dirty="0"/>
              <a:t> dataset - cars, chair)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" altLang="ko-Kore-KR" dirty="0"/>
              <a:t>Model based on architecture, takes as input colored cloud of </a:t>
            </a:r>
            <a:r>
              <a:rPr kumimoji="1" lang="en" altLang="ko-Kore-KR" dirty="0" err="1"/>
              <a:t>poinVAE</a:t>
            </a:r>
            <a:r>
              <a:rPr kumimoji="1" lang="en" altLang="ko-Kore-KR" dirty="0"/>
              <a:t>/Hypernetwork </a:t>
            </a:r>
            <a:r>
              <a:rPr kumimoji="1" lang="en" altLang="ko-Kore-KR" dirty="0" err="1"/>
              <a:t>ts</a:t>
            </a:r>
            <a:r>
              <a:rPr kumimoji="1" lang="en" altLang="ko-Kore-KR" dirty="0"/>
              <a:t>, encodes them into latent space and generates </a:t>
            </a:r>
            <a:r>
              <a:rPr kumimoji="1" lang="en" altLang="ko-Kore-KR" dirty="0" err="1"/>
              <a:t>NeRF</a:t>
            </a:r>
            <a:r>
              <a:rPr kumimoji="1" lang="en" altLang="ko-Kore-KR" dirty="0"/>
              <a:t> functions that can be used in volumetric rendering reconstruction.</a:t>
            </a:r>
            <a:endParaRPr kumimoji="1" lang="ko-Kore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46BD615-C3FA-E145-9635-03980208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009579"/>
            <a:ext cx="5514975" cy="37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3E5C1-D17C-3E41-AD9B-7D3CC082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7"/>
            <a:ext cx="10787743" cy="568710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sz="3600" dirty="0"/>
              <a:t>My Contribution</a:t>
            </a:r>
          </a:p>
          <a:p>
            <a:pPr marL="0" indent="0">
              <a:buNone/>
            </a:pPr>
            <a:endParaRPr kumimoji="1" lang="en-US" altLang="ko-Kore-KR" sz="1600" dirty="0"/>
          </a:p>
          <a:p>
            <a:r>
              <a:rPr kumimoji="1" lang="en-US" altLang="ko-Kore-KR" dirty="0"/>
              <a:t>Fast training of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 using both images and </a:t>
            </a:r>
            <a:r>
              <a:rPr kumimoji="1" lang="en-US" altLang="ko-Kore-KR" dirty="0" err="1"/>
              <a:t>pointcloud</a:t>
            </a:r>
            <a:r>
              <a:rPr kumimoji="1" lang="en-US" altLang="ko-Kore-KR" dirty="0"/>
              <a:t> in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outdoor env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Banila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NeRF</a:t>
            </a:r>
            <a:r>
              <a:rPr kumimoji="1" lang="en-US" altLang="ko-Kore-KR" dirty="0"/>
              <a:t> -&gt; </a:t>
            </a:r>
            <a:r>
              <a:rPr kumimoji="1" lang="en-US" altLang="ko-Kore-KR" sz="2800" dirty="0"/>
              <a:t>Hierarchical volume Sampling  </a:t>
            </a:r>
            <a:r>
              <a:rPr kumimoji="1" lang="en-US" altLang="ko-KR" sz="2800" dirty="0"/>
              <a:t>(</a:t>
            </a:r>
            <a:r>
              <a:rPr kumimoji="1" lang="en-US" altLang="ko-KR" dirty="0"/>
              <a:t>coarse / fine</a:t>
            </a:r>
            <a:r>
              <a:rPr kumimoji="1" lang="en-US" altLang="ko-KR" sz="2800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25F82-A027-C842-AD55-69AB0CB79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5" t="9125" r="703" b="1023"/>
          <a:stretch/>
        </p:blipFill>
        <p:spPr>
          <a:xfrm>
            <a:off x="1311728" y="2866909"/>
            <a:ext cx="3963955" cy="331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E9C30-4CDB-6143-8F14-9AEE4F239BC3}"/>
              </a:ext>
            </a:extLst>
          </p:cNvPr>
          <p:cNvSpPr txBox="1"/>
          <p:nvPr/>
        </p:nvSpPr>
        <p:spPr>
          <a:xfrm>
            <a:off x="6334537" y="3983327"/>
            <a:ext cx="5257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- Point cloud -&gt; coarse, + fine</a:t>
            </a:r>
          </a:p>
          <a:p>
            <a:r>
              <a:rPr kumimoji="1" lang="en-US" altLang="ko-Kore-KR" sz="3200" dirty="0"/>
              <a:t>- Image          -&gt; fine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587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1313</Words>
  <Application>Microsoft Macintosh PowerPoint</Application>
  <PresentationFormat>와이드스크린</PresentationFormat>
  <Paragraphs>161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Research Topic</vt:lpstr>
      <vt:lpstr>Neural Radiance Field</vt:lpstr>
      <vt:lpstr>Topic </vt:lpstr>
      <vt:lpstr>Real time 3D mapping using NeRF at outdoor (Large-Scale)</vt:lpstr>
      <vt:lpstr>PowerPoint 프레젠테이션</vt:lpstr>
      <vt:lpstr>PowerPoint 프레젠테이션</vt:lpstr>
      <vt:lpstr>NeRF Model itself (Training / Rendering)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Recent Paper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이민재 (컴퓨터공학과)</dc:creator>
  <cp:lastModifiedBy>(학생) 이민재 (컴퓨터공학과)</cp:lastModifiedBy>
  <cp:revision>5</cp:revision>
  <dcterms:created xsi:type="dcterms:W3CDTF">2023-03-17T03:24:53Z</dcterms:created>
  <dcterms:modified xsi:type="dcterms:W3CDTF">2023-03-24T08:44:40Z</dcterms:modified>
</cp:coreProperties>
</file>