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5" r:id="rId6"/>
    <p:sldId id="263" r:id="rId7"/>
    <p:sldId id="264" r:id="rId8"/>
    <p:sldId id="262" r:id="rId9"/>
    <p:sldId id="266" r:id="rId10"/>
    <p:sldId id="267" r:id="rId11"/>
    <p:sldId id="259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9"/>
    <p:restoredTop sz="81059"/>
  </p:normalViewPr>
  <p:slideViewPr>
    <p:cSldViewPr snapToGrid="0" snapToObjects="1">
      <p:cViewPr varScale="1">
        <p:scale>
          <a:sx n="86" d="100"/>
          <a:sy n="86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5:49:09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1 24575,'-9'17'0,"-4"15"0,-3 24 0,3-8 0,-2 8-972,-6 9 0,-5 7 0,3-2 972,-1 19 0,0 2 0,0-9 0,-2 4 0,2-1 0,1-1 0,2-2 0,2-4 0,0 6 0,1 1 0,0 7 0,-1 8 0,4-10 0,4-14 0,2-4 0,3 18 0,0 3 0,-4 6 0,2-9 340,5-2-340,-2 9 0,1-2 0,4-25 0,0-14 0,0 5 0,0 3 0,0-3 612,0 9-612,0 10 0,0 0 0,0-13 0,0-17 0,0 2 0,0 1 0,0-4 0,0 1 1478,0 29-1478,0-34 486,4-15-486,-3 46 0,3-47 0,-4 16 0,0-23 0,0-8 0,0 3 0,0-5 0,4-4 0,-3 7 0,6-6 0,-3 6 0,0-7 0,0 4 0,-1-5 0,-2 1 0,10 3 0,-10-2 0,6 2 0,-3-3 0,-3-4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5:49:10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24575,'8'0'0,"3"3"0,8 7 0,0 9 0,5 7 0,18 18 0,5 5 0,10 13-456,-14-14 0,8 8 1,-4 0 455,3 10 0,-1 0 0,8 3 0,0 2 0,-3 7 0,3 1 0,-7-24 0,5-2 0,-6-2 0,0 7 0,1 0 0,7 1 0,6 3 0,-11-11 0,2 8 0,-17-20 0,-4-4 0,-10-11 0,-13-8 0,18 4 0,-18-7 1367,8-4-1367,-14-9 0,3-8 0,-3-4 0,9-10 0,2-2 0,15-11 0,-8 3 0,17-9 0,7-4 0,30-18-455,-24 10 0,7-10 0,-3 6 455,0 12 0,1 0 0,-9-3 0,2-4 0,2 2 0,2 3 0,2 3 0,-3 2 0,6-6 0,1-1 0,9-10 0,7-5 0,-12 10 0,4-5-37,-7 7 0,-3 2 37,-4 6 0,-11 14 0,-3-6 0,-36 36 0,-4-4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D6432-F493-3646-BDB6-31BF5086A71B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A8BE4-80E7-0248-AE3E-9D1DDD49F92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785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발표 시작해보겠습니다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A8BE4-80E7-0248-AE3E-9D1DDD49F928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6277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Ablation study</a:t>
            </a:r>
            <a:r>
              <a:rPr kumimoji="1" lang="ko-Kore-KR" altLang="en-US" dirty="0"/>
              <a:t>입니다</a:t>
            </a:r>
            <a:r>
              <a:rPr kumimoji="1" lang="en-US" altLang="ko-Kore-KR" dirty="0"/>
              <a:t>. </a:t>
            </a:r>
          </a:p>
          <a:p>
            <a:r>
              <a:rPr kumimoji="1" lang="ko-Kore-KR" altLang="en-US" dirty="0"/>
              <a:t>위의 부분에서는 어떤 </a:t>
            </a:r>
            <a:r>
              <a:rPr kumimoji="1" lang="en-US" altLang="ko-Kore-KR" dirty="0"/>
              <a:t>l</a:t>
            </a:r>
            <a:r>
              <a:rPr kumimoji="1" lang="en-US" altLang="ko-KR" dirty="0"/>
              <a:t>ayer</a:t>
            </a:r>
            <a:r>
              <a:rPr kumimoji="1" lang="ko-KR" altLang="en-US" dirty="0"/>
              <a:t>의 결과를 </a:t>
            </a:r>
            <a:r>
              <a:rPr kumimoji="1" lang="ko-KR" altLang="en-US" dirty="0" err="1"/>
              <a:t>사용했냐의</a:t>
            </a:r>
            <a:r>
              <a:rPr kumimoji="1" lang="ko-KR" altLang="en-US" dirty="0"/>
              <a:t> 차이입니다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랜덤</a:t>
            </a:r>
            <a:r>
              <a:rPr kumimoji="1" lang="en-US" altLang="ko-KR" dirty="0"/>
              <a:t>, </a:t>
            </a:r>
            <a:r>
              <a:rPr kumimoji="1" lang="ko-KR" altLang="en-US" dirty="0"/>
              <a:t>마지막</a:t>
            </a:r>
            <a:r>
              <a:rPr kumimoji="1" lang="en-US" altLang="ko-KR" dirty="0"/>
              <a:t>, </a:t>
            </a:r>
            <a:r>
              <a:rPr kumimoji="1" lang="ko-KR" altLang="en-US" dirty="0"/>
              <a:t>처음</a:t>
            </a:r>
            <a:r>
              <a:rPr kumimoji="1" lang="en-US" altLang="ko-KR" dirty="0"/>
              <a:t>, </a:t>
            </a:r>
            <a:r>
              <a:rPr kumimoji="1" lang="ko-KR" altLang="en-US" dirty="0"/>
              <a:t>전체입니다</a:t>
            </a:r>
            <a:r>
              <a:rPr kumimoji="1" lang="en-US" altLang="ko-KR" dirty="0"/>
              <a:t>. (</a:t>
            </a:r>
            <a:r>
              <a:rPr kumimoji="1" lang="ko-KR" altLang="en-US" dirty="0"/>
              <a:t>그림 보여주며</a:t>
            </a:r>
            <a:r>
              <a:rPr kumimoji="1" lang="en-US" altLang="ko-KR" dirty="0"/>
              <a:t>) </a:t>
            </a:r>
            <a:r>
              <a:rPr kumimoji="1" lang="ko-KR" altLang="en-US" dirty="0"/>
              <a:t>결과를 보면 </a:t>
            </a:r>
            <a:r>
              <a:rPr kumimoji="1" lang="ko-KR" altLang="en-US" dirty="0" err="1"/>
              <a:t>보든레이어를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사용한것이</a:t>
            </a:r>
            <a:r>
              <a:rPr kumimoji="1" lang="ko-KR" altLang="en-US" dirty="0"/>
              <a:t> 성능이 </a:t>
            </a:r>
            <a:r>
              <a:rPr kumimoji="1" lang="ko-KR" altLang="en-US" dirty="0" err="1"/>
              <a:t>좋은것을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확인할수</a:t>
            </a:r>
            <a:r>
              <a:rPr kumimoji="1" lang="ko-KR" altLang="en-US" dirty="0"/>
              <a:t> 있습니다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두번째 테이블은 </a:t>
            </a:r>
            <a:r>
              <a:rPr kumimoji="1" lang="en-US" altLang="ko-Kore-KR" dirty="0"/>
              <a:t>point clouds</a:t>
            </a:r>
            <a:r>
              <a:rPr kumimoji="1" lang="ko-Kore-KR" altLang="en-US" dirty="0"/>
              <a:t>의 </a:t>
            </a:r>
            <a:r>
              <a:rPr kumimoji="1" lang="en-US" altLang="ko-Kore-KR" dirty="0"/>
              <a:t>scale</a:t>
            </a:r>
            <a:r>
              <a:rPr kumimoji="1" lang="ko-Kore-KR" altLang="en-US" dirty="0"/>
              <a:t>을 얼마나 해서 넣어줬냐 입니다</a:t>
            </a:r>
            <a:r>
              <a:rPr kumimoji="1" lang="en-US" altLang="ko-Kore-KR" dirty="0"/>
              <a:t>. </a:t>
            </a:r>
            <a:r>
              <a:rPr kumimoji="1" lang="en-US" altLang="ko-KR" dirty="0"/>
              <a:t>1.0</a:t>
            </a:r>
            <a:r>
              <a:rPr kumimoji="1" lang="ko-KR" altLang="en-US" dirty="0"/>
              <a:t>에서 가장 성능이 </a:t>
            </a:r>
            <a:r>
              <a:rPr kumimoji="1" lang="ko-KR" altLang="en-US" dirty="0" err="1"/>
              <a:t>좋은것을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확인할수</a:t>
            </a:r>
            <a:r>
              <a:rPr kumimoji="1" lang="ko-KR" altLang="en-US" dirty="0"/>
              <a:t> 있습니다</a:t>
            </a:r>
            <a:r>
              <a:rPr kumimoji="1" lang="en-US" altLang="ko-KR" dirty="0"/>
              <a:t>!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요약 해보자면 저자들은 </a:t>
            </a:r>
            <a:endParaRPr kumimoji="1" lang="en-US" altLang="ko-Kore-KR" dirty="0"/>
          </a:p>
          <a:p>
            <a:r>
              <a:rPr kumimoji="1" lang="en-US" altLang="ko-Kore-KR" dirty="0" err="1"/>
              <a:t>Manipulatation</a:t>
            </a:r>
            <a:r>
              <a:rPr kumimoji="1" lang="en-US" altLang="ko-Kore-KR" dirty="0"/>
              <a:t> task</a:t>
            </a:r>
            <a:r>
              <a:rPr kumimoji="1" lang="ko-Kore-KR" altLang="en-US" dirty="0"/>
              <a:t>에서 위치나 모양이 일반화 된상태에서도 잘 작동하게 하였습니다</a:t>
            </a:r>
            <a:r>
              <a:rPr kumimoji="1" lang="en-US" altLang="ko-Kore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A8BE4-80E7-0248-AE3E-9D1DDD49F928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8541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Method 1 </a:t>
            </a:r>
            <a:r>
              <a:rPr kumimoji="1" lang="ko-Kore-KR" altLang="en-US" dirty="0"/>
              <a:t>에서 </a:t>
            </a:r>
            <a:r>
              <a:rPr kumimoji="1" lang="en-US" altLang="ko-Kore-KR" dirty="0"/>
              <a:t>self supervised learning </a:t>
            </a:r>
            <a:r>
              <a:rPr kumimoji="1" lang="ko-Kore-KR" altLang="en-US" dirty="0"/>
              <a:t>이라는 말 쓴 이유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그냥 아 이것도 </a:t>
            </a:r>
            <a:r>
              <a:rPr kumimoji="1" lang="en-US" altLang="ko-Kore-KR" dirty="0"/>
              <a:t>m</a:t>
            </a:r>
            <a:r>
              <a:rPr kumimoji="1" lang="en-US" altLang="ko-KR" dirty="0"/>
              <a:t>ug</a:t>
            </a:r>
            <a:r>
              <a:rPr kumimoji="1" lang="ko-KR" altLang="en-US" dirty="0"/>
              <a:t>구나 하고 </a:t>
            </a:r>
            <a:r>
              <a:rPr kumimoji="1" lang="ko-KR" altLang="en-US" dirty="0" err="1"/>
              <a:t>맞추는것이</a:t>
            </a:r>
            <a:r>
              <a:rPr kumimoji="1" lang="ko-KR" altLang="en-US" dirty="0"/>
              <a:t> 아니라</a:t>
            </a:r>
            <a:r>
              <a:rPr kumimoji="1" lang="en-US" altLang="ko-KR" dirty="0"/>
              <a:t>, label</a:t>
            </a:r>
            <a:r>
              <a:rPr kumimoji="1" lang="ko-KR" altLang="en-US" dirty="0"/>
              <a:t>안된 데이터도 학습에 이용했다는 뜻인가</a:t>
            </a:r>
            <a:r>
              <a:rPr kumimoji="1" lang="en-US" altLang="ko-KR" dirty="0"/>
              <a:t>?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SE(3) </a:t>
            </a:r>
            <a:r>
              <a:rPr kumimoji="1" lang="ko-Kore-KR" altLang="en-US" dirty="0"/>
              <a:t>라는게 원래 있는 어떤 용어인가</a:t>
            </a:r>
            <a:r>
              <a:rPr kumimoji="1" lang="en-US" altLang="ko-Kore-KR" dirty="0"/>
              <a:t>?</a:t>
            </a:r>
            <a:r>
              <a:rPr kumimoji="1" lang="en-US" altLang="ko-KR" dirty="0"/>
              <a:t>? </a:t>
            </a:r>
            <a:r>
              <a:rPr kumimoji="1" lang="ko-KR" altLang="en-US" dirty="0"/>
              <a:t>자꾸 아이폰 </a:t>
            </a:r>
            <a:r>
              <a:rPr kumimoji="1" lang="en-US" altLang="ko-KR" dirty="0"/>
              <a:t>se</a:t>
            </a:r>
            <a:r>
              <a:rPr kumimoji="1" lang="ko-KR" altLang="en-US" dirty="0"/>
              <a:t>만 나옴</a:t>
            </a:r>
            <a:r>
              <a:rPr kumimoji="1" lang="en-US" altLang="ko-KR" dirty="0"/>
              <a:t>…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그래서 이 네트워크는 이해했는데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로봇의 인지 잡고 옮기는건 이미 되어있는것</a:t>
            </a:r>
            <a:r>
              <a:rPr kumimoji="1" lang="en-US" altLang="ko-Kore-KR" dirty="0"/>
              <a:t>?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A8BE4-80E7-0248-AE3E-9D1DDD49F928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5393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먼저 저자들이 풀고자 하는 </a:t>
            </a:r>
            <a:r>
              <a:rPr kumimoji="1" lang="en-US" altLang="ko-Kore-KR" dirty="0"/>
              <a:t>task</a:t>
            </a:r>
            <a:r>
              <a:rPr kumimoji="1" lang="ko-Kore-KR" altLang="en-US" dirty="0"/>
              <a:t>에 대해 정의해보겠습니다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그들은 </a:t>
            </a:r>
            <a:r>
              <a:rPr kumimoji="1" lang="en-US" altLang="ko-Kore-KR" dirty="0"/>
              <a:t>manipulation task</a:t>
            </a:r>
            <a:r>
              <a:rPr kumimoji="1" lang="ko-Kore-KR" altLang="en-US" dirty="0"/>
              <a:t>를 수행하였는데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이는 로봇이 물체를 인식하고 목표지점까지 옮기는 </a:t>
            </a:r>
            <a:r>
              <a:rPr kumimoji="1" lang="en-US" altLang="ko-Kore-KR" dirty="0"/>
              <a:t>task</a:t>
            </a:r>
            <a:r>
              <a:rPr kumimoji="1" lang="ko-Kore-KR" altLang="en-US" dirty="0"/>
              <a:t>를 의미합니다</a:t>
            </a:r>
            <a:r>
              <a:rPr kumimoji="1" lang="en-US" altLang="ko-Kore-KR" dirty="0"/>
              <a:t>. </a:t>
            </a:r>
          </a:p>
          <a:p>
            <a:r>
              <a:rPr kumimoji="1" lang="ko-Kore-KR" altLang="en-US" dirty="0"/>
              <a:t>기존 연구들에서는 일반화가 잘 되지 않았는데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저자들은 그들이 제안한 방법을 사용하여 이 </a:t>
            </a:r>
            <a:r>
              <a:rPr kumimoji="1" lang="en-US" altLang="ko-Kore-KR" dirty="0"/>
              <a:t>task</a:t>
            </a:r>
            <a:r>
              <a:rPr kumimoji="1" lang="ko-Kore-KR" altLang="en-US" dirty="0"/>
              <a:t>를 일반화 시켰습니다</a:t>
            </a:r>
            <a:r>
              <a:rPr kumimoji="1" lang="en-US" altLang="ko-Kore-KR" dirty="0"/>
              <a:t>. 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즉 흰색 검정색 컵으로 훈련시켰지만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빨간컵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핑크컵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파란컵도 잘 작동하며 이들이 기하학적으로 </a:t>
            </a:r>
            <a:r>
              <a:rPr kumimoji="1" lang="en-US" altLang="ko-Kore-KR" dirty="0"/>
              <a:t>translation</a:t>
            </a:r>
            <a:r>
              <a:rPr kumimoji="1" lang="ko-Kore-KR" altLang="en-US" dirty="0"/>
              <a:t>이나 </a:t>
            </a:r>
            <a:r>
              <a:rPr kumimoji="1" lang="en-US" altLang="ko-Kore-KR" dirty="0"/>
              <a:t>rotation</a:t>
            </a:r>
            <a:r>
              <a:rPr kumimoji="1" lang="ko-Kore-KR" altLang="en-US" dirty="0"/>
              <a:t>된 상태여도 잘 작동하게끔 하였습니다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A8BE4-80E7-0248-AE3E-9D1DDD49F928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7838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일반화를 위해서 풀어야 할 것들은 </a:t>
            </a:r>
            <a:r>
              <a:rPr kumimoji="1" lang="en-US" altLang="ko-Kore-KR" dirty="0"/>
              <a:t>4</a:t>
            </a:r>
            <a:r>
              <a:rPr kumimoji="1" lang="ko-Kore-KR" altLang="en-US" dirty="0"/>
              <a:t>가지로 나누었습니다</a:t>
            </a:r>
            <a:r>
              <a:rPr kumimoji="1" lang="en-US" altLang="ko-Kore-KR" dirty="0"/>
              <a:t>. </a:t>
            </a:r>
          </a:p>
          <a:p>
            <a:r>
              <a:rPr kumimoji="1" lang="ko-Kore-KR" altLang="en-US" dirty="0"/>
              <a:t>첫쨰로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작은 훈련 데이터 </a:t>
            </a:r>
            <a:r>
              <a:rPr kumimoji="1" lang="en-US" altLang="ko-Kore-KR" dirty="0"/>
              <a:t>demo</a:t>
            </a:r>
            <a:r>
              <a:rPr kumimoji="1" lang="ko-Kore-KR" altLang="en-US" dirty="0"/>
              <a:t>가지고도 일반화 가능</a:t>
            </a:r>
            <a:endParaRPr kumimoji="1" lang="en-US" altLang="ko-Kore-KR" dirty="0"/>
          </a:p>
          <a:p>
            <a:r>
              <a:rPr kumimoji="1" lang="ko-Kore-KR" altLang="en-US" dirty="0"/>
              <a:t>다음으로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보지 않은 </a:t>
            </a:r>
            <a:r>
              <a:rPr kumimoji="1" lang="en-US" altLang="ko-Kore-KR" dirty="0"/>
              <a:t>instance shape</a:t>
            </a:r>
            <a:r>
              <a:rPr kumimoji="1" lang="ko-Kore-KR" altLang="en-US" dirty="0"/>
              <a:t>도 가능</a:t>
            </a:r>
            <a:endParaRPr kumimoji="1" lang="en-US" altLang="ko-Kore-KR" dirty="0"/>
          </a:p>
          <a:p>
            <a:r>
              <a:rPr kumimoji="1" lang="en-US" altLang="ko-Kore-KR" dirty="0"/>
              <a:t>Place</a:t>
            </a:r>
            <a:r>
              <a:rPr kumimoji="1" lang="ko-Kore-KR" altLang="en-US" dirty="0"/>
              <a:t>할 타겟 구성 세분화 가능</a:t>
            </a:r>
            <a:endParaRPr kumimoji="1" lang="en-US" altLang="ko-Kore-KR" dirty="0"/>
          </a:p>
          <a:p>
            <a:r>
              <a:rPr kumimoji="1" lang="ko-Kore-KR" altLang="en-US" dirty="0"/>
              <a:t>물체가 </a:t>
            </a:r>
            <a:r>
              <a:rPr kumimoji="1" lang="en-US" altLang="ko-Kore-KR" dirty="0"/>
              <a:t>6</a:t>
            </a:r>
            <a:r>
              <a:rPr kumimoji="1" lang="ko-Kore-KR" altLang="en-US" dirty="0"/>
              <a:t>자유도에서 자유롭게 임이의 포즈를를 가져도 인식과 </a:t>
            </a:r>
            <a:r>
              <a:rPr kumimoji="1" lang="en-US" altLang="ko-Kore-KR" dirty="0"/>
              <a:t>manipulation </a:t>
            </a:r>
            <a:r>
              <a:rPr kumimoji="1" lang="ko-Kore-KR" altLang="en-US" dirty="0"/>
              <a:t>가능 이렇게 입니다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기존의 모델들은 여기서 </a:t>
            </a:r>
            <a:r>
              <a:rPr kumimoji="1" lang="en-US" altLang="ko-Kore-KR" dirty="0"/>
              <a:t>2</a:t>
            </a:r>
            <a:r>
              <a:rPr kumimoji="1" lang="ko-Kore-KR" altLang="en-US" dirty="0"/>
              <a:t>개정도를 만족했다하면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저자들의 방법은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가지 모두를 충족시킨다고 합니다</a:t>
            </a:r>
            <a:r>
              <a:rPr kumimoji="1" lang="en-US" altLang="ko-KR" dirty="0"/>
              <a:t>.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A8BE4-80E7-0248-AE3E-9D1DDD49F928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9770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Occupancy net</a:t>
            </a:r>
            <a:r>
              <a:rPr kumimoji="1" lang="ko-Kore-KR" altLang="en-US" dirty="0"/>
              <a:t>를 보면</a:t>
            </a:r>
            <a:r>
              <a:rPr kumimoji="1" lang="en-US" altLang="ko-Kore-KR" dirty="0"/>
              <a:t>, point cloud</a:t>
            </a:r>
            <a:r>
              <a:rPr kumimoji="1" lang="ko-Kore-KR" altLang="en-US" dirty="0"/>
              <a:t>는 </a:t>
            </a:r>
            <a:r>
              <a:rPr kumimoji="1" lang="en-US" altLang="ko-Kore-KR" dirty="0"/>
              <a:t>encoder</a:t>
            </a:r>
            <a:r>
              <a:rPr kumimoji="1" lang="ko-Kore-KR" altLang="en-US" dirty="0"/>
              <a:t>를 통해 </a:t>
            </a:r>
            <a:r>
              <a:rPr kumimoji="1" lang="en-US" altLang="ko-Kore-KR" dirty="0"/>
              <a:t>feature vector</a:t>
            </a:r>
            <a:r>
              <a:rPr kumimoji="1" lang="ko-Kore-KR" altLang="en-US" dirty="0"/>
              <a:t>를 뽑아냅니다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이때 </a:t>
            </a:r>
            <a:r>
              <a:rPr kumimoji="1" lang="en-US" altLang="ko-Kore-KR" dirty="0"/>
              <a:t>feature vector</a:t>
            </a:r>
            <a:r>
              <a:rPr kumimoji="1" lang="ko-Kore-KR" altLang="en-US" dirty="0"/>
              <a:t>는 </a:t>
            </a:r>
            <a:r>
              <a:rPr kumimoji="1" lang="en-US" altLang="ko-Kore-KR" dirty="0"/>
              <a:t>shape</a:t>
            </a:r>
            <a:r>
              <a:rPr kumimoji="1" lang="ko-Kore-KR" altLang="en-US" dirty="0"/>
              <a:t>가 다른 </a:t>
            </a:r>
            <a:r>
              <a:rPr kumimoji="1" lang="en-US" altLang="ko-Kore-KR" dirty="0"/>
              <a:t>mug</a:t>
            </a:r>
            <a:r>
              <a:rPr kumimoji="1" lang="ko-Kore-KR" altLang="en-US" dirty="0"/>
              <a:t>여도 </a:t>
            </a:r>
            <a:r>
              <a:rPr kumimoji="1" lang="en-US" altLang="ko-KR" dirty="0"/>
              <a:t>mug</a:t>
            </a:r>
            <a:r>
              <a:rPr kumimoji="1" lang="ko-KR" altLang="en-US" dirty="0" err="1"/>
              <a:t>끼리는</a:t>
            </a:r>
            <a:r>
              <a:rPr kumimoji="1" lang="ko-KR" altLang="en-US" dirty="0"/>
              <a:t> 같은 특징을 가졌기 때문에 같은 </a:t>
            </a:r>
            <a:r>
              <a:rPr kumimoji="1" lang="en-US" altLang="ko-KR" dirty="0"/>
              <a:t>feature vector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뽑아내게 됩니다</a:t>
            </a:r>
            <a:r>
              <a:rPr kumimoji="1" lang="en-US" altLang="ko-KR" dirty="0"/>
              <a:t>. 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이때 </a:t>
            </a:r>
            <a:r>
              <a:rPr kumimoji="1" lang="en-US" altLang="ko-Kore-KR" dirty="0"/>
              <a:t>Encoder</a:t>
            </a:r>
            <a:r>
              <a:rPr kumimoji="1" lang="ko-Kore-KR" altLang="en-US" dirty="0"/>
              <a:t>는 </a:t>
            </a:r>
            <a:r>
              <a:rPr kumimoji="1" lang="en-US" altLang="ko-Kore-KR" dirty="0" err="1"/>
              <a:t>pointNet</a:t>
            </a:r>
            <a:r>
              <a:rPr kumimoji="1" lang="en-US" altLang="ko-KR" dirty="0"/>
              <a:t>++</a:t>
            </a:r>
            <a:r>
              <a:rPr kumimoji="1" lang="ko-Kore-KR" altLang="en-US" dirty="0"/>
              <a:t>을 사용하였다고 합니다</a:t>
            </a:r>
            <a:r>
              <a:rPr kumimoji="1" lang="en-US" altLang="ko-Kore-KR" dirty="0"/>
              <a:t>. </a:t>
            </a:r>
          </a:p>
          <a:p>
            <a:r>
              <a:rPr kumimoji="1" lang="ko-Kore-KR" altLang="en-US" dirty="0"/>
              <a:t>그리고 </a:t>
            </a:r>
            <a:r>
              <a:rPr kumimoji="1" lang="en-US" altLang="ko-Kore-KR" dirty="0"/>
              <a:t>x</a:t>
            </a:r>
            <a:r>
              <a:rPr kumimoji="1" lang="ko-Kore-KR" altLang="en-US" dirty="0"/>
              <a:t>라는 </a:t>
            </a:r>
            <a:r>
              <a:rPr kumimoji="1" lang="en-US" altLang="ko-Kore-KR" dirty="0"/>
              <a:t>point coordinate</a:t>
            </a:r>
            <a:r>
              <a:rPr kumimoji="1" lang="ko-Kore-KR" altLang="en-US" dirty="0"/>
              <a:t>를 입력으로 넣어서 </a:t>
            </a:r>
            <a:r>
              <a:rPr kumimoji="1" lang="en-US" altLang="ko-Kore-KR" dirty="0"/>
              <a:t>feature vector</a:t>
            </a:r>
            <a:r>
              <a:rPr kumimoji="1" lang="ko-Kore-KR" altLang="en-US" dirty="0"/>
              <a:t>와 </a:t>
            </a:r>
            <a:r>
              <a:rPr kumimoji="1" lang="en-US" altLang="ko-Kore-KR" dirty="0"/>
              <a:t>concatenate</a:t>
            </a:r>
            <a:r>
              <a:rPr kumimoji="1" lang="ko-Kore-KR" altLang="en-US" dirty="0"/>
              <a:t> 연산한뒤</a:t>
            </a:r>
            <a:r>
              <a:rPr kumimoji="1" lang="en-US" altLang="ko-Kore-KR" dirty="0"/>
              <a:t> layer</a:t>
            </a:r>
            <a:r>
              <a:rPr kumimoji="1" lang="ko-Kore-KR" altLang="en-US" dirty="0"/>
              <a:t>에 넣어줍니다</a:t>
            </a:r>
            <a:r>
              <a:rPr kumimoji="1" lang="en-US" altLang="ko-Kore-KR" dirty="0"/>
              <a:t>.</a:t>
            </a:r>
          </a:p>
          <a:p>
            <a:r>
              <a:rPr kumimoji="1" lang="ko-Kore-KR" altLang="en-US" dirty="0"/>
              <a:t>이때 각 레이어의 </a:t>
            </a:r>
            <a:r>
              <a:rPr kumimoji="1" lang="en-US" altLang="ko-Kore-KR" dirty="0"/>
              <a:t>output </a:t>
            </a:r>
            <a:r>
              <a:rPr kumimoji="1" lang="ko-Kore-KR" altLang="en-US" dirty="0"/>
              <a:t>값을 </a:t>
            </a:r>
            <a:r>
              <a:rPr kumimoji="1" lang="en-US" altLang="ko-Kore-KR" dirty="0"/>
              <a:t>concatenate </a:t>
            </a:r>
            <a:r>
              <a:rPr kumimoji="1" lang="ko-Kore-KR" altLang="en-US" dirty="0"/>
              <a:t>한 값을 </a:t>
            </a:r>
            <a:r>
              <a:rPr kumimoji="1" lang="en-US" altLang="ko-Kore-KR" dirty="0"/>
              <a:t>z</a:t>
            </a:r>
            <a:r>
              <a:rPr kumimoji="1" lang="ko-Kore-KR" altLang="en-US" dirty="0"/>
              <a:t>로 사용합니다</a:t>
            </a:r>
            <a:r>
              <a:rPr kumimoji="1" lang="en-US" altLang="ko-Kore-KR" dirty="0"/>
              <a:t>. 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그리고 그 레이어들의 중간 값들을 가져와 다시 연산을 수행하는데 이 전체 네트워크를 </a:t>
            </a:r>
            <a:r>
              <a:rPr kumimoji="1" lang="en-US" altLang="ko-Kore-KR" dirty="0"/>
              <a:t>Neural Point Descriptor Filed</a:t>
            </a:r>
            <a:r>
              <a:rPr kumimoji="1" lang="ko-Kore-KR" altLang="en-US" dirty="0"/>
              <a:t>가 됩니다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A8BE4-80E7-0248-AE3E-9D1DDD49F928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3697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그다음은 물체가 </a:t>
            </a:r>
            <a:r>
              <a:rPr kumimoji="1" lang="en-US" altLang="ko-Kore-KR" dirty="0"/>
              <a:t>r</a:t>
            </a:r>
            <a:r>
              <a:rPr kumimoji="1" lang="en-US" altLang="ko-KR" dirty="0"/>
              <a:t>otation</a:t>
            </a:r>
            <a:r>
              <a:rPr kumimoji="1" lang="ko-KR" altLang="en-US" dirty="0"/>
              <a:t>이나 </a:t>
            </a:r>
            <a:r>
              <a:rPr kumimoji="1" lang="en-US" altLang="ko-KR" dirty="0"/>
              <a:t>translation</a:t>
            </a:r>
            <a:r>
              <a:rPr kumimoji="1" lang="ko-Kore-KR" altLang="en-US" dirty="0"/>
              <a:t>이 일어난 것이여도 같은 </a:t>
            </a:r>
            <a:r>
              <a:rPr kumimoji="1" lang="en-US" altLang="ko-Kore-KR" dirty="0"/>
              <a:t>o</a:t>
            </a:r>
            <a:r>
              <a:rPr kumimoji="1" lang="en-US" altLang="ko-KR" dirty="0"/>
              <a:t>utput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내기위해</a:t>
            </a:r>
            <a:r>
              <a:rPr kumimoji="1" lang="ko-KR" altLang="en-US" dirty="0"/>
              <a:t> 고안한 방법 입니다</a:t>
            </a:r>
            <a:r>
              <a:rPr kumimoji="1" lang="en-US" altLang="ko-KR" dirty="0"/>
              <a:t>. </a:t>
            </a:r>
            <a:r>
              <a:rPr kumimoji="1" lang="ko-Kore-KR" altLang="en-US" dirty="0"/>
              <a:t>이러한것을 </a:t>
            </a:r>
            <a:r>
              <a:rPr kumimoji="1" lang="en-US" altLang="ko-Kore-KR" dirty="0"/>
              <a:t>SE(3) equivariant</a:t>
            </a:r>
            <a:r>
              <a:rPr kumimoji="1" lang="ko-Kore-KR" altLang="en-US" dirty="0"/>
              <a:t>라고 합니다</a:t>
            </a:r>
            <a:r>
              <a:rPr kumimoji="1" lang="en-US" altLang="ko-Kore-KR" dirty="0"/>
              <a:t>. 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먼저 식을 보면 </a:t>
            </a:r>
            <a:r>
              <a:rPr kumimoji="1" lang="en-US" altLang="ko-Kore-KR" dirty="0"/>
              <a:t>P</a:t>
            </a:r>
            <a:r>
              <a:rPr kumimoji="1" lang="ko-Kore-KR" altLang="en-US" dirty="0"/>
              <a:t>일때 </a:t>
            </a:r>
            <a:r>
              <a:rPr kumimoji="1" lang="en-US" altLang="ko-Kore-KR" dirty="0"/>
              <a:t>x</a:t>
            </a:r>
            <a:r>
              <a:rPr kumimoji="1" lang="ko-Kore-KR" altLang="en-US" dirty="0"/>
              <a:t>좌표를 받은것이나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이때의 </a:t>
            </a:r>
            <a:r>
              <a:rPr kumimoji="1" lang="en-US" altLang="ko-Kore-KR" dirty="0"/>
              <a:t>P</a:t>
            </a:r>
            <a:r>
              <a:rPr kumimoji="1" lang="ko-Kore-KR" altLang="en-US" dirty="0"/>
              <a:t>와 </a:t>
            </a:r>
            <a:r>
              <a:rPr kumimoji="1" lang="en-US" altLang="ko-Kore-KR" dirty="0"/>
              <a:t>x</a:t>
            </a:r>
            <a:r>
              <a:rPr kumimoji="1" lang="ko-Kore-KR" altLang="en-US" dirty="0"/>
              <a:t>가 회전후 이동한것이나 같다는것을 만족해야 한다는 식입니다</a:t>
            </a:r>
            <a:r>
              <a:rPr kumimoji="1" lang="en-US" altLang="ko-Kore-KR" dirty="0"/>
              <a:t>. </a:t>
            </a:r>
          </a:p>
          <a:p>
            <a:r>
              <a:rPr kumimoji="1" lang="en-US" altLang="ko-Kore-KR" dirty="0"/>
              <a:t>Translation</a:t>
            </a:r>
            <a:r>
              <a:rPr kumimoji="1" lang="ko-Kore-KR" altLang="en-US" dirty="0"/>
              <a:t>에 대해서는 </a:t>
            </a:r>
            <a:r>
              <a:rPr kumimoji="1" lang="en-US" altLang="ko-Kore-KR" dirty="0"/>
              <a:t>point cloud</a:t>
            </a:r>
            <a:r>
              <a:rPr kumimoji="1" lang="ko-Kore-KR" altLang="en-US" dirty="0"/>
              <a:t>의 </a:t>
            </a:r>
            <a:r>
              <a:rPr kumimoji="1" lang="en-US" altLang="ko-Kore-KR" dirty="0"/>
              <a:t>Mean </a:t>
            </a:r>
            <a:r>
              <a:rPr kumimoji="1" lang="ko-Kore-KR" altLang="en-US" dirty="0"/>
              <a:t>값을 구해 </a:t>
            </a:r>
            <a:r>
              <a:rPr kumimoji="1" lang="en-US" altLang="ko-Kore-KR" dirty="0"/>
              <a:t>x</a:t>
            </a:r>
            <a:r>
              <a:rPr kumimoji="1" lang="ko-Kore-KR" altLang="en-US" dirty="0"/>
              <a:t>와 </a:t>
            </a:r>
            <a:r>
              <a:rPr kumimoji="1" lang="en-US" altLang="ko-Kore-KR" dirty="0"/>
              <a:t>p</a:t>
            </a:r>
            <a:r>
              <a:rPr kumimoji="1" lang="ko-Kore-KR" altLang="en-US" dirty="0"/>
              <a:t>에대해 빼주게 되면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cordinate</a:t>
            </a:r>
            <a:r>
              <a:rPr kumimoji="1" lang="ko-Kore-KR" altLang="en-US" dirty="0"/>
              <a:t>의 중앙으로 이동되게 됩니다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즉 어떤 위치든지 회전 없이 </a:t>
            </a:r>
            <a:r>
              <a:rPr kumimoji="1" lang="en-US" altLang="ko-Kore-KR" dirty="0"/>
              <a:t>T</a:t>
            </a:r>
            <a:r>
              <a:rPr kumimoji="1" lang="en-US" altLang="ko-KR" dirty="0"/>
              <a:t>ranslation </a:t>
            </a:r>
            <a:r>
              <a:rPr kumimoji="1" lang="ko-KR" altLang="en-US" dirty="0"/>
              <a:t>되어있다면 </a:t>
            </a:r>
            <a:r>
              <a:rPr kumimoji="1" lang="en-US" altLang="ko-KR" dirty="0"/>
              <a:t>mean</a:t>
            </a:r>
            <a:r>
              <a:rPr kumimoji="1" lang="ko-KR" altLang="en-US" dirty="0"/>
              <a:t>값을 구해 </a:t>
            </a:r>
            <a:r>
              <a:rPr kumimoji="1" lang="ko-KR" altLang="en-US" dirty="0" err="1"/>
              <a:t>빼주는것으로</a:t>
            </a:r>
            <a:r>
              <a:rPr kumimoji="1" lang="ko-KR" altLang="en-US" dirty="0"/>
              <a:t> 모두 </a:t>
            </a:r>
            <a:r>
              <a:rPr kumimoji="1" lang="ko-KR" altLang="en-US" dirty="0" err="1"/>
              <a:t>일치시킬수</a:t>
            </a:r>
            <a:r>
              <a:rPr kumimoji="1" lang="ko-KR" altLang="en-US" dirty="0"/>
              <a:t> 있다는 의미입니다</a:t>
            </a:r>
            <a:r>
              <a:rPr kumimoji="1" lang="en-US" altLang="ko-KR" dirty="0"/>
              <a:t>. 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그다음 </a:t>
            </a:r>
            <a:r>
              <a:rPr kumimoji="1" lang="en-US" altLang="ko-Kore-KR" dirty="0" err="1"/>
              <a:t>r</a:t>
            </a:r>
            <a:r>
              <a:rPr kumimoji="1" lang="en-US" altLang="ko-KR" dirty="0" err="1"/>
              <a:t>oation</a:t>
            </a:r>
            <a:r>
              <a:rPr kumimoji="1" lang="ko-KR" altLang="en-US" dirty="0"/>
              <a:t>에 대해서는 </a:t>
            </a:r>
            <a:r>
              <a:rPr kumimoji="1" lang="en-US" altLang="ko-KR" dirty="0"/>
              <a:t>vector neurons</a:t>
            </a:r>
            <a:r>
              <a:rPr kumimoji="1" lang="ko-KR" altLang="en-US" dirty="0"/>
              <a:t>라는 최근에 </a:t>
            </a:r>
            <a:r>
              <a:rPr kumimoji="1" lang="en-US" altLang="ko-KR" dirty="0"/>
              <a:t>proposed</a:t>
            </a:r>
            <a:r>
              <a:rPr kumimoji="1" lang="ko-KR" altLang="en-US" dirty="0"/>
              <a:t>된 방법을 사용하면 </a:t>
            </a:r>
            <a:r>
              <a:rPr kumimoji="1" lang="en-US" altLang="ko-KR" dirty="0"/>
              <a:t>rotation </a:t>
            </a:r>
            <a:r>
              <a:rPr kumimoji="1" lang="ko-KR" altLang="en-US" dirty="0"/>
              <a:t>부분도 </a:t>
            </a:r>
            <a:r>
              <a:rPr kumimoji="1" lang="ko-KR" altLang="en-US" dirty="0" err="1"/>
              <a:t>해결할수</a:t>
            </a:r>
            <a:r>
              <a:rPr kumimoji="1" lang="ko-KR" altLang="en-US" dirty="0"/>
              <a:t> 있다고 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찾아보니 </a:t>
            </a:r>
            <a:r>
              <a:rPr kumimoji="1" lang="en-US" altLang="ko-KR" dirty="0" err="1"/>
              <a:t>scala</a:t>
            </a:r>
            <a:r>
              <a:rPr kumimoji="1" lang="en-US" altLang="ko-KR" dirty="0"/>
              <a:t> neuron</a:t>
            </a:r>
            <a:r>
              <a:rPr kumimoji="1" lang="ko-KR" altLang="en-US" dirty="0"/>
              <a:t>이 아니라 </a:t>
            </a:r>
            <a:r>
              <a:rPr kumimoji="1" lang="en-US" altLang="ko-KR" dirty="0"/>
              <a:t>vector neuron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가중치들이 </a:t>
            </a:r>
            <a:r>
              <a:rPr kumimoji="1" lang="ko-KR" altLang="en-US" dirty="0" err="1"/>
              <a:t>연결되있는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모습이였습니다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잘 이해하지는 못했습니다</a:t>
            </a:r>
            <a:r>
              <a:rPr kumimoji="1" lang="en-US" altLang="ko-KR" dirty="0"/>
              <a:t>.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A8BE4-80E7-0248-AE3E-9D1DDD49F928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6848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앞에서 설명한 </a:t>
            </a:r>
            <a:r>
              <a:rPr kumimoji="1" lang="en-US" altLang="ko-Kore-KR" dirty="0"/>
              <a:t>SE(3) equivariant</a:t>
            </a:r>
            <a:r>
              <a:rPr kumimoji="1" lang="ko-Kore-KR" altLang="en-US" dirty="0"/>
              <a:t>를 하게 만드는 네트워크 구조입니다</a:t>
            </a:r>
            <a:r>
              <a:rPr kumimoji="1" lang="en-US" altLang="ko-Kore-KR" dirty="0"/>
              <a:t>. 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어떤 </a:t>
            </a:r>
            <a:r>
              <a:rPr kumimoji="1" lang="en-US" altLang="ko-Kore-KR" dirty="0"/>
              <a:t>point cloud P</a:t>
            </a:r>
            <a:r>
              <a:rPr kumimoji="1" lang="ko-Kore-KR" altLang="en-US" dirty="0"/>
              <a:t>가 들어왔을때 </a:t>
            </a:r>
            <a:r>
              <a:rPr kumimoji="1" lang="en-US" altLang="ko-Kore-KR" dirty="0"/>
              <a:t>T </a:t>
            </a:r>
            <a:r>
              <a:rPr kumimoji="1" lang="ko-Kore-KR" altLang="en-US" dirty="0"/>
              <a:t>인 </a:t>
            </a:r>
            <a:r>
              <a:rPr kumimoji="1" lang="en-US" altLang="ko-Kore-KR" dirty="0"/>
              <a:t>pose</a:t>
            </a:r>
            <a:r>
              <a:rPr kumimoji="1" lang="ko-Kore-KR" altLang="en-US" dirty="0"/>
              <a:t>일때를 계산하는 네트워크 입니다</a:t>
            </a:r>
            <a:r>
              <a:rPr kumimoji="1" lang="en-US" altLang="ko-Kore-KR" dirty="0"/>
              <a:t>.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A8BE4-80E7-0248-AE3E-9D1DDD49F928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1041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그리고 마지막 </a:t>
            </a:r>
            <a:r>
              <a:rPr kumimoji="1" lang="en-US" altLang="ko-Kore-KR" dirty="0"/>
              <a:t>method </a:t>
            </a:r>
            <a:r>
              <a:rPr kumimoji="1" lang="ko-Kore-KR" altLang="en-US" dirty="0"/>
              <a:t>입니다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앞서 설명한 네트워를 이용하여 </a:t>
            </a:r>
            <a:r>
              <a:rPr kumimoji="1" lang="en-US" altLang="ko-Kore-KR" dirty="0"/>
              <a:t>energy landscape</a:t>
            </a:r>
            <a:r>
              <a:rPr kumimoji="1" lang="ko-Kore-KR" altLang="en-US" dirty="0"/>
              <a:t>라는 값을 정의할수 있는데요</a:t>
            </a:r>
            <a:r>
              <a:rPr kumimoji="1" lang="en-US" altLang="ko-Kore-KR" dirty="0"/>
              <a:t>, demo</a:t>
            </a:r>
            <a:r>
              <a:rPr kumimoji="1" lang="ko-Kore-KR" altLang="en-US" dirty="0"/>
              <a:t>에서 얻은값과 테스트 할때 얻은 값의 차를 </a:t>
            </a:r>
            <a:r>
              <a:rPr kumimoji="1" lang="en-US" altLang="ko-Kore-KR" dirty="0"/>
              <a:t>Energy</a:t>
            </a:r>
            <a:r>
              <a:rPr kumimoji="1" lang="ko-Kore-KR" altLang="en-US" dirty="0"/>
              <a:t>로 정의합니다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그리고 이것을 최소화 하는 방향으로 최적화가 이루어 지는데요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최적화를 다하고나면 아래 그림과 같은 것을 할수 있습니다</a:t>
            </a:r>
            <a:r>
              <a:rPr kumimoji="1" lang="en-US" altLang="ko-Kore-KR" dirty="0"/>
              <a:t>. 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여기 </a:t>
            </a:r>
            <a:r>
              <a:rPr kumimoji="1" lang="en-US" altLang="ko-Kore-KR" dirty="0"/>
              <a:t>demo </a:t>
            </a:r>
            <a:r>
              <a:rPr kumimoji="1" lang="ko-Kore-KR" altLang="en-US" dirty="0"/>
              <a:t>컵을 보면 손잡이 부분에 </a:t>
            </a:r>
            <a:r>
              <a:rPr kumimoji="1" lang="en-US" altLang="ko-Kore-KR" dirty="0"/>
              <a:t>X </a:t>
            </a:r>
            <a:r>
              <a:rPr kumimoji="1" lang="ko-Kore-KR" altLang="en-US" dirty="0"/>
              <a:t>라고 표시가 되어 있는데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다른모양의 다른 </a:t>
            </a:r>
            <a:r>
              <a:rPr kumimoji="1" lang="en-US" altLang="ko-Kore-KR" dirty="0"/>
              <a:t>pose</a:t>
            </a:r>
            <a:r>
              <a:rPr kumimoji="1" lang="ko-Kore-KR" altLang="en-US" dirty="0"/>
              <a:t>를 가진 컵이 들어왔을때</a:t>
            </a:r>
            <a:r>
              <a:rPr kumimoji="1" lang="en-US" altLang="ko-Kore-KR" dirty="0"/>
              <a:t>, </a:t>
            </a:r>
          </a:p>
          <a:p>
            <a:r>
              <a:rPr kumimoji="1" lang="ko-Kore-KR" altLang="en-US" dirty="0"/>
              <a:t>즉 </a:t>
            </a:r>
            <a:r>
              <a:rPr kumimoji="1" lang="en-US" altLang="ko-Kore-KR" dirty="0"/>
              <a:t>P, P</a:t>
            </a:r>
            <a:r>
              <a:rPr kumimoji="1" lang="ko-Kore-KR" altLang="en-US" dirty="0"/>
              <a:t>햇</a:t>
            </a:r>
            <a:r>
              <a:rPr kumimoji="1" lang="en-US" altLang="ko-Kore-KR" dirty="0"/>
              <a:t>, x</a:t>
            </a:r>
            <a:r>
              <a:rPr kumimoji="1" lang="ko-Kore-KR" altLang="en-US" dirty="0"/>
              <a:t>햇을 가지고 여기 </a:t>
            </a:r>
            <a:r>
              <a:rPr kumimoji="1" lang="en-US" altLang="ko-Kore-KR" dirty="0"/>
              <a:t>test cup</a:t>
            </a:r>
            <a:r>
              <a:rPr kumimoji="1" lang="ko-Kore-KR" altLang="en-US" dirty="0"/>
              <a:t>의 손잡이 부분 즉 </a:t>
            </a:r>
            <a:r>
              <a:rPr kumimoji="1" lang="en-US" altLang="ko-Kore-KR" dirty="0"/>
              <a:t>x</a:t>
            </a:r>
            <a:r>
              <a:rPr kumimoji="1" lang="ko-Kore-KR" altLang="en-US" dirty="0"/>
              <a:t>를 찾아낼수 있게 됩니다</a:t>
            </a:r>
            <a:r>
              <a:rPr kumimoji="1" lang="en-US" altLang="ko-Kore-KR" dirty="0"/>
              <a:t>. 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이런것이 가능하기 때문에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어떤 </a:t>
            </a:r>
            <a:r>
              <a:rPr kumimoji="1" lang="en-US" altLang="ko-Kore-KR" dirty="0"/>
              <a:t>P</a:t>
            </a:r>
            <a:r>
              <a:rPr kumimoji="1" lang="en-US" altLang="ko-KR" dirty="0"/>
              <a:t>ose</a:t>
            </a:r>
            <a:r>
              <a:rPr kumimoji="1" lang="ko-KR" altLang="en-US" dirty="0"/>
              <a:t>의 어떤 모양의 </a:t>
            </a:r>
            <a:r>
              <a:rPr kumimoji="1" lang="ko-KR" altLang="en-US" dirty="0" err="1"/>
              <a:t>컵이여도</a:t>
            </a:r>
            <a:r>
              <a:rPr kumimoji="1" lang="ko-KR" altLang="en-US" dirty="0"/>
              <a:t> 기계가 잘 인식하여 </a:t>
            </a:r>
            <a:r>
              <a:rPr kumimoji="1" lang="en-US" altLang="ko-KR" dirty="0"/>
              <a:t>manipulate task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수행할수</a:t>
            </a:r>
            <a:r>
              <a:rPr kumimoji="1" lang="ko-KR" altLang="en-US" dirty="0"/>
              <a:t> 있게 </a:t>
            </a:r>
            <a:r>
              <a:rPr kumimoji="1" lang="ko-KR" altLang="en-US" dirty="0" err="1"/>
              <a:t>되는것입니다</a:t>
            </a:r>
            <a:r>
              <a:rPr kumimoji="1" lang="en-US" altLang="ko-KR" dirty="0"/>
              <a:t>.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A8BE4-80E7-0248-AE3E-9D1DDD49F928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2175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Energy landscape</a:t>
            </a:r>
            <a:r>
              <a:rPr kumimoji="1" lang="ko-Kore-KR" altLang="en-US" dirty="0"/>
              <a:t>를 이용하여 최적화를 하면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그림에서 보는것과 같이 어떤</a:t>
            </a:r>
            <a:r>
              <a:rPr kumimoji="1" lang="en-US" altLang="ko-Kore-KR" dirty="0"/>
              <a:t> general</a:t>
            </a:r>
            <a:r>
              <a:rPr kumimoji="1" lang="ko-Kore-KR" altLang="en-US" dirty="0"/>
              <a:t>한 </a:t>
            </a:r>
            <a:r>
              <a:rPr kumimoji="1" lang="en-US" altLang="ko-Kore-KR" dirty="0"/>
              <a:t>mug</a:t>
            </a:r>
            <a:r>
              <a:rPr kumimoji="1" lang="ko-Kore-KR" altLang="en-US" dirty="0"/>
              <a:t>의 손잡이나</a:t>
            </a:r>
            <a:r>
              <a:rPr kumimoji="1" lang="en-US" altLang="ko-Kore-KR" dirty="0"/>
              <a:t>, bowl</a:t>
            </a:r>
            <a:r>
              <a:rPr kumimoji="1" lang="ko-Kore-KR" altLang="en-US" dirty="0"/>
              <a:t>의 받침을 찾을수 있습니다</a:t>
            </a:r>
            <a:r>
              <a:rPr kumimoji="1" lang="en-US" altLang="ko-Kore-KR" dirty="0"/>
              <a:t>. 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아래 그림을 보면 </a:t>
            </a:r>
            <a:r>
              <a:rPr kumimoji="1" lang="en-US" altLang="ko-Kore-KR" dirty="0"/>
              <a:t>demo</a:t>
            </a:r>
            <a:r>
              <a:rPr kumimoji="1" lang="ko-Kore-KR" altLang="en-US" dirty="0"/>
              <a:t>에서 손잡이의 반대쪽 </a:t>
            </a:r>
            <a:r>
              <a:rPr kumimoji="1" lang="en-US" altLang="ko-Kore-KR" dirty="0"/>
              <a:t>rip</a:t>
            </a:r>
            <a:r>
              <a:rPr kumimoji="1" lang="ko-Kore-KR" altLang="en-US" dirty="0"/>
              <a:t>을 잡는 모습을 보여주었는데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최적화가 진행됨에 따라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손잡이 반대쪽 </a:t>
            </a:r>
            <a:r>
              <a:rPr kumimoji="1" lang="en-US" altLang="ko-Kore-KR" dirty="0"/>
              <a:t>rip</a:t>
            </a:r>
            <a:r>
              <a:rPr kumimoji="1" lang="ko-Kore-KR" altLang="en-US" dirty="0"/>
              <a:t>을 잘 찾아가는것을 보여주는 그림입니다</a:t>
            </a:r>
            <a:r>
              <a:rPr kumimoji="1" lang="en-US" altLang="ko-Kore-KR" dirty="0"/>
              <a:t>.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A8BE4-80E7-0248-AE3E-9D1DDD49F928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3689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실험 결과입니다</a:t>
            </a:r>
            <a:r>
              <a:rPr kumimoji="1" lang="en-US" altLang="ko-Kore-KR" dirty="0"/>
              <a:t>. </a:t>
            </a:r>
          </a:p>
          <a:p>
            <a:r>
              <a:rPr kumimoji="1" lang="en-US" altLang="ko-Kore-KR" dirty="0"/>
              <a:t>Mug, bowl, bottle</a:t>
            </a:r>
            <a:r>
              <a:rPr kumimoji="1" lang="ko-Kore-KR" altLang="en-US" dirty="0"/>
              <a:t>에 대해 실험을 진행하였고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기존 방법인 </a:t>
            </a:r>
            <a:r>
              <a:rPr kumimoji="1" lang="en-US" altLang="ko-Kore-KR" dirty="0"/>
              <a:t>DON</a:t>
            </a:r>
            <a:r>
              <a:rPr kumimoji="1" lang="ko-Kore-KR" altLang="en-US" dirty="0"/>
              <a:t>과 비교를 하였습니다</a:t>
            </a:r>
            <a:r>
              <a:rPr kumimoji="1" lang="en-US" altLang="ko-Kore-KR" dirty="0"/>
              <a:t>. DON</a:t>
            </a:r>
            <a:r>
              <a:rPr kumimoji="1" lang="ko-Kore-KR" altLang="en-US" dirty="0"/>
              <a:t>에서는 </a:t>
            </a:r>
            <a:r>
              <a:rPr kumimoji="1" lang="en-US" altLang="ko-Kore-KR" dirty="0"/>
              <a:t>upright pose</a:t>
            </a:r>
            <a:r>
              <a:rPr kumimoji="1" lang="ko-Kore-KR" altLang="en-US" dirty="0"/>
              <a:t>에선 그럭저럭 </a:t>
            </a:r>
            <a:r>
              <a:rPr kumimoji="1" lang="en-US" altLang="ko-Kore-KR" dirty="0"/>
              <a:t>NDF</a:t>
            </a:r>
            <a:r>
              <a:rPr kumimoji="1" lang="ko-Kore-KR" altLang="en-US" dirty="0"/>
              <a:t>랑 </a:t>
            </a:r>
            <a:r>
              <a:rPr kumimoji="1" lang="en-US" altLang="ko-Kore-KR" dirty="0"/>
              <a:t>grasp</a:t>
            </a:r>
            <a:r>
              <a:rPr kumimoji="1" lang="ko-Kore-KR" altLang="en-US" dirty="0"/>
              <a:t> 비슷하게 결과가 나오지만</a:t>
            </a:r>
            <a:r>
              <a:rPr kumimoji="1" lang="en-US" altLang="ko-Kore-KR" dirty="0"/>
              <a:t>, arbitrary pose</a:t>
            </a:r>
            <a:r>
              <a:rPr kumimoji="1" lang="ko-Kore-KR" altLang="en-US" dirty="0"/>
              <a:t>에서는 정확도가 현저하게 떨어진것을 확인할수 있습니다</a:t>
            </a:r>
            <a:r>
              <a:rPr kumimoji="1" lang="en-US" altLang="ko-Kore-KR" dirty="0"/>
              <a:t>. NDF</a:t>
            </a:r>
            <a:r>
              <a:rPr kumimoji="1" lang="ko-Kore-KR" altLang="en-US" dirty="0"/>
              <a:t>도 떨어지긴 하였지만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그래도 어느정도 </a:t>
            </a:r>
            <a:r>
              <a:rPr kumimoji="1" lang="en-US" altLang="ko-KR" dirty="0"/>
              <a:t>7~80</a:t>
            </a:r>
            <a:r>
              <a:rPr kumimoji="1" lang="ko-KR" altLang="en-US" dirty="0"/>
              <a:t>대 정도의 정확도를 보여줍니다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또한 아래그림은 </a:t>
            </a:r>
            <a:r>
              <a:rPr kumimoji="1" lang="en-US" altLang="ko-Kore-KR" dirty="0"/>
              <a:t>demo</a:t>
            </a:r>
            <a:r>
              <a:rPr kumimoji="1" lang="ko-Kore-KR" altLang="en-US" dirty="0"/>
              <a:t>의 갯수에 따라 달라지는 정확도를 보여줍니다</a:t>
            </a:r>
            <a:r>
              <a:rPr kumimoji="1" lang="en-US" altLang="ko-Kore-KR" dirty="0"/>
              <a:t>. DON</a:t>
            </a:r>
            <a:r>
              <a:rPr kumimoji="1" lang="ko-Kore-KR" altLang="en-US" dirty="0"/>
              <a:t>같은 경우는 아주 적게 증가하였지만 </a:t>
            </a:r>
            <a:r>
              <a:rPr kumimoji="1" lang="en-US" altLang="ko-Kore-KR" dirty="0"/>
              <a:t>NDF</a:t>
            </a:r>
            <a:r>
              <a:rPr kumimoji="1" lang="ko-Kore-KR" altLang="en-US" dirty="0"/>
              <a:t>는 쑥쑥 잘증가한것을 볼수 있습니다</a:t>
            </a:r>
            <a:r>
              <a:rPr kumimoji="1" lang="en-US" altLang="ko-Kore-KR" dirty="0"/>
              <a:t>.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A8BE4-80E7-0248-AE3E-9D1DDD49F928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2183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63A9D-712D-4B41-BD69-4FB328CA3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35EF81-5B04-1F41-88F5-B528FD597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2D762-53AF-F448-AFC1-651E69954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A0FE-7E42-8745-974C-7F03CB0549B1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238A77-14CF-E64E-8846-A6ECBA9D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749BA8-60D5-7649-83BD-DD7D4168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8804-1A87-AB4A-AD44-A4B62338E8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619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728AA-77A2-6A42-AD66-314B3431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F4C1BF-D8A6-164E-A49F-C25AF93FD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7AF360-8DA1-5046-9C2E-50C5BA99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A0FE-7E42-8745-974C-7F03CB0549B1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91EE68-0628-E840-AC1C-92AF4672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CE0307-E5AB-7044-B138-79FCFD9AA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8804-1A87-AB4A-AD44-A4B62338E8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44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405F44-D3A2-6345-A88F-4822DFBF2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54FB6E-7E6A-D648-A12E-09292C3C0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DF7FE-A046-284F-A441-22D87041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A0FE-7E42-8745-974C-7F03CB0549B1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AF39A-D42F-2F40-BD74-E14E6D2D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738BF5-144A-F94D-9098-FA2A0972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8804-1A87-AB4A-AD44-A4B62338E8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300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0C09F-63E9-674E-A1C2-3ACFB6CD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49215-D592-4B41-9FD5-DF108DF53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EB61D6-5F8F-154E-A30D-CEE56E7B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A0FE-7E42-8745-974C-7F03CB0549B1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DAB3EE-40FD-F040-90DB-77401B867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625AB-6484-084E-868A-C72B0238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8804-1A87-AB4A-AD44-A4B62338E8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198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8723E-7A73-464F-A32D-61D1D51BA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C44FC3-8A5E-164F-909F-7283B7983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634E43-31BF-9F42-A68E-AC81A401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A0FE-7E42-8745-974C-7F03CB0549B1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FBE21F-1136-B24B-8998-BAF31C881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492960-9822-AF46-81F4-AF56AF49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8804-1A87-AB4A-AD44-A4B62338E8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122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0050-DF64-BB41-9E8F-B87DE8BF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9E2999-CE0D-E94C-8084-19F9AEE06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E8BB99-1078-2B4D-B8C7-E9405010B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C7367E-D02B-1B48-AFBF-EF61591A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A0FE-7E42-8745-974C-7F03CB0549B1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6E8EF3-2701-AF42-B69B-052FCBDF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A0F52-7473-6A48-A254-15DCB251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8804-1A87-AB4A-AD44-A4B62338E8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240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D0FA6-C101-4748-AE8A-7C88E4775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83297D-9E60-2248-9813-2B42189AB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42B9BC-91BC-374F-9B17-07B4950AA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85BA27-6493-0B48-B480-0565D0290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695C27-9B05-0A41-B1E5-6497304CE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41D5ED-22A4-914F-98DE-36E14DC85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A0FE-7E42-8745-974C-7F03CB0549B1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7127C3-32DC-844E-9A71-2D311436D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40A2BA-DF7B-E049-B448-237A3959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8804-1A87-AB4A-AD44-A4B62338E8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228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7C10C-AC49-2241-A4F9-53AC1D0A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623AC4-EEE7-B945-9446-A7D60E25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A0FE-7E42-8745-974C-7F03CB0549B1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A827CA-F308-114F-A097-042FD6A4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1C8693-9368-694B-B630-5FCB7C69A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8804-1A87-AB4A-AD44-A4B62338E8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762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B614F8-23D8-6F44-9797-A9BFE8C2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A0FE-7E42-8745-974C-7F03CB0549B1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098015-33E6-8B4C-88FE-CD43871A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A8CD6D-EC79-5E46-A2DA-60355F71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8804-1A87-AB4A-AD44-A4B62338E8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574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71001-B652-4641-B9EC-1067DDBE1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058CB-CAB4-0242-B642-C0EB2E8CD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5B8AA3-740B-B64F-9361-13891E393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524F5A-964A-1B40-AFE6-EF164205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A0FE-7E42-8745-974C-7F03CB0549B1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0734F6-72F5-9D4C-AF2E-CAD6B385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D0E091-C4AA-FE43-AD60-4D834971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8804-1A87-AB4A-AD44-A4B62338E8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107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8E1AF-5FED-4B48-A942-DAC04709E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3CC8DC-5880-E547-A864-077B1176A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77225C-5201-5547-9C72-EF2EC2085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B79518-C2C5-0B45-9A64-AFFAF273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A0FE-7E42-8745-974C-7F03CB0549B1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98F3F-E79E-6241-97EB-594310E1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F825C7-3AB0-DF43-B0C8-36008509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8804-1A87-AB4A-AD44-A4B62338E8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795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4FA446-28B8-BA42-8F68-E7F4AB2B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183076-DA73-5640-A67D-CFB18A3A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18FBE-5438-A446-B4A9-3CD7C74DB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AA0FE-7E42-8745-974C-7F03CB0549B1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0A101B-F8C8-814C-98B4-DB95695B0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96659D-11CB-9A4A-9E53-61827B18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58804-1A87-AB4A-AD44-A4B62338E8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987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9E8C9-74D7-E941-878E-FD54AE94A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1038"/>
            <a:ext cx="9144000" cy="1421671"/>
          </a:xfrm>
        </p:spPr>
        <p:txBody>
          <a:bodyPr>
            <a:normAutofit/>
          </a:bodyPr>
          <a:lstStyle/>
          <a:p>
            <a:r>
              <a:rPr kumimoji="1" lang="en" altLang="ko-Kore-KR" sz="7000" b="1" dirty="0"/>
              <a:t>Neural Descriptor Fields</a:t>
            </a:r>
            <a:endParaRPr kumimoji="1" lang="ko-Kore-KR" altLang="en-US" sz="7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82DA84-DCEA-1D49-BCD7-3F2668C35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9876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ko-Kore-KR" sz="3600" dirty="0" err="1"/>
              <a:t>Minjae</a:t>
            </a:r>
            <a:r>
              <a:rPr kumimoji="1" lang="en-US" altLang="ko-Kore-KR" sz="3600" dirty="0"/>
              <a:t> Lee</a:t>
            </a:r>
            <a:endParaRPr kumimoji="1" lang="ko-Kore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40249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D20C1-D32B-1749-9EF9-67BFD8A4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r>
              <a:rPr kumimoji="1" lang="en-US" altLang="ko-Kore-KR" sz="5000" b="1" dirty="0"/>
              <a:t>Experiment Results</a:t>
            </a:r>
            <a:endParaRPr kumimoji="1" lang="ko-Kore-KR" altLang="en-US" sz="5000" dirty="0"/>
          </a:p>
        </p:txBody>
      </p:sp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CFA1AAC6-A076-484E-946A-2D08A4976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53732"/>
          <a:stretch/>
        </p:blipFill>
        <p:spPr>
          <a:xfrm>
            <a:off x="1225285" y="1641807"/>
            <a:ext cx="8278881" cy="2070050"/>
          </a:xfrm>
        </p:spPr>
      </p:pic>
      <p:pic>
        <p:nvPicPr>
          <p:cNvPr id="6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954B4E51-FE65-784B-8022-7DA414FF35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375" r="-1513"/>
          <a:stretch/>
        </p:blipFill>
        <p:spPr>
          <a:xfrm>
            <a:off x="1162665" y="3982064"/>
            <a:ext cx="8404122" cy="235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66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99557-679B-694F-9B31-406E6E452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ore-KR" sz="7000" b="1" dirty="0"/>
              <a:t>Thank you</a:t>
            </a:r>
            <a:endParaRPr kumimoji="1" lang="ko-Kore-KR" altLang="en-US" sz="7000" b="1" dirty="0"/>
          </a:p>
        </p:txBody>
      </p:sp>
    </p:spTree>
    <p:extLst>
      <p:ext uri="{BB962C8B-B14F-4D97-AF65-F5344CB8AC3E}">
        <p14:creationId xmlns:p14="http://schemas.microsoft.com/office/powerpoint/2010/main" val="322902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현미경, 테이블, 램프이(가) 표시된 사진&#10;&#10;자동 생성된 설명">
            <a:extLst>
              <a:ext uri="{FF2B5EF4-FFF2-40B4-BE49-F238E27FC236}">
                <a16:creationId xmlns:a16="http://schemas.microsoft.com/office/drawing/2014/main" id="{54789F5A-97E6-BA49-B07F-51B3EEF61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587" y="4247405"/>
            <a:ext cx="9902825" cy="2442401"/>
          </a:xfrm>
          <a:prstGeom prst="rect">
            <a:avLst/>
          </a:prstGeom>
        </p:spPr>
      </p:pic>
      <p:pic>
        <p:nvPicPr>
          <p:cNvPr id="5" name="그림 4" descr="램프이(가) 표시된 사진&#10;&#10;자동 생성된 설명">
            <a:extLst>
              <a:ext uri="{FF2B5EF4-FFF2-40B4-BE49-F238E27FC236}">
                <a16:creationId xmlns:a16="http://schemas.microsoft.com/office/drawing/2014/main" id="{BADDBF43-3051-E349-97D8-3A27E60DD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662" y="867938"/>
            <a:ext cx="4603750" cy="242360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DDE300-E348-E543-9247-F4FE470D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2972"/>
          </a:xfrm>
        </p:spPr>
        <p:txBody>
          <a:bodyPr>
            <a:normAutofit/>
          </a:bodyPr>
          <a:lstStyle/>
          <a:p>
            <a:r>
              <a:rPr kumimoji="1" lang="en-US" altLang="ko-Kore-KR" sz="5000" b="1" dirty="0"/>
              <a:t>Task Definition</a:t>
            </a:r>
            <a:endParaRPr kumimoji="1" lang="ko-Kore-KR" altLang="en-US" sz="5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B008D9-7F67-4C45-9488-4E897E0D2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203"/>
            <a:ext cx="10515600" cy="4351338"/>
          </a:xfrm>
        </p:spPr>
        <p:txBody>
          <a:bodyPr/>
          <a:lstStyle/>
          <a:p>
            <a:r>
              <a:rPr kumimoji="1" lang="en-US" altLang="ko-Kore-KR" dirty="0"/>
              <a:t>Task : manipulation task</a:t>
            </a:r>
          </a:p>
          <a:p>
            <a:pPr marL="0" indent="0">
              <a:buNone/>
            </a:pPr>
            <a:r>
              <a:rPr kumimoji="1" lang="en-US" altLang="ko-Kore-KR" dirty="0"/>
              <a:t>-&gt; But generalize their method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D1B28CD-DB28-E842-8BC6-3C965E6EF9BF}"/>
              </a:ext>
            </a:extLst>
          </p:cNvPr>
          <p:cNvGrpSpPr/>
          <p:nvPr/>
        </p:nvGrpSpPr>
        <p:grpSpPr>
          <a:xfrm>
            <a:off x="8160791" y="3142936"/>
            <a:ext cx="1020960" cy="1485360"/>
            <a:chOff x="8160791" y="3142936"/>
            <a:chExt cx="1020960" cy="148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0FE767EA-3136-9E46-99D6-2D0ED010AD25}"/>
                    </a:ext>
                  </a:extLst>
                </p14:cNvPr>
                <p14:cNvContentPartPr/>
                <p14:nvPr/>
              </p14:nvContentPartPr>
              <p14:xfrm>
                <a:off x="8631671" y="3142936"/>
                <a:ext cx="170280" cy="13341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0FE767EA-3136-9E46-99D6-2D0ED010AD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623031" y="3134296"/>
                  <a:ext cx="187920" cy="13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0F2E5E72-39AF-9948-A2E5-FB4A5D423BD6}"/>
                    </a:ext>
                  </a:extLst>
                </p14:cNvPr>
                <p14:cNvContentPartPr/>
                <p14:nvPr/>
              </p14:nvContentPartPr>
              <p14:xfrm>
                <a:off x="8160791" y="4100896"/>
                <a:ext cx="1020960" cy="5274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0F2E5E72-39AF-9948-A2E5-FB4A5D423BD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151791" y="4091896"/>
                  <a:ext cx="1038600" cy="545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2568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6A6EC-BFD5-D34F-B344-0ED4D816C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871"/>
            <a:ext cx="10515600" cy="1325563"/>
          </a:xfrm>
        </p:spPr>
        <p:txBody>
          <a:bodyPr>
            <a:noAutofit/>
          </a:bodyPr>
          <a:lstStyle/>
          <a:p>
            <a:r>
              <a:rPr kumimoji="1" lang="en-US" altLang="ko-Kore-KR" sz="4800" b="1" dirty="0"/>
              <a:t>Challenges to overcome for generalization</a:t>
            </a:r>
            <a:endParaRPr kumimoji="1" lang="ko-Kore-KR" altLang="en-US" sz="48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2036D-F809-FB40-951E-C2ED26B8B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1043"/>
            <a:ext cx="10515600" cy="3882448"/>
          </a:xfrm>
        </p:spPr>
        <p:txBody>
          <a:bodyPr>
            <a:normAutofit/>
          </a:bodyPr>
          <a:lstStyle/>
          <a:p>
            <a:r>
              <a:rPr kumimoji="1" lang="en-US" altLang="ko-Kore-KR" sz="3000" dirty="0"/>
              <a:t>Small number of demonstrations</a:t>
            </a:r>
            <a:r>
              <a:rPr kumimoji="1" lang="en-US" altLang="ko-KR" sz="3000" dirty="0"/>
              <a:t>(5~10)</a:t>
            </a:r>
            <a:endParaRPr kumimoji="1" lang="en-US" altLang="ko-Kore-KR" sz="3000" dirty="0"/>
          </a:p>
          <a:p>
            <a:endParaRPr kumimoji="1" lang="en-US" altLang="ko-Kore-KR" sz="2000" dirty="0"/>
          </a:p>
          <a:p>
            <a:r>
              <a:rPr kumimoji="1" lang="en-US" altLang="ko-Kore-KR" sz="3000" dirty="0"/>
              <a:t>Unseen object shape instances</a:t>
            </a:r>
          </a:p>
          <a:p>
            <a:endParaRPr kumimoji="1" lang="en-US" altLang="ko-Kore-KR" sz="2000" dirty="0"/>
          </a:p>
          <a:p>
            <a:r>
              <a:rPr kumimoji="1" lang="en-US" altLang="ko-Kore-KR" sz="3000" dirty="0"/>
              <a:t>Specifying target configurations for placing</a:t>
            </a:r>
          </a:p>
          <a:p>
            <a:endParaRPr kumimoji="1" lang="en-US" altLang="ko-Kore-KR" sz="2000" dirty="0"/>
          </a:p>
          <a:p>
            <a:r>
              <a:rPr kumimoji="1" lang="en-US" altLang="ko-Kore-KR" sz="3000" dirty="0"/>
              <a:t>Objects can be in arbitrary 6-DoF poses</a:t>
            </a:r>
            <a:endParaRPr kumimoji="1" lang="ko-Kore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03820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4D1E7-1236-A14D-8464-00CFC1F4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234"/>
            <a:ext cx="10515600" cy="1034184"/>
          </a:xfrm>
        </p:spPr>
        <p:txBody>
          <a:bodyPr>
            <a:normAutofit/>
          </a:bodyPr>
          <a:lstStyle/>
          <a:p>
            <a:r>
              <a:rPr kumimoji="1" lang="en-US" altLang="ko-Kore-KR" sz="5000" b="1" dirty="0"/>
              <a:t>Method(1)</a:t>
            </a:r>
            <a:endParaRPr kumimoji="1" lang="ko-Kore-KR" altLang="en-US" sz="5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1298C-58B1-C549-99E6-E55BEF9B7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564"/>
            <a:ext cx="10515600" cy="4765963"/>
          </a:xfrm>
        </p:spPr>
        <p:txBody>
          <a:bodyPr/>
          <a:lstStyle/>
          <a:p>
            <a:r>
              <a:rPr kumimoji="1" lang="en-US" altLang="ko-Kore-KR" dirty="0"/>
              <a:t>Obtain descriptors that encode correspondence across shape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D9CA66-3EAE-094E-B9B4-FC3F5E052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850" y="2485158"/>
            <a:ext cx="8400299" cy="333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6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4D1E7-1236-A14D-8464-00CFC1F4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8"/>
            <a:ext cx="10515600" cy="1034184"/>
          </a:xfrm>
        </p:spPr>
        <p:txBody>
          <a:bodyPr>
            <a:normAutofit/>
          </a:bodyPr>
          <a:lstStyle/>
          <a:p>
            <a:r>
              <a:rPr kumimoji="1" lang="en-US" altLang="ko-Kore-KR" sz="5000" b="1" dirty="0"/>
              <a:t>Method(2)</a:t>
            </a:r>
            <a:endParaRPr kumimoji="1" lang="ko-Kore-KR" altLang="en-US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901298C-58B1-C549-99E6-E55BEF9B7C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197" y="1427020"/>
                <a:ext cx="11311003" cy="498272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ore-KR" dirty="0"/>
                  <a:t>Make SE(3) equivariant </a:t>
                </a:r>
              </a:p>
              <a:p>
                <a:pPr marL="0" indent="0">
                  <a:buNone/>
                </a:pPr>
                <a:endParaRPr kumimoji="1" lang="en-US" altLang="ko-Kore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𝑅𝑥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𝑅𝑃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en-US" altLang="ko-Kore-KR" dirty="0"/>
              </a:p>
              <a:p>
                <a:pPr marL="0" indent="0">
                  <a:buNone/>
                </a:pPr>
                <a:endParaRPr kumimoji="1" lang="en-US" altLang="ko-Kore-KR" dirty="0"/>
              </a:p>
              <a:p>
                <a:pPr marL="0" indent="0">
                  <a:buNone/>
                </a:pPr>
                <a:endParaRPr kumimoji="1" lang="en-US" altLang="ko-Kore-KR" dirty="0"/>
              </a:p>
              <a:p>
                <a:pPr marL="0" indent="0">
                  <a:buNone/>
                </a:pPr>
                <a:r>
                  <a:rPr kumimoji="1" lang="en-US" altLang="ko-Kore-KR" dirty="0"/>
                  <a:t>Translation : </a:t>
                </a:r>
              </a:p>
              <a:p>
                <a:pPr marL="0" indent="0">
                  <a:buNone/>
                </a:pPr>
                <a:endParaRPr kumimoji="1" lang="en-US" altLang="ko-Kore-KR" sz="2500" dirty="0"/>
              </a:p>
              <a:p>
                <a:pPr marL="0" indent="0">
                  <a:buNone/>
                </a:pPr>
                <a:r>
                  <a:rPr kumimoji="1" lang="en-US" altLang="ko-Kore-KR" dirty="0"/>
                  <a:t>Rotation :                                                          Vector Neurons</a:t>
                </a:r>
                <a:r>
                  <a:rPr kumimoji="1" lang="en-US" altLang="ko-KR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𝑆𝑂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kumimoji="1" lang="en-US" altLang="ko-Kore-KR" dirty="0"/>
                  <a:t>           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901298C-58B1-C549-99E6-E55BEF9B7C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197" y="1427020"/>
                <a:ext cx="11311003" cy="4982728"/>
              </a:xfrm>
              <a:blipFill>
                <a:blip r:embed="rId3"/>
                <a:stretch>
                  <a:fillRect l="-1121" t="-203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A74D53B-375D-EF47-A96E-767D7CF683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" b="3896"/>
          <a:stretch/>
        </p:blipFill>
        <p:spPr>
          <a:xfrm>
            <a:off x="3087254" y="3560619"/>
            <a:ext cx="6347691" cy="10252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8A9A96-60A4-4F41-893C-6E6E7A7A3E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t="12749" r="868"/>
          <a:stretch/>
        </p:blipFill>
        <p:spPr>
          <a:xfrm>
            <a:off x="3087254" y="4876799"/>
            <a:ext cx="3298535" cy="45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9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4D1E7-1236-A14D-8464-00CFC1F4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8"/>
            <a:ext cx="10515600" cy="1034184"/>
          </a:xfrm>
        </p:spPr>
        <p:txBody>
          <a:bodyPr>
            <a:normAutofit/>
          </a:bodyPr>
          <a:lstStyle/>
          <a:p>
            <a:r>
              <a:rPr kumimoji="1" lang="en-US" altLang="ko-Kore-KR" sz="5000" b="1" dirty="0"/>
              <a:t>Method(2)</a:t>
            </a:r>
            <a:endParaRPr kumimoji="1" lang="ko-Kore-KR" altLang="en-US" sz="5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1298C-58B1-C549-99E6-E55BEF9B7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020"/>
            <a:ext cx="10515600" cy="4982728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Make SE(3) equivariant 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b="0" i="1" dirty="0">
              <a:latin typeface="Cambria Math" panose="020405030504060302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717480-CFBE-3D4A-B5BA-2AF82F31F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413" y="2093191"/>
            <a:ext cx="7787173" cy="319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36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4D1E7-1236-A14D-8464-00CFC1F4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483"/>
            <a:ext cx="10515600" cy="1034184"/>
          </a:xfrm>
        </p:spPr>
        <p:txBody>
          <a:bodyPr>
            <a:normAutofit/>
          </a:bodyPr>
          <a:lstStyle/>
          <a:p>
            <a:r>
              <a:rPr kumimoji="1" lang="en-US" altLang="ko-Kore-KR" sz="5000" b="1" dirty="0"/>
              <a:t>Method(</a:t>
            </a:r>
            <a:r>
              <a:rPr kumimoji="1" lang="en-US" altLang="ko-KR" sz="5000" b="1" dirty="0"/>
              <a:t>3</a:t>
            </a:r>
            <a:r>
              <a:rPr kumimoji="1" lang="en-US" altLang="ko-Kore-KR" sz="5000" b="1" dirty="0"/>
              <a:t>)</a:t>
            </a:r>
            <a:endParaRPr kumimoji="1" lang="ko-Kore-KR" altLang="en-US" sz="5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1298C-58B1-C549-99E6-E55BEF9B7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67"/>
            <a:ext cx="10515600" cy="4765963"/>
          </a:xfrm>
        </p:spPr>
        <p:txBody>
          <a:bodyPr/>
          <a:lstStyle/>
          <a:p>
            <a:r>
              <a:rPr kumimoji="1" lang="en-US" altLang="ko-Kore-KR" dirty="0"/>
              <a:t>Energy landscape and optimization 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1E6909-4D42-6E47-B62E-386C38C6F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642" y="1946663"/>
            <a:ext cx="5020716" cy="582112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DDC0A54-34A5-8947-9864-223C8E109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937" y="2664650"/>
            <a:ext cx="4194126" cy="7643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74D5CA4-D4B8-F84E-80BB-7C042934F3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564875"/>
            <a:ext cx="7847519" cy="302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1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광장이(가) 표시된 사진&#10;&#10;자동 생성된 설명">
            <a:extLst>
              <a:ext uri="{FF2B5EF4-FFF2-40B4-BE49-F238E27FC236}">
                <a16:creationId xmlns:a16="http://schemas.microsoft.com/office/drawing/2014/main" id="{3B589AA7-E7AC-7D46-8CAA-4C7FCB883B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0" t="1" b="454"/>
          <a:stretch/>
        </p:blipFill>
        <p:spPr>
          <a:xfrm>
            <a:off x="3024381" y="1558917"/>
            <a:ext cx="5694907" cy="283861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37CC3B2-06B5-B74B-9667-626C05787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761"/>
            <a:ext cx="10515600" cy="950108"/>
          </a:xfrm>
        </p:spPr>
        <p:txBody>
          <a:bodyPr>
            <a:normAutofit/>
          </a:bodyPr>
          <a:lstStyle/>
          <a:p>
            <a:r>
              <a:rPr kumimoji="1" lang="en-US" altLang="ko-Kore-KR" sz="5000" b="1" dirty="0"/>
              <a:t>Method(</a:t>
            </a:r>
            <a:r>
              <a:rPr kumimoji="1" lang="en-US" altLang="ko-KR" sz="5000" b="1" dirty="0"/>
              <a:t>3</a:t>
            </a:r>
            <a:r>
              <a:rPr kumimoji="1" lang="en-US" altLang="ko-Kore-KR" sz="5000" b="1" dirty="0"/>
              <a:t>)</a:t>
            </a:r>
            <a:endParaRPr kumimoji="1" lang="ko-Kore-KR" altLang="en-US" sz="5000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DAE6171-E9B2-874E-9B1C-BEBDA4113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325" y="4886237"/>
            <a:ext cx="7353350" cy="169432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4A122F-DE78-C54D-B86A-CEAF2E2B0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034" y="1139869"/>
            <a:ext cx="10515600" cy="4636262"/>
          </a:xfrm>
        </p:spPr>
        <p:txBody>
          <a:bodyPr/>
          <a:lstStyle/>
          <a:p>
            <a:r>
              <a:rPr kumimoji="1" lang="en-US" altLang="ko-Kore-KR" dirty="0"/>
              <a:t>Equivariance and generalization of NDFs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sz="1000" dirty="0"/>
          </a:p>
          <a:p>
            <a:r>
              <a:rPr kumimoji="1" lang="en-US" altLang="ko-Kore-KR" dirty="0"/>
              <a:t>Pose regression with NDFs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77152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D972F-F7E9-7549-A509-092D6D2B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468"/>
            <a:ext cx="10515600" cy="1062842"/>
          </a:xfrm>
        </p:spPr>
        <p:txBody>
          <a:bodyPr>
            <a:normAutofit/>
          </a:bodyPr>
          <a:lstStyle/>
          <a:p>
            <a:r>
              <a:rPr kumimoji="1" lang="en-US" altLang="ko-Kore-KR" sz="5000" b="1" dirty="0"/>
              <a:t>Experiment Results</a:t>
            </a:r>
            <a:endParaRPr kumimoji="1" lang="ko-Kore-KR" altLang="en-US" sz="5000" b="1" dirty="0"/>
          </a:p>
        </p:txBody>
      </p:sp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02933C35-33B0-6340-B8DA-52896CE70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9288" y="1395563"/>
            <a:ext cx="9473421" cy="3339551"/>
          </a:xfrm>
        </p:spPr>
      </p:pic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CF41316E-E35E-C74E-A948-3C377FD9D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393" y="4842367"/>
            <a:ext cx="5219213" cy="179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7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2171</TotalTime>
  <Words>858</Words>
  <Application>Microsoft Macintosh PowerPoint</Application>
  <PresentationFormat>와이드스크린</PresentationFormat>
  <Paragraphs>111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테마</vt:lpstr>
      <vt:lpstr>Neural Descriptor Fields</vt:lpstr>
      <vt:lpstr>Task Definition</vt:lpstr>
      <vt:lpstr>Challenges to overcome for generalization</vt:lpstr>
      <vt:lpstr>Method(1)</vt:lpstr>
      <vt:lpstr>Method(2)</vt:lpstr>
      <vt:lpstr>Method(2)</vt:lpstr>
      <vt:lpstr>Method(3)</vt:lpstr>
      <vt:lpstr>Method(3)</vt:lpstr>
      <vt:lpstr>Experiment Results</vt:lpstr>
      <vt:lpstr>Experiment 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Descriptor Fields</dc:title>
  <dc:creator>(학생) 이민재 (컴퓨터공학과)</dc:creator>
  <cp:lastModifiedBy>(학생) 이민재 (컴퓨터공학과)</cp:lastModifiedBy>
  <cp:revision>4</cp:revision>
  <dcterms:created xsi:type="dcterms:W3CDTF">2022-11-29T04:01:23Z</dcterms:created>
  <dcterms:modified xsi:type="dcterms:W3CDTF">2022-12-01T06:10:31Z</dcterms:modified>
</cp:coreProperties>
</file>