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77" r:id="rId5"/>
    <p:sldId id="278" r:id="rId6"/>
    <p:sldId id="280" r:id="rId7"/>
    <p:sldId id="279" r:id="rId8"/>
    <p:sldId id="281" r:id="rId9"/>
    <p:sldId id="274" r:id="rId10"/>
    <p:sldId id="282" r:id="rId11"/>
    <p:sldId id="263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/>
    <p:restoredTop sz="71970"/>
  </p:normalViewPr>
  <p:slideViewPr>
    <p:cSldViewPr snapToGrid="0" snapToObjects="1">
      <p:cViewPr varScale="1">
        <p:scale>
          <a:sx n="62" d="100"/>
          <a:sy n="62" d="100"/>
        </p:scale>
        <p:origin x="1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FCC8-F58F-CC42-B136-2B2B6F9E2CCD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7FAC-2425-6B4D-B1C4-D835F0C342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82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7354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23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14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19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76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471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993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42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07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6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E677-7A5B-E048-8BE4-382A78B5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2A2C8-133E-854D-9F3E-11B2D36A7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848A1-EB99-7B4E-85E2-DA853FA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9ED83-26C8-5749-A85C-B2D1F21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08E44-7E80-A54A-8B5D-A0812C21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6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2F117-CAA3-CD49-9861-2562B77E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01FE8-0D72-014C-97DB-BFF69BBD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54739-C174-554E-8B00-005392C2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51B52-2BA2-A348-9A35-0B9136EF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61A4C-0C11-1543-ACD9-DDA6117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4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67BB-3D08-1748-A62D-493383F90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DAFD2-CF03-2D40-A5AD-BCE0EB9D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5F0E9-135C-CE4A-945B-F355BC9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042B3-DA32-FB47-9CD9-EE7E426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9BF0-D42E-6040-BDE1-C4ACF868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78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EA463-C916-B248-86CA-A0552FB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89976-5008-3042-8C43-59D1AEEA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FB800-4F99-E743-8B7E-AA07C31E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059FE-5B81-1846-8249-69F8DFEE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52D8A-7E7E-E943-997F-6C9539C1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2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7734-5CAE-0C49-AF1E-BB9196A1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780A5-97EB-B442-BBC2-179A18A6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984E2-0192-EE41-B7C3-0A6CAA68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05C41-9534-4A43-8460-4C5AEF9B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516F2-4797-9443-9093-664DD77E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62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DDD55-C9AE-0342-9475-3296F4C8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76A06-1700-6B49-A05B-10AD52551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AC365-1491-964A-82E6-E3AF6FC3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AE1E1-6E7F-FE45-A28B-43A1FECC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1EDF1B-BA21-C74A-AA78-2071E921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2C068-2BA9-6440-8A2E-24D7092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48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6851-B72E-3744-8A2A-903029E7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517B8-DC18-8843-A87B-ED071639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BA974-4F77-B340-9EB3-B282F6D5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2B9616-7204-7C47-B98B-454086EBF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3FBFC-D14D-3946-8F54-E7DD3EFA3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CAECF9-0174-4D4B-9082-C0DFD8DD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16B2D-54DB-5348-A7F1-721B1EB8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46F5D1-10B0-AC42-AE67-CABB89E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95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629E-EF84-0F4F-9D32-3E57537F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3170E-B1FF-D840-AC5D-F9E77502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BBED6-25FF-824C-9E29-BD1B6D04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9841F-372D-C441-9DFC-B68D0896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800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CC3F76-5A02-BC4D-A76C-7329ECAA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95EAF-883E-4943-8238-2751D883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88E4F-702E-4141-8817-584AE107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60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5681-4382-BC48-A2E8-01773CD1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E7935-20E5-E84F-80A4-AC27207D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4430C-F35B-AC41-99B3-F1BF83C4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916D1-AD8B-6F40-B034-45316BA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3B4AE-1C55-9147-A905-4204CDC7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636E9-1682-7F44-8B74-7625A89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03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628BB-2739-D848-9E29-E9F8DE7E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B79D0-4007-7A4C-A920-3F680FB0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C91D9-F6DC-8047-9D49-E19EEF62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10740-FE02-2241-B7C9-0A745C46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F49FE-956F-8349-AC50-86233FEA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E260B-ABBF-F54E-97F9-65ACEAF7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94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E4049-BAFE-8441-811C-98013482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C0FD-5BCB-3A40-897E-D8A416CA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8301B-556E-DF4B-A701-CAEB5B191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1422-2986-124D-82A5-596DFCD6A5AA}" type="datetimeFigureOut">
              <a:rPr kumimoji="1" lang="ko-Kore-KR" altLang="en-US" smtClean="0"/>
              <a:t>2023. 7. 7.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74C9F-CB40-F242-9FA2-F73AF35FF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2F2B1-C4E1-B642-9234-6A353DACD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1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1E698-77DC-0640-AFC9-5B351962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7087"/>
            <a:ext cx="9144000" cy="2102029"/>
          </a:xfrm>
        </p:spPr>
        <p:txBody>
          <a:bodyPr>
            <a:noAutofit/>
          </a:bodyPr>
          <a:lstStyle/>
          <a:p>
            <a:r>
              <a:rPr kumimoji="1" lang="en-US" altLang="ko-Kore-KR" sz="7500" dirty="0" err="1"/>
              <a:t>NeRF</a:t>
            </a:r>
            <a:r>
              <a:rPr kumimoji="1" lang="ko-KR" altLang="en-US" sz="7500" dirty="0"/>
              <a:t> </a:t>
            </a:r>
            <a:r>
              <a:rPr kumimoji="1" lang="en-US" altLang="ko-KR" sz="7500" dirty="0"/>
              <a:t>Uncertainty in</a:t>
            </a:r>
            <a:r>
              <a:rPr kumimoji="1" lang="en-US" altLang="ko-Kore-KR" sz="7500" dirty="0"/>
              <a:t> Code</a:t>
            </a:r>
            <a:endParaRPr kumimoji="1" lang="ko-Kore-KR" altLang="en-US" sz="7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6ADF3-1233-C948-BA9E-52E0CF12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918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3200" dirty="0" err="1"/>
              <a:t>Minjae</a:t>
            </a:r>
            <a:r>
              <a:rPr kumimoji="1" lang="en-US" altLang="ko-Kore-KR" sz="3200" dirty="0"/>
              <a:t> Lee</a:t>
            </a:r>
            <a:endParaRPr kumimoji="1" lang="ko-Kore-KR" altLang="en-US" sz="3200" dirty="0"/>
          </a:p>
        </p:txBody>
      </p:sp>
      <p:pic>
        <p:nvPicPr>
          <p:cNvPr id="4" name="그림 3" descr="장난감이(가) 표시된 사진&#10;&#10;자동 생성된 설명">
            <a:extLst>
              <a:ext uri="{FF2B5EF4-FFF2-40B4-BE49-F238E27FC236}">
                <a16:creationId xmlns:a16="http://schemas.microsoft.com/office/drawing/2014/main" id="{8019EEED-AE61-334E-AC9C-6939D8DCB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614015" y="763058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9015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26478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89684"/>
            <a:ext cx="10241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2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What to do in the future</a:t>
            </a:r>
            <a:endParaRPr kumimoji="0" lang="ko-KR" altLang="en-US" sz="4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4BC7260-4C6F-DE4F-9817-5B5E8628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72" y="1856004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1. Add normalization term</a:t>
            </a:r>
          </a:p>
          <a:p>
            <a:endParaRPr kumimoji="1" lang="en-US" altLang="ko-Kore-KR" sz="3600" dirty="0"/>
          </a:p>
          <a:p>
            <a:r>
              <a:rPr kumimoji="1" lang="en-US" altLang="ko-Kore-KR" sz="3600" dirty="0"/>
              <a:t>2. Consider only Flip image’s uncertainty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4020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1EFD2-3F82-4063-A43F-162807BF9B6C}"/>
              </a:ext>
            </a:extLst>
          </p:cNvPr>
          <p:cNvSpPr txBox="1"/>
          <p:nvPr/>
        </p:nvSpPr>
        <p:spPr>
          <a:xfrm>
            <a:off x="0" y="2195667"/>
            <a:ext cx="125036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Thank you for listening!</a:t>
            </a:r>
            <a:endParaRPr lang="ko-KR" altLang="en-US" sz="65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2" name="그림 1" descr="장난감이(가) 표시된 사진&#10;&#10;자동 생성된 설명">
            <a:extLst>
              <a:ext uri="{FF2B5EF4-FFF2-40B4-BE49-F238E27FC236}">
                <a16:creationId xmlns:a16="http://schemas.microsoft.com/office/drawing/2014/main" id="{6DCA22D4-05B3-E8DE-C1F6-F9197BFC1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4721885" y="4062271"/>
            <a:ext cx="2124093" cy="2124093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2129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Volume Rendering Equation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51B9EE-D988-6542-B811-319C0AC07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33" y="2627002"/>
            <a:ext cx="11237334" cy="3868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916572-558F-174C-8195-215AB6430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33" y="1544221"/>
            <a:ext cx="10599450" cy="10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Equation in code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D2C7D405-1D99-A840-82AC-1BC3ADDED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455506"/>
            <a:ext cx="11887200" cy="187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26E1E2-2C8F-7D4A-885F-9FD15A650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32" y="1996372"/>
            <a:ext cx="11187936" cy="11128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C4E3C1-A3BA-F247-AC0A-7145D47DF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32" y="5543964"/>
            <a:ext cx="9808575" cy="4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5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Loss Equation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1805D6-9E31-5641-9D82-6DAC1EC439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50"/>
          <a:stretch/>
        </p:blipFill>
        <p:spPr>
          <a:xfrm>
            <a:off x="2997242" y="2656881"/>
            <a:ext cx="6197515" cy="15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2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 Result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2CBC3C-8E48-1C4C-A85B-3DA2EBEB9972}"/>
              </a:ext>
            </a:extLst>
          </p:cNvPr>
          <p:cNvSpPr txBox="1"/>
          <p:nvPr/>
        </p:nvSpPr>
        <p:spPr>
          <a:xfrm>
            <a:off x="3613589" y="1639034"/>
            <a:ext cx="4964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Let’s See image result! </a:t>
            </a:r>
            <a:endParaRPr kumimoji="1" lang="ko-Kore-KR" altLang="en-US" sz="4000" dirty="0"/>
          </a:p>
        </p:txBody>
      </p:sp>
      <p:pic>
        <p:nvPicPr>
          <p:cNvPr id="6" name="그림 5" descr="교통, 건설 장비, 차량, 노랑이(가) 표시된 사진&#10;&#10;자동 생성된 설명">
            <a:extLst>
              <a:ext uri="{FF2B5EF4-FFF2-40B4-BE49-F238E27FC236}">
                <a16:creationId xmlns:a16="http://schemas.microsoft.com/office/drawing/2014/main" id="{CC6847D4-AF0D-3E4F-8C56-25E9244D3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89" y="3241081"/>
            <a:ext cx="2540000" cy="2540000"/>
          </a:xfrm>
          <a:prstGeom prst="rect">
            <a:avLst/>
          </a:prstGeom>
        </p:spPr>
      </p:pic>
      <p:pic>
        <p:nvPicPr>
          <p:cNvPr id="8" name="그림 7" descr="교통, 노랑, 트랙터, 불도저이(가) 표시된 사진&#10;&#10;자동 생성된 설명">
            <a:extLst>
              <a:ext uri="{FF2B5EF4-FFF2-40B4-BE49-F238E27FC236}">
                <a16:creationId xmlns:a16="http://schemas.microsoft.com/office/drawing/2014/main" id="{51AE9264-23AE-B648-855F-9B8E25B65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99" y="3241081"/>
            <a:ext cx="2540000" cy="2540000"/>
          </a:xfrm>
          <a:prstGeom prst="rect">
            <a:avLst/>
          </a:prstGeom>
        </p:spPr>
      </p:pic>
      <p:pic>
        <p:nvPicPr>
          <p:cNvPr id="10" name="그림 9" descr="야외, 그림, 스케치, 페인팅이(가) 표시된 사진&#10;&#10;자동 생성된 설명">
            <a:extLst>
              <a:ext uri="{FF2B5EF4-FFF2-40B4-BE49-F238E27FC236}">
                <a16:creationId xmlns:a16="http://schemas.microsoft.com/office/drawing/2014/main" id="{0E084685-73C1-9544-9C4F-1CB5C7B02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7755" y="3241081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9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 Result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B69EDD-21AE-7A40-90B3-EF32477E64DA}"/>
              </a:ext>
            </a:extLst>
          </p:cNvPr>
          <p:cNvSpPr txBox="1"/>
          <p:nvPr/>
        </p:nvSpPr>
        <p:spPr>
          <a:xfrm>
            <a:off x="4307882" y="1514342"/>
            <a:ext cx="3576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Let’s see txt file!</a:t>
            </a:r>
            <a:endParaRPr kumimoji="1" lang="ko-Kore-KR" altLang="en-US" sz="4000" dirty="0"/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68B6C5E-8941-CB41-A34A-951587F1A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040" y="2511527"/>
            <a:ext cx="4875918" cy="39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9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 Result (epoch = 50k)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9825C27-1C63-8940-8A28-75ACF8F6B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47997"/>
              </p:ext>
            </p:extLst>
          </p:nvPr>
        </p:nvGraphicFramePr>
        <p:xfrm>
          <a:off x="504296" y="2114854"/>
          <a:ext cx="108495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76">
                  <a:extLst>
                    <a:ext uri="{9D8B030D-6E8A-4147-A177-3AD203B41FA5}">
                      <a16:colId xmlns:a16="http://schemas.microsoft.com/office/drawing/2014/main" val="1528142629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2322641612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624553766"/>
                    </a:ext>
                  </a:extLst>
                </a:gridCol>
                <a:gridCol w="2712376">
                  <a:extLst>
                    <a:ext uri="{9D8B030D-6E8A-4147-A177-3AD203B41FA5}">
                      <a16:colId xmlns:a16="http://schemas.microsoft.com/office/drawing/2014/main" val="122208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PSNR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SSIM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LPIPS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6_ori w/o </a:t>
                      </a:r>
                      <a:r>
                        <a:rPr lang="en-US" altLang="ko-Kore-KR" sz="2600" dirty="0" err="1"/>
                        <a:t>uncert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14.95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0.76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0.38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6_ori w </a:t>
                      </a:r>
                      <a:r>
                        <a:rPr lang="en-US" altLang="ko-Kore-KR" sz="2600" dirty="0" err="1"/>
                        <a:t>uncert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13.58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0.66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0.50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12_flip w/o </a:t>
                      </a:r>
                      <a:r>
                        <a:rPr lang="en-US" altLang="ko-Kore-KR" sz="2600" dirty="0" err="1"/>
                        <a:t>uncert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19.39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0.81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0.19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1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12_flip w </a:t>
                      </a:r>
                      <a:r>
                        <a:rPr lang="en-US" altLang="ko-Kore-KR" sz="2600" dirty="0" err="1"/>
                        <a:t>uncert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17.42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0.77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0.24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12_upper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24.34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0.87</a:t>
                      </a:r>
                      <a:endParaRPr lang="ko-Kore-KR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600" dirty="0"/>
                        <a:t>0.11</a:t>
                      </a:r>
                      <a:endParaRPr lang="ko-Kore-KR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3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79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098531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389684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Code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146076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그림 5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201D8535-2F21-E140-8B08-C0B0B9596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417913"/>
            <a:ext cx="11353800" cy="53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26478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Code</a:t>
            </a:r>
            <a:endParaRPr kumimoji="0" lang="ko-KR" altLang="en-US" sz="40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그림 3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84EC78FD-855F-1C47-9AAF-492D19202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3269"/>
            <a:ext cx="12192000" cy="47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115</Words>
  <Application>Microsoft Macintosh PowerPoint</Application>
  <PresentationFormat>와이드스크린</PresentationFormat>
  <Paragraphs>50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NanumSquareOTF Bold</vt:lpstr>
      <vt:lpstr>Arial</vt:lpstr>
      <vt:lpstr>Calibri</vt:lpstr>
      <vt:lpstr>Calibri Light</vt:lpstr>
      <vt:lpstr>Helvetica Neue</vt:lpstr>
      <vt:lpstr>Office 테마</vt:lpstr>
      <vt:lpstr>NeRF Uncertainty in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 and SymmNeRF</dc:title>
  <dc:creator>(학생) 이민재 (컴퓨터공학과)</dc:creator>
  <cp:lastModifiedBy>(학생) 이민재 (컴퓨터공학과)</cp:lastModifiedBy>
  <cp:revision>11</cp:revision>
  <dcterms:created xsi:type="dcterms:W3CDTF">2023-04-04T12:55:19Z</dcterms:created>
  <dcterms:modified xsi:type="dcterms:W3CDTF">2023-07-07T09:16:36Z</dcterms:modified>
</cp:coreProperties>
</file>