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0"/>
  </p:normalViewPr>
  <p:slideViewPr>
    <p:cSldViewPr snapToGrid="0" snapToObjects="1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63A9D-712D-4B41-BD69-4FB328CA3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35EF81-5B04-1F41-88F5-B528FD597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A2D762-53AF-F448-AFC1-651E69954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A0FE-7E42-8745-974C-7F03CB0549B1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238A77-14CF-E64E-8846-A6ECBA9D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749BA8-60D5-7649-83BD-DD7D41687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58804-1A87-AB4A-AD44-A4B62338E8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86191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728AA-77A2-6A42-AD66-314B34319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F4C1BF-D8A6-164E-A49F-C25AF93FD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7AF360-8DA1-5046-9C2E-50C5BA99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A0FE-7E42-8745-974C-7F03CB0549B1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91EE68-0628-E840-AC1C-92AF4672D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CE0307-E5AB-7044-B138-79FCFD9AA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58804-1A87-AB4A-AD44-A4B62338E8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0446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405F44-D3A2-6345-A88F-4822DFBF2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54FB6E-7E6A-D648-A12E-09292C3C0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ADF7FE-A046-284F-A441-22D870414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A0FE-7E42-8745-974C-7F03CB0549B1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EAF39A-D42F-2F40-BD74-E14E6D2D9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738BF5-144A-F94D-9098-FA2A09729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58804-1A87-AB4A-AD44-A4B62338E8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93000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0C09F-63E9-674E-A1C2-3ACFB6CDF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F49215-D592-4B41-9FD5-DF108DF53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EB61D6-5F8F-154E-A30D-CEE56E7B5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A0FE-7E42-8745-974C-7F03CB0549B1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DAB3EE-40FD-F040-90DB-77401B867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B625AB-6484-084E-868A-C72B02385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58804-1A87-AB4A-AD44-A4B62338E8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81981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8723E-7A73-464F-A32D-61D1D51BA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C44FC3-8A5E-164F-909F-7283B7983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634E43-31BF-9F42-A68E-AC81A4018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A0FE-7E42-8745-974C-7F03CB0549B1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FBE21F-1136-B24B-8998-BAF31C881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492960-9822-AF46-81F4-AF56AF49A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58804-1A87-AB4A-AD44-A4B62338E8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41224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F0050-DF64-BB41-9E8F-B87DE8BF9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9E2999-CE0D-E94C-8084-19F9AEE068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E8BB99-1078-2B4D-B8C7-E9405010B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C7367E-D02B-1B48-AFBF-EF61591AD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A0FE-7E42-8745-974C-7F03CB0549B1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6E8EF3-2701-AF42-B69B-052FCBDF4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4A0F52-7473-6A48-A254-15DCB2514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58804-1A87-AB4A-AD44-A4B62338E8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92402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BD0FA6-C101-4748-AE8A-7C88E4775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83297D-9E60-2248-9813-2B42189AB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42B9BC-91BC-374F-9B17-07B4950AA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85BA27-6493-0B48-B480-0565D0290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695C27-9B05-0A41-B1E5-6497304CE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41D5ED-22A4-914F-98DE-36E14DC85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A0FE-7E42-8745-974C-7F03CB0549B1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77127C3-32DC-844E-9A71-2D311436D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40A2BA-DF7B-E049-B448-237A39591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58804-1A87-AB4A-AD44-A4B62338E8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8228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7C10C-AC49-2241-A4F9-53AC1D0AE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623AC4-EEE7-B945-9446-A7D60E259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A0FE-7E42-8745-974C-7F03CB0549B1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A827CA-F308-114F-A097-042FD6A45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1C8693-9368-694B-B630-5FCB7C69A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58804-1A87-AB4A-AD44-A4B62338E8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762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BB614F8-23D8-6F44-9797-A9BFE8C20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A0FE-7E42-8745-974C-7F03CB0549B1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098015-33E6-8B4C-88FE-CD43871A3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A8CD6D-EC79-5E46-A2DA-60355F715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58804-1A87-AB4A-AD44-A4B62338E8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65740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71001-B652-4641-B9EC-1067DDBE1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1058CB-CAB4-0242-B642-C0EB2E8CD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5B8AA3-740B-B64F-9361-13891E393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524F5A-964A-1B40-AFE6-EF164205C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A0FE-7E42-8745-974C-7F03CB0549B1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0734F6-72F5-9D4C-AF2E-CAD6B385A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D0E091-C4AA-FE43-AD60-4D8349711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58804-1A87-AB4A-AD44-A4B62338E8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51075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8E1AF-5FED-4B48-A942-DAC04709E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3CC8DC-5880-E547-A864-077B1176A3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77225C-5201-5547-9C72-EF2EC2085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B79518-C2C5-0B45-9A64-AFFAF273A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A0FE-7E42-8745-974C-7F03CB0549B1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698F3F-E79E-6241-97EB-594310E18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F825C7-3AB0-DF43-B0C8-360085090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58804-1A87-AB4A-AD44-A4B62338E8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07953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4FA446-28B8-BA42-8F68-E7F4AB2BE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183076-DA73-5640-A67D-CFB18A3A5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018FBE-5438-A446-B4A9-3CD7C74DB0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AA0FE-7E42-8745-974C-7F03CB0549B1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0A101B-F8C8-814C-98B4-DB95695B0E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96659D-11CB-9A4A-9E53-61827B18D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58804-1A87-AB4A-AD44-A4B62338E8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29870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29E8C9-74D7-E941-878E-FD54AE94A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1038"/>
            <a:ext cx="9144000" cy="1421671"/>
          </a:xfrm>
        </p:spPr>
        <p:txBody>
          <a:bodyPr>
            <a:normAutofit/>
          </a:bodyPr>
          <a:lstStyle/>
          <a:p>
            <a:r>
              <a:rPr kumimoji="1" lang="en" altLang="ko-Kore-KR" sz="7000" b="1" dirty="0"/>
              <a:t>Neural Descriptor Fields</a:t>
            </a:r>
            <a:endParaRPr kumimoji="1" lang="ko-Kore-KR" altLang="en-US" sz="70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82DA84-DCEA-1D49-BCD7-3F2668C35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19876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ko-Kore-KR" sz="3600" dirty="0" err="1"/>
              <a:t>Minjae</a:t>
            </a:r>
            <a:r>
              <a:rPr kumimoji="1" lang="en-US" altLang="ko-Kore-KR" sz="3600" dirty="0"/>
              <a:t> Lee</a:t>
            </a:r>
            <a:endParaRPr kumimoji="1" lang="ko-Kore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40249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DE300-E348-E543-9247-F4FE470D7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B008D9-7F67-4C45-9488-4E897E0D2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25681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E6A6EC-BFD5-D34F-B344-0ED4D816C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22036D-F809-FB40-951E-C2ED26B8B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8206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99557-679B-694F-9B31-406E6E452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D58677-2390-7949-9365-3759C1585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29028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5</Words>
  <Application>Microsoft Macintosh PowerPoint</Application>
  <PresentationFormat>와이드스크린</PresentationFormat>
  <Paragraphs>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테마</vt:lpstr>
      <vt:lpstr>Neural Descriptor Fields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Descriptor Fields</dc:title>
  <dc:creator>(학생) 이민재 (컴퓨터공학과)</dc:creator>
  <cp:lastModifiedBy>(학생) 이민재 (컴퓨터공학과)</cp:lastModifiedBy>
  <cp:revision>2</cp:revision>
  <dcterms:created xsi:type="dcterms:W3CDTF">2022-11-29T04:01:23Z</dcterms:created>
  <dcterms:modified xsi:type="dcterms:W3CDTF">2022-11-29T05:37:08Z</dcterms:modified>
</cp:coreProperties>
</file>