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5" r:id="rId25"/>
    <p:sldId id="278" r:id="rId26"/>
    <p:sldId id="279" r:id="rId27"/>
    <p:sldId id="280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D2F9E-3028-43A6-9D9E-922B430B16A4}" v="1255" dt="2022-03-28T05:19:30.194"/>
    <p1510:client id="{ECB882B3-9A10-41DF-9623-B134ACACB42D}" v="1774" dt="2022-03-27T11:18:53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0" autoAdjust="0"/>
    <p:restoredTop sz="80638" autoAdjust="0"/>
  </p:normalViewPr>
  <p:slideViewPr>
    <p:cSldViewPr snapToGrid="0">
      <p:cViewPr varScale="1">
        <p:scale>
          <a:sx n="77" d="100"/>
          <a:sy n="77" d="100"/>
        </p:scale>
        <p:origin x="22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하 승범" userId="7d7d941db5ecc008" providerId="LiveId" clId="{862D2F9E-3028-43A6-9D9E-922B430B16A4}"/>
    <pc:docChg chg="undo custSel addSld delSld modSld">
      <pc:chgData name="하 승범" userId="7d7d941db5ecc008" providerId="LiveId" clId="{862D2F9E-3028-43A6-9D9E-922B430B16A4}" dt="2022-03-28T05:19:30.194" v="1851" actId="20577"/>
      <pc:docMkLst>
        <pc:docMk/>
      </pc:docMkLst>
      <pc:sldChg chg="modSp mod">
        <pc:chgData name="하 승범" userId="7d7d941db5ecc008" providerId="LiveId" clId="{862D2F9E-3028-43A6-9D9E-922B430B16A4}" dt="2022-03-28T04:12:02.205" v="250" actId="1038"/>
        <pc:sldMkLst>
          <pc:docMk/>
          <pc:sldMk cId="2759556761" sldId="257"/>
        </pc:sldMkLst>
        <pc:picChg chg="mod">
          <ac:chgData name="하 승범" userId="7d7d941db5ecc008" providerId="LiveId" clId="{862D2F9E-3028-43A6-9D9E-922B430B16A4}" dt="2022-03-28T04:12:02.205" v="250" actId="1038"/>
          <ac:picMkLst>
            <pc:docMk/>
            <pc:sldMk cId="2759556761" sldId="257"/>
            <ac:picMk id="5" creationId="{DFC22E93-7B64-48B2-B6C8-E7C73F76650A}"/>
          </ac:picMkLst>
        </pc:picChg>
      </pc:sldChg>
      <pc:sldChg chg="modSp mod">
        <pc:chgData name="하 승범" userId="7d7d941db5ecc008" providerId="LiveId" clId="{862D2F9E-3028-43A6-9D9E-922B430B16A4}" dt="2022-03-28T04:18:58.768" v="455" actId="20577"/>
        <pc:sldMkLst>
          <pc:docMk/>
          <pc:sldMk cId="2116447303" sldId="264"/>
        </pc:sldMkLst>
        <pc:spChg chg="mod">
          <ac:chgData name="하 승범" userId="7d7d941db5ecc008" providerId="LiveId" clId="{862D2F9E-3028-43A6-9D9E-922B430B16A4}" dt="2022-03-28T04:18:58.768" v="455" actId="20577"/>
          <ac:spMkLst>
            <pc:docMk/>
            <pc:sldMk cId="2116447303" sldId="264"/>
            <ac:spMk id="3" creationId="{240B2A2A-1B80-4525-B82F-C9EB6D5D16DB}"/>
          </ac:spMkLst>
        </pc:spChg>
      </pc:sldChg>
      <pc:sldChg chg="modSp add mod">
        <pc:chgData name="하 승범" userId="7d7d941db5ecc008" providerId="LiveId" clId="{862D2F9E-3028-43A6-9D9E-922B430B16A4}" dt="2022-03-28T04:30:41.547" v="1055" actId="20577"/>
        <pc:sldMkLst>
          <pc:docMk/>
          <pc:sldMk cId="663179237" sldId="265"/>
        </pc:sldMkLst>
        <pc:spChg chg="mod">
          <ac:chgData name="하 승범" userId="7d7d941db5ecc008" providerId="LiveId" clId="{862D2F9E-3028-43A6-9D9E-922B430B16A4}" dt="2022-03-28T04:30:41.547" v="1055" actId="20577"/>
          <ac:spMkLst>
            <pc:docMk/>
            <pc:sldMk cId="663179237" sldId="265"/>
            <ac:spMk id="3" creationId="{240B2A2A-1B80-4525-B82F-C9EB6D5D16DB}"/>
          </ac:spMkLst>
        </pc:spChg>
      </pc:sldChg>
      <pc:sldChg chg="new del">
        <pc:chgData name="하 승범" userId="7d7d941db5ecc008" providerId="LiveId" clId="{862D2F9E-3028-43A6-9D9E-922B430B16A4}" dt="2022-03-28T04:19:12.618" v="457" actId="47"/>
        <pc:sldMkLst>
          <pc:docMk/>
          <pc:sldMk cId="1527071742" sldId="265"/>
        </pc:sldMkLst>
      </pc:sldChg>
      <pc:sldChg chg="addSp delSp modSp add mod">
        <pc:chgData name="하 승범" userId="7d7d941db5ecc008" providerId="LiveId" clId="{862D2F9E-3028-43A6-9D9E-922B430B16A4}" dt="2022-03-28T04:58:03.450" v="1525" actId="478"/>
        <pc:sldMkLst>
          <pc:docMk/>
          <pc:sldMk cId="224902865" sldId="266"/>
        </pc:sldMkLst>
        <pc:spChg chg="mod">
          <ac:chgData name="하 승범" userId="7d7d941db5ecc008" providerId="LiveId" clId="{862D2F9E-3028-43A6-9D9E-922B430B16A4}" dt="2022-03-28T04:56:59.738" v="1519" actId="20577"/>
          <ac:spMkLst>
            <pc:docMk/>
            <pc:sldMk cId="224902865" sldId="266"/>
            <ac:spMk id="3" creationId="{240B2A2A-1B80-4525-B82F-C9EB6D5D16DB}"/>
          </ac:spMkLst>
        </pc:spChg>
        <pc:picChg chg="add del mod">
          <ac:chgData name="하 승범" userId="7d7d941db5ecc008" providerId="LiveId" clId="{862D2F9E-3028-43A6-9D9E-922B430B16A4}" dt="2022-03-28T04:58:03.450" v="1525" actId="478"/>
          <ac:picMkLst>
            <pc:docMk/>
            <pc:sldMk cId="224902865" sldId="266"/>
            <ac:picMk id="5" creationId="{38B76B39-A826-463C-8357-D8A98F2B86E9}"/>
          </ac:picMkLst>
        </pc:picChg>
        <pc:picChg chg="add del">
          <ac:chgData name="하 승범" userId="7d7d941db5ecc008" providerId="LiveId" clId="{862D2F9E-3028-43A6-9D9E-922B430B16A4}" dt="2022-03-28T04:56:27.092" v="1482" actId="478"/>
          <ac:picMkLst>
            <pc:docMk/>
            <pc:sldMk cId="224902865" sldId="266"/>
            <ac:picMk id="7" creationId="{E2076E65-517C-4F02-B325-48CDC1B67404}"/>
          </ac:picMkLst>
        </pc:picChg>
        <pc:picChg chg="add mod">
          <ac:chgData name="하 승범" userId="7d7d941db5ecc008" providerId="LiveId" clId="{862D2F9E-3028-43A6-9D9E-922B430B16A4}" dt="2022-03-28T04:56:33.678" v="1484" actId="1076"/>
          <ac:picMkLst>
            <pc:docMk/>
            <pc:sldMk cId="224902865" sldId="266"/>
            <ac:picMk id="8" creationId="{A6E21EBC-844E-4BB8-A7F6-8C0B8CC534B6}"/>
          </ac:picMkLst>
        </pc:picChg>
      </pc:sldChg>
      <pc:sldChg chg="delSp modSp add mod">
        <pc:chgData name="하 승범" userId="7d7d941db5ecc008" providerId="LiveId" clId="{862D2F9E-3028-43A6-9D9E-922B430B16A4}" dt="2022-03-28T05:19:30.194" v="1851" actId="20577"/>
        <pc:sldMkLst>
          <pc:docMk/>
          <pc:sldMk cId="2959571990" sldId="267"/>
        </pc:sldMkLst>
        <pc:spChg chg="mod">
          <ac:chgData name="하 승범" userId="7d7d941db5ecc008" providerId="LiveId" clId="{862D2F9E-3028-43A6-9D9E-922B430B16A4}" dt="2022-03-28T05:19:30.194" v="1851" actId="20577"/>
          <ac:spMkLst>
            <pc:docMk/>
            <pc:sldMk cId="2959571990" sldId="267"/>
            <ac:spMk id="3" creationId="{240B2A2A-1B80-4525-B82F-C9EB6D5D16DB}"/>
          </ac:spMkLst>
        </pc:spChg>
        <pc:picChg chg="del">
          <ac:chgData name="하 승범" userId="7d7d941db5ecc008" providerId="LiveId" clId="{862D2F9E-3028-43A6-9D9E-922B430B16A4}" dt="2022-03-28T04:57:54.715" v="1523" actId="478"/>
          <ac:picMkLst>
            <pc:docMk/>
            <pc:sldMk cId="2959571990" sldId="267"/>
            <ac:picMk id="5" creationId="{38B76B39-A826-463C-8357-D8A98F2B86E9}"/>
          </ac:picMkLst>
        </pc:picChg>
        <pc:picChg chg="del">
          <ac:chgData name="하 승범" userId="7d7d941db5ecc008" providerId="LiveId" clId="{862D2F9E-3028-43A6-9D9E-922B430B16A4}" dt="2022-03-28T04:57:51.096" v="1522" actId="478"/>
          <ac:picMkLst>
            <pc:docMk/>
            <pc:sldMk cId="2959571990" sldId="267"/>
            <ac:picMk id="8" creationId="{A6E21EBC-844E-4BB8-A7F6-8C0B8CC534B6}"/>
          </ac:picMkLst>
        </pc:picChg>
      </pc:sldChg>
    </pc:docChg>
  </pc:docChgLst>
  <pc:docChgLst>
    <pc:chgData name="하 승범" userId="7d7d941db5ecc008" providerId="LiveId" clId="{ECB882B3-9A10-41DF-9623-B134ACACB42D}"/>
    <pc:docChg chg="undo custSel addSld delSld modSld">
      <pc:chgData name="하 승범" userId="7d7d941db5ecc008" providerId="LiveId" clId="{ECB882B3-9A10-41DF-9623-B134ACACB42D}" dt="2022-03-27T11:21:12.059" v="3375"/>
      <pc:docMkLst>
        <pc:docMk/>
      </pc:docMkLst>
      <pc:sldChg chg="modNotesTx">
        <pc:chgData name="하 승범" userId="7d7d941db5ecc008" providerId="LiveId" clId="{ECB882B3-9A10-41DF-9623-B134ACACB42D}" dt="2022-03-27T10:43:22.757" v="2679"/>
        <pc:sldMkLst>
          <pc:docMk/>
          <pc:sldMk cId="522820929" sldId="256"/>
        </pc:sldMkLst>
      </pc:sldChg>
      <pc:sldChg chg="addSp modSp mod">
        <pc:chgData name="하 승범" userId="7d7d941db5ecc008" providerId="LiveId" clId="{ECB882B3-9A10-41DF-9623-B134ACACB42D}" dt="2022-03-27T09:38:49.717" v="545" actId="20577"/>
        <pc:sldMkLst>
          <pc:docMk/>
          <pc:sldMk cId="2759556761" sldId="257"/>
        </pc:sldMkLst>
        <pc:spChg chg="mod">
          <ac:chgData name="하 승범" userId="7d7d941db5ecc008" providerId="LiveId" clId="{ECB882B3-9A10-41DF-9623-B134ACACB42D}" dt="2022-03-27T09:38:49.717" v="545" actId="20577"/>
          <ac:spMkLst>
            <pc:docMk/>
            <pc:sldMk cId="2759556761" sldId="257"/>
            <ac:spMk id="3" creationId="{C63BF3F8-F629-4B3F-A29D-BAE848C27313}"/>
          </ac:spMkLst>
        </pc:spChg>
        <pc:picChg chg="add mod modCrop">
          <ac:chgData name="하 승범" userId="7d7d941db5ecc008" providerId="LiveId" clId="{ECB882B3-9A10-41DF-9623-B134ACACB42D}" dt="2022-03-27T09:33:11.907" v="174" actId="1076"/>
          <ac:picMkLst>
            <pc:docMk/>
            <pc:sldMk cId="2759556761" sldId="257"/>
            <ac:picMk id="5" creationId="{DFC22E93-7B64-48B2-B6C8-E7C73F76650A}"/>
          </ac:picMkLst>
        </pc:picChg>
      </pc:sldChg>
      <pc:sldChg chg="modSp new mod">
        <pc:chgData name="하 승범" userId="7d7d941db5ecc008" providerId="LiveId" clId="{ECB882B3-9A10-41DF-9623-B134ACACB42D}" dt="2022-03-27T09:54:24.155" v="1195" actId="20577"/>
        <pc:sldMkLst>
          <pc:docMk/>
          <pc:sldMk cId="906420429" sldId="258"/>
        </pc:sldMkLst>
        <pc:spChg chg="mod">
          <ac:chgData name="하 승범" userId="7d7d941db5ecc008" providerId="LiveId" clId="{ECB882B3-9A10-41DF-9623-B134ACACB42D}" dt="2022-03-27T09:39:14.404" v="603" actId="404"/>
          <ac:spMkLst>
            <pc:docMk/>
            <pc:sldMk cId="906420429" sldId="258"/>
            <ac:spMk id="2" creationId="{6538186D-1773-405C-B3B3-EFDFBC72F84F}"/>
          </ac:spMkLst>
        </pc:spChg>
        <pc:spChg chg="mod">
          <ac:chgData name="하 승범" userId="7d7d941db5ecc008" providerId="LiveId" clId="{ECB882B3-9A10-41DF-9623-B134ACACB42D}" dt="2022-03-27T09:54:24.155" v="1195" actId="20577"/>
          <ac:spMkLst>
            <pc:docMk/>
            <pc:sldMk cId="906420429" sldId="258"/>
            <ac:spMk id="3" creationId="{5C4096BB-4EAC-49F4-88E8-DBA624455E5E}"/>
          </ac:spMkLst>
        </pc:spChg>
      </pc:sldChg>
      <pc:sldChg chg="modSp add mod">
        <pc:chgData name="하 승범" userId="7d7d941db5ecc008" providerId="LiveId" clId="{ECB882B3-9A10-41DF-9623-B134ACACB42D}" dt="2022-03-27T10:11:34.555" v="1842" actId="20577"/>
        <pc:sldMkLst>
          <pc:docMk/>
          <pc:sldMk cId="487410979" sldId="259"/>
        </pc:sldMkLst>
        <pc:spChg chg="mod">
          <ac:chgData name="하 승범" userId="7d7d941db5ecc008" providerId="LiveId" clId="{ECB882B3-9A10-41DF-9623-B134ACACB42D}" dt="2022-03-27T10:11:34.555" v="1842" actId="20577"/>
          <ac:spMkLst>
            <pc:docMk/>
            <pc:sldMk cId="487410979" sldId="259"/>
            <ac:spMk id="3" creationId="{5C4096BB-4EAC-49F4-88E8-DBA624455E5E}"/>
          </ac:spMkLst>
        </pc:spChg>
      </pc:sldChg>
      <pc:sldChg chg="modSp add mod">
        <pc:chgData name="하 승범" userId="7d7d941db5ecc008" providerId="LiveId" clId="{ECB882B3-9A10-41DF-9623-B134ACACB42D}" dt="2022-03-27T10:27:59.958" v="2126" actId="20577"/>
        <pc:sldMkLst>
          <pc:docMk/>
          <pc:sldMk cId="666796837" sldId="260"/>
        </pc:sldMkLst>
        <pc:spChg chg="mod">
          <ac:chgData name="하 승범" userId="7d7d941db5ecc008" providerId="LiveId" clId="{ECB882B3-9A10-41DF-9623-B134ACACB42D}" dt="2022-03-27T10:27:59.958" v="2126" actId="20577"/>
          <ac:spMkLst>
            <pc:docMk/>
            <pc:sldMk cId="666796837" sldId="260"/>
            <ac:spMk id="3" creationId="{5C4096BB-4EAC-49F4-88E8-DBA624455E5E}"/>
          </ac:spMkLst>
        </pc:spChg>
      </pc:sldChg>
      <pc:sldChg chg="new del">
        <pc:chgData name="하 승범" userId="7d7d941db5ecc008" providerId="LiveId" clId="{ECB882B3-9A10-41DF-9623-B134ACACB42D}" dt="2022-03-27T10:19:12.559" v="1844" actId="47"/>
        <pc:sldMkLst>
          <pc:docMk/>
          <pc:sldMk cId="1803329083" sldId="260"/>
        </pc:sldMkLst>
      </pc:sldChg>
      <pc:sldChg chg="modSp new mod">
        <pc:chgData name="하 승범" userId="7d7d941db5ecc008" providerId="LiveId" clId="{ECB882B3-9A10-41DF-9623-B134ACACB42D}" dt="2022-03-27T10:36:21.722" v="2294" actId="20577"/>
        <pc:sldMkLst>
          <pc:docMk/>
          <pc:sldMk cId="1907163600" sldId="261"/>
        </pc:sldMkLst>
        <pc:spChg chg="mod">
          <ac:chgData name="하 승범" userId="7d7d941db5ecc008" providerId="LiveId" clId="{ECB882B3-9A10-41DF-9623-B134ACACB42D}" dt="2022-03-27T10:28:20.237" v="2169" actId="404"/>
          <ac:spMkLst>
            <pc:docMk/>
            <pc:sldMk cId="1907163600" sldId="261"/>
            <ac:spMk id="2" creationId="{FF63FC48-3FDD-4D0E-B929-A876392B8320}"/>
          </ac:spMkLst>
        </pc:spChg>
        <pc:spChg chg="mod">
          <ac:chgData name="하 승범" userId="7d7d941db5ecc008" providerId="LiveId" clId="{ECB882B3-9A10-41DF-9623-B134ACACB42D}" dt="2022-03-27T10:36:21.722" v="2294" actId="20577"/>
          <ac:spMkLst>
            <pc:docMk/>
            <pc:sldMk cId="1907163600" sldId="261"/>
            <ac:spMk id="3" creationId="{565F20FC-E630-438A-A286-5575F99448AF}"/>
          </ac:spMkLst>
        </pc:spChg>
      </pc:sldChg>
      <pc:sldChg chg="modSp new mod modNotesTx">
        <pc:chgData name="하 승범" userId="7d7d941db5ecc008" providerId="LiveId" clId="{ECB882B3-9A10-41DF-9623-B134ACACB42D}" dt="2022-03-27T11:18:53.608" v="3373" actId="20577"/>
        <pc:sldMkLst>
          <pc:docMk/>
          <pc:sldMk cId="1507657577" sldId="262"/>
        </pc:sldMkLst>
        <pc:spChg chg="mod">
          <ac:chgData name="하 승범" userId="7d7d941db5ecc008" providerId="LiveId" clId="{ECB882B3-9A10-41DF-9623-B134ACACB42D}" dt="2022-03-27T10:55:08.519" v="2686" actId="20577"/>
          <ac:spMkLst>
            <pc:docMk/>
            <pc:sldMk cId="1507657577" sldId="262"/>
            <ac:spMk id="2" creationId="{FDD6D700-215E-42AA-90EF-311402C7EAF5}"/>
          </ac:spMkLst>
        </pc:spChg>
        <pc:spChg chg="mod">
          <ac:chgData name="하 승범" userId="7d7d941db5ecc008" providerId="LiveId" clId="{ECB882B3-9A10-41DF-9623-B134ACACB42D}" dt="2022-03-27T11:18:04.979" v="3015" actId="20577"/>
          <ac:spMkLst>
            <pc:docMk/>
            <pc:sldMk cId="1507657577" sldId="262"/>
            <ac:spMk id="3" creationId="{136240D3-1303-4196-8C70-6138F770A7C4}"/>
          </ac:spMkLst>
        </pc:spChg>
      </pc:sldChg>
      <pc:sldChg chg="addSp delSp modSp new mod">
        <pc:chgData name="하 승범" userId="7d7d941db5ecc008" providerId="LiveId" clId="{ECB882B3-9A10-41DF-9623-B134ACACB42D}" dt="2022-03-27T11:04:39.504" v="2715" actId="1076"/>
        <pc:sldMkLst>
          <pc:docMk/>
          <pc:sldMk cId="1093633344" sldId="263"/>
        </pc:sldMkLst>
        <pc:spChg chg="mod">
          <ac:chgData name="하 승범" userId="7d7d941db5ecc008" providerId="LiveId" clId="{ECB882B3-9A10-41DF-9623-B134ACACB42D}" dt="2022-03-27T11:01:16.113" v="2700" actId="20577"/>
          <ac:spMkLst>
            <pc:docMk/>
            <pc:sldMk cId="1093633344" sldId="263"/>
            <ac:spMk id="2" creationId="{F67CF54D-6306-4384-9E5C-60F389A29DC2}"/>
          </ac:spMkLst>
        </pc:spChg>
        <pc:spChg chg="del mod">
          <ac:chgData name="하 승범" userId="7d7d941db5ecc008" providerId="LiveId" clId="{ECB882B3-9A10-41DF-9623-B134ACACB42D}" dt="2022-03-27T11:01:32.500" v="2706" actId="478"/>
          <ac:spMkLst>
            <pc:docMk/>
            <pc:sldMk cId="1093633344" sldId="263"/>
            <ac:spMk id="3" creationId="{62C913F2-9D69-4048-BC3E-71C43EAFA81E}"/>
          </ac:spMkLst>
        </pc:spChg>
        <pc:picChg chg="add del mod">
          <ac:chgData name="하 승범" userId="7d7d941db5ecc008" providerId="LiveId" clId="{ECB882B3-9A10-41DF-9623-B134ACACB42D}" dt="2022-03-27T11:04:25.235" v="2711" actId="478"/>
          <ac:picMkLst>
            <pc:docMk/>
            <pc:sldMk cId="1093633344" sldId="263"/>
            <ac:picMk id="5" creationId="{54D02D8F-279F-4047-8FDD-33C1B46AA57B}"/>
          </ac:picMkLst>
        </pc:picChg>
        <pc:picChg chg="add mod">
          <ac:chgData name="하 승범" userId="7d7d941db5ecc008" providerId="LiveId" clId="{ECB882B3-9A10-41DF-9623-B134ACACB42D}" dt="2022-03-27T11:04:39.504" v="2715" actId="1076"/>
          <ac:picMkLst>
            <pc:docMk/>
            <pc:sldMk cId="1093633344" sldId="263"/>
            <ac:picMk id="7" creationId="{7C49128B-55FB-43E6-B9AF-E5FA49C85398}"/>
          </ac:picMkLst>
        </pc:picChg>
        <pc:picChg chg="add del mod">
          <ac:chgData name="하 승범" userId="7d7d941db5ecc008" providerId="LiveId" clId="{ECB882B3-9A10-41DF-9623-B134ACACB42D}" dt="2022-03-27T11:04:11.455" v="2708" actId="478"/>
          <ac:picMkLst>
            <pc:docMk/>
            <pc:sldMk cId="1093633344" sldId="263"/>
            <ac:picMk id="1026" creationId="{91FB3BFA-01B2-4F23-93E8-CCE7194016EA}"/>
          </ac:picMkLst>
        </pc:picChg>
      </pc:sldChg>
      <pc:sldChg chg="modSp new mod">
        <pc:chgData name="하 승범" userId="7d7d941db5ecc008" providerId="LiveId" clId="{ECB882B3-9A10-41DF-9623-B134ACACB42D}" dt="2022-03-27T11:21:12.059" v="3375"/>
        <pc:sldMkLst>
          <pc:docMk/>
          <pc:sldMk cId="2116447303" sldId="264"/>
        </pc:sldMkLst>
        <pc:spChg chg="mod">
          <ac:chgData name="하 승범" userId="7d7d941db5ecc008" providerId="LiveId" clId="{ECB882B3-9A10-41DF-9623-B134ACACB42D}" dt="2022-03-27T11:21:12.059" v="3375"/>
          <ac:spMkLst>
            <pc:docMk/>
            <pc:sldMk cId="2116447303" sldId="264"/>
            <ac:spMk id="2" creationId="{A7A1DDC5-9614-4570-864A-CD19FD32B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9D94-38AA-4915-B05C-64DA0FFFB9EF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EE13-01FF-4EE7-ADA4-2A4244D9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9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스킴은</a:t>
            </a:r>
            <a:r>
              <a:rPr lang="ko-KR" altLang="en-US" dirty="0"/>
              <a:t> </a:t>
            </a:r>
            <a:r>
              <a:rPr lang="en-US" altLang="ko-KR" dirty="0"/>
              <a:t>m1+m2</a:t>
            </a:r>
            <a:r>
              <a:rPr lang="ko-KR" altLang="en-US" dirty="0"/>
              <a:t>와 </a:t>
            </a:r>
            <a:r>
              <a:rPr lang="en-US" altLang="ko-KR" dirty="0"/>
              <a:t>m1m2 </a:t>
            </a:r>
            <a:r>
              <a:rPr lang="ko-KR" altLang="en-US" dirty="0"/>
              <a:t>연산을 미리 정해진 자릿수 까지 근사값을 구할 수 있다는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링 </a:t>
            </a:r>
            <a:r>
              <a:rPr lang="en-US" altLang="ko-KR" dirty="0"/>
              <a:t>LWE </a:t>
            </a:r>
            <a:r>
              <a:rPr lang="ko-KR" altLang="en-US" dirty="0"/>
              <a:t>문제로부터 생겨나는 오차를 근사 연산 오차로 취급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몇몇 </a:t>
            </a:r>
            <a:r>
              <a:rPr lang="en-US" altLang="ko-KR" dirty="0"/>
              <a:t>LSB</a:t>
            </a:r>
            <a:r>
              <a:rPr lang="ko-KR" altLang="en-US" dirty="0"/>
              <a:t>들을 제거하고 숫자의 크기와 정확도 감소를 트레이드 오프로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73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제곱 </a:t>
            </a:r>
            <a:r>
              <a:rPr lang="ko-KR" altLang="en-US" dirty="0" err="1"/>
              <a:t>사이클로토믹은</a:t>
            </a:r>
            <a:r>
              <a:rPr lang="ko-KR" altLang="en-US" dirty="0"/>
              <a:t> 반올림 연산에 효율적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에러는 이산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분포에서 독립적으로 샘플링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0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에러는 이산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분포에서 독립적으로 샘플링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4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에러는 이산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분포에서 독립적으로 샘플링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7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Canonical Embedding norm </a:t>
            </a:r>
            <a:r>
              <a:rPr lang="ko-KR" altLang="en-US" dirty="0"/>
              <a:t>에서 연산 성질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동형 연산을 하면서 노이즈가 커지고 이것은 정확도에 영향을 </a:t>
            </a:r>
            <a:r>
              <a:rPr lang="ko-KR" altLang="en-US" dirty="0" err="1"/>
              <a:t>미치게된다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6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5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 암호화 상태에서의 근사 연산에서도 연산을 연속적으로 할 때 오류가 발생할 수 있으므로</a:t>
            </a:r>
            <a:r>
              <a:rPr lang="en-US" altLang="ko-KR" dirty="0"/>
              <a:t>, </a:t>
            </a:r>
            <a:r>
              <a:rPr lang="ko-KR" altLang="en-US" dirty="0"/>
              <a:t>계산된 결과가 원래의 값이 근접함을 고려해야함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우리의 </a:t>
            </a:r>
            <a:r>
              <a:rPr lang="ko-KR" altLang="en-US" dirty="0" err="1"/>
              <a:t>스킴도</a:t>
            </a:r>
            <a:r>
              <a:rPr lang="ko-KR" altLang="en-US" dirty="0"/>
              <a:t> 오차 상한을 계산하고 정밀도를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8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3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스킴들과</a:t>
            </a:r>
            <a:r>
              <a:rPr lang="ko-KR" altLang="en-US" dirty="0"/>
              <a:t> 다르게 이 </a:t>
            </a:r>
            <a:r>
              <a:rPr lang="ko-KR" altLang="en-US" dirty="0" err="1"/>
              <a:t>스킴은</a:t>
            </a:r>
            <a:r>
              <a:rPr lang="ko-KR" altLang="en-US" dirty="0"/>
              <a:t> 따로 </a:t>
            </a:r>
            <a:r>
              <a:rPr lang="ko-KR" altLang="en-US" dirty="0" err="1"/>
              <a:t>평문</a:t>
            </a:r>
            <a:r>
              <a:rPr lang="ko-KR" altLang="en-US" dirty="0"/>
              <a:t> 공간이 없다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복호화</a:t>
            </a:r>
            <a:r>
              <a:rPr lang="ko-KR" altLang="en-US" dirty="0"/>
              <a:t> 했을 때</a:t>
            </a:r>
            <a:r>
              <a:rPr lang="en-US" altLang="ko-KR" dirty="0"/>
              <a:t>,</a:t>
            </a:r>
            <a:r>
              <a:rPr lang="ko-KR" altLang="en-US" dirty="0"/>
              <a:t> 결과 값은 원래의 값과 조금 차이가 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4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연산하기전에 우리는 높은 레벨에 있는 암호문 벡터를 낮은 레벨로 </a:t>
            </a:r>
            <a:r>
              <a:rPr lang="ko-KR" altLang="en-US" dirty="0" err="1"/>
              <a:t>가져와야한다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두가지 방법이 있다</a:t>
            </a:r>
            <a:r>
              <a:rPr lang="en-US" altLang="ko-KR" dirty="0"/>
              <a:t>.</a:t>
            </a:r>
          </a:p>
          <a:p>
            <a:r>
              <a:rPr lang="en-US" dirty="0"/>
              <a:t>Simple modular reduction </a:t>
            </a:r>
            <a:r>
              <a:rPr lang="ko-KR" altLang="en-US" dirty="0"/>
              <a:t>과 </a:t>
            </a:r>
            <a:r>
              <a:rPr lang="en-US" altLang="ko-KR" dirty="0"/>
              <a:t>RS procedure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EE13-01FF-4EE7-ADA4-2A4244D912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1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61CD2-3E08-4E2E-9668-8409D33C7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4351C-C610-40B2-9855-370CFBB6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63A93-1B02-461B-B1F0-2D89DF3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29755-7CC4-495F-AA52-378C9208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CF59-328D-463A-8737-7F823DE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9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1838-CA54-449F-B894-FD7C3C36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11F27-1550-42CF-B1FC-B663F285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5338F-A60D-4254-9AC1-20CCCF1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CC436-D481-4A39-9071-925A225A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4307-24AA-4535-82C3-BEED7D41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9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32C5E-CC9A-48E7-8776-DA9BD489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AB1AB-BDD9-4059-B608-1C91265F2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E943D-F386-4F6A-BBF7-D405244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04D7-C89E-48E1-8611-0E935ED3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3AD0E-FA0D-48A5-8CC3-F9C97A00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77A5-F369-4B4C-8FDD-0659121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7C4F2-D489-4A68-8B32-C91D5A8F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2E58B-80A4-4FF2-8645-BFB63E71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470E6-EE12-4301-AB62-EC43024E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DEA6D-04C7-42FE-B12C-5CEEB82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0208-C211-4136-828D-5CB3EC1E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28AE5-FCAA-49BA-B140-7319D207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8D347-6184-47B3-9F3F-83B008F2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286A8-99E1-456F-85F8-CE3CA78B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AB22-7B0E-4A90-BBBD-CE60E9A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F4027-7D66-4EB4-A39F-18CF755E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B0796-AB67-4AD4-9818-CB8EC9244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56B524-85D1-4253-998F-7E3EF1F2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DEB87-EFFF-4A10-93FB-D30B8AEA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43DC5-FACA-4920-BCA9-981F4EC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37A82-37E8-4916-B0B7-7154B079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56DB-9924-4E66-B031-843FE45C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71D33-1CEA-4001-98A5-0E800395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65EF2-3497-4E1D-988A-D049AD8A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B0979A-CFB3-485B-887B-6ED3DAA9E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B04A3-B4BD-4BA2-98DA-4A12D03A3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C487-FE3E-4FEB-B971-A2F4CAEE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4DD22-1ECF-4421-BA54-EF44C401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C1C48B-DC06-4F8B-9E28-BE674C2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D48FF-BF5C-4AA1-A80E-B77A596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0AD7E-4EDC-46A5-834F-0429B018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BC21BF-71F7-4162-8234-662D38F4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94280-3796-4B56-84DF-F1E7DD32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12EE9-3088-415D-ABD3-1631A348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9F99C-1D1F-46D3-BB52-2B674CA5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640880-A421-4FAA-B65E-5921715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70F2-A365-4659-9908-0648CD00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2F140-049F-430D-94C6-8C177C20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22DC3-BCBE-48C2-9669-E2CBF0A0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4634F-58C1-44C9-9916-22C18CF6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50F13-AC42-4C6A-A5FF-5A45E47F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1D701-B4DD-4661-B69C-310212D4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346D-3F1D-46B7-A587-D0B98461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18DB1-501E-4AA1-BAC5-A0E0786F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3D847-14CD-4815-A8EF-7C5EF6BF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9E864-24F4-4E87-99AB-8F999898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E8D0B-27E1-4FA6-9E3D-21F55A78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B1BD3-F1A9-419E-AAEF-7194FBC0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0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E9994-096C-4614-B11D-023F75DA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B45DF-A557-486C-9E55-4CCD79B5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40A3B-8DD6-4E47-A533-C2DB63EAA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0082-7376-48C1-A15A-932A155E7EBD}" type="datetimeFigureOut">
              <a:rPr lang="ko-KR" altLang="en-US" smtClean="0"/>
              <a:t>2022. 4. 21.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D5198-9535-484B-A477-B33A88F1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162E8-AAFB-4921-A567-AE85929FF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1664-C0FC-422F-BE81-EDD0ED3F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923D-446F-448D-A94F-20B54663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Homomorphic Encryption for Arithmetic of Approximate 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82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D700-215E-42AA-90EF-311402C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Decryption Structure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6240D3-1303-4196-8C70-6138F770A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16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error will be considered as an error that arises during approximate computations.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Similarly with unencrypted approximate computations, encrypted plaintexts in our scheme will contain some errors and they might be increased during homomorphic evaluations. </a:t>
                </a:r>
              </a:p>
              <a:p>
                <a:r>
                  <a:rPr lang="en-US" altLang="ko-KR" dirty="0"/>
                  <a:t>Thus, we compute an upper bound of errors and predict the precision of resulting values.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6240D3-1303-4196-8C70-6138F770A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165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5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DDC5-9614-4570-864A-CD19FD3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Plaintext Encoding for Packing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A native plaintext space can be understood as the set of polynomials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canonical embedding map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plays a role of decoding algorithm.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Transform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into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ko-KR" b="1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4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DDC5-9614-4570-864A-CD19FD3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Plaintext Encoding for Packing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The encoding algorithm is defined as the inverse of decoding procedure.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Encode an input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in a polynomial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otherwise.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Note that the algorithms are isometric ring isomorphisms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,‖∙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so the size of plaintexts and errors are preserved via these transformations.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DDC5-9614-4570-864A-CD19FD3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Plaintext Encoding for Packing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We need to </a:t>
                </a:r>
                <a:r>
                  <a:rPr lang="en-US" altLang="ko-KR" dirty="0" err="1"/>
                  <a:t>discritize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an element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has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ko-KR" dirty="0"/>
                  <a:t>-basis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it yields a rank-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ideal lattice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) having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goal of rounding process is to find a vector,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with a rounding error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‖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B76B39-A826-463C-8357-D8A98F2B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731" y="4281803"/>
            <a:ext cx="1623079" cy="430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21EBC-844E-4BB8-A7F6-8C0B8CC5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70" y="4832236"/>
            <a:ext cx="1623079" cy="43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1DDC5-9614-4570-864A-CD19FD3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Plaintext Encoding for Packing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Ecd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∆)</m:t>
                    </m:r>
                  </m:oMath>
                </a14:m>
                <a:r>
                  <a:rPr lang="en-US" altLang="ko-KR" dirty="0"/>
                  <a:t>. For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altLang="ko-KR" dirty="0"/>
                  <a:t>-dimensional vector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of complex numbers, the encoding procedure first expands it into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computes its discretization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after multiplying a scaling factor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Return the corresponding integral polynomial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⌉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ℛ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Dcd(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;∆</m:t>
                    </m:r>
                  </m:oMath>
                </a14:m>
                <a:r>
                  <a:rPr lang="en-US" altLang="ko-KR" dirty="0"/>
                  <a:t>). For an input polynomial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, output the vector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i.e., the entry of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dirty="0"/>
                  <a:t> of index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0B2A2A-1B80-4525-B82F-C9EB6D5D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 r="-36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5FE8A5-8E45-F847-B706-00D4E909404A}"/>
              </a:ext>
            </a:extLst>
          </p:cNvPr>
          <p:cNvCxnSpPr>
            <a:cxnSpLocks/>
          </p:cNvCxnSpPr>
          <p:nvPr/>
        </p:nvCxnSpPr>
        <p:spPr>
          <a:xfrm>
            <a:off x="1097280" y="4297680"/>
            <a:ext cx="408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C49-E4AC-B542-A75D-36B4765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Leveled Homomorphic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Fix a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KR" dirty="0"/>
                  <a:t> and a modulus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KR" dirty="0"/>
                  <a:t>, and approximate computation.</a:t>
                </a:r>
              </a:p>
              <a:p>
                <a:r>
                  <a:rPr lang="en-KR" dirty="0"/>
                  <a:t>Choose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for cyclotomic polynomial.</a:t>
                </a:r>
              </a:p>
              <a:p>
                <a:r>
                  <a:rPr lang="en-KR" dirty="0"/>
                  <a:t>For a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dirty="0"/>
                  <a:t> a ciphertext of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KR" dirty="0"/>
                  <a:t> is a vector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KR" dirty="0"/>
                  <a:t> for a fixed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dirty="0"/>
              </a:p>
              <a:p>
                <a:r>
                  <a:rPr lang="en-KR" dirty="0"/>
                  <a:t>Paramater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for noise estimation.</a:t>
                </a:r>
              </a:p>
              <a:p>
                <a:r>
                  <a:rPr lang="en-KR" dirty="0"/>
                  <a:t>The polynomial ring </a:t>
                </a:r>
                <a14:m>
                  <m:oMath xmlns:m="http://schemas.openxmlformats.org/officeDocument/2006/math">
                    <m:r>
                      <a:rPr lang="en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K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5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C49-E4AC-B542-A75D-36B4765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Leveled Homomorphic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R" dirty="0"/>
                  <a:t>KeyGen(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KR" dirty="0"/>
                  <a:t> Generate a secret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dirty="0"/>
                  <a:t> a public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KR" dirty="0"/>
                  <a:t> for encryption, and evaluation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. For a given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dirty="0"/>
                  <a:t> output a ciphertext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And encryption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KR" b="1" dirty="0"/>
                  <a:t> </a:t>
                </a:r>
                <a:r>
                  <a:rPr lang="en-KR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KR" b="1" dirty="0"/>
                  <a:t> </a:t>
                </a:r>
                <a:r>
                  <a:rPr lang="en-KR" dirty="0"/>
                  <a:t>will satisfy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sub>
                    </m:sSub>
                  </m:oMath>
                </a14:m>
                <a:r>
                  <a:rPr lang="en-KR" dirty="0"/>
                  <a:t> denotes an encryption bound, i.e., error polynomial of a fresh ciphertext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sub>
                    </m:sSub>
                  </m:oMath>
                </a14:m>
                <a:r>
                  <a:rPr lang="en-KR" dirty="0"/>
                  <a:t> with an overwhelming probability.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For a ciphertext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 dirty="0"/>
                  <a:t>at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KR" dirty="0"/>
                  <a:t>, output a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for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965" b="-148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C49-E4AC-B542-A75D-36B4765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Leveled Homomorphic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</m:oMath>
                </a14:m>
                <a:endParaRPr lang="en-KR" dirty="0"/>
              </a:p>
              <a:p>
                <a:endParaRPr lang="en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For given encrypts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KR" dirty="0"/>
                  <a:t>, output an encryption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An error of output ciphertext is bounded by sum of two errors in input ciphertexts.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Mul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For a pair of ciphertexts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KR" dirty="0"/>
                  <a:t> output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KR" dirty="0"/>
                  <a:t> which satisfies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𝑚𝑢𝑙𝑡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for some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KR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𝑚𝑢𝑙𝑡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9036-8455-D34D-841B-02022BA46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 r="-9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9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5707-5AC0-EA46-8D02-1ECAB063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Resacling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3F91A-C1C7-FA41-BD85-5D8A998A6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KR" dirty="0"/>
                  <a:t> For a ciphertext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KR" dirty="0"/>
                  <a:t> at level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KR" dirty="0"/>
                  <a:t> and a lower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KR" dirty="0"/>
                  <a:t>, output the ciphertext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⌊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begChr m:val="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KR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KR" dirty="0"/>
                  <a:t>, i.e.,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KR" dirty="0"/>
                  <a:t> is obtained by scaling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KR" dirty="0"/>
                  <a:t> to the entries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KR" dirty="0"/>
                  <a:t> and rounding the coefficients to the closest integers. We will omit the subscript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KR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𝑠𝑐𝑎𝑙𝑒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3F91A-C1C7-FA41-BD85-5D8A998A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35516" r="-132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F9825-4059-2A4A-9220-01BF10B27B71}"/>
                  </a:ext>
                </a:extLst>
              </p:cNvPr>
              <p:cNvSpPr txBox="1"/>
              <p:nvPr/>
            </p:nvSpPr>
            <p:spPr>
              <a:xfrm>
                <a:off x="8873413" y="5309118"/>
                <a:ext cx="2136739" cy="943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sub>
                      </m:sSub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4F9825-4059-2A4A-9220-01BF10B2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413" y="5309118"/>
                <a:ext cx="2136739" cy="943463"/>
              </a:xfrm>
              <a:prstGeom prst="rect">
                <a:avLst/>
              </a:prstGeom>
              <a:blipFill>
                <a:blip r:embed="rId3"/>
                <a:stretch>
                  <a:fillRect l="-2959"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4DEA9-2CA4-E24E-9438-459BE7EBBFB2}"/>
              </a:ext>
            </a:extLst>
          </p:cNvPr>
          <p:cNvCxnSpPr>
            <a:cxnSpLocks/>
          </p:cNvCxnSpPr>
          <p:nvPr/>
        </p:nvCxnSpPr>
        <p:spPr>
          <a:xfrm>
            <a:off x="2301240" y="5958840"/>
            <a:ext cx="5699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9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802C-3E75-C343-8EE8-EB2B1842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Tagged Informations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DB59B-0D1B-FC4D-B3BA-89C6094D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76" y="1895960"/>
            <a:ext cx="10094047" cy="3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B94D-11A1-4057-84EC-3A54C933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Notation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BF3F8-F629-4B3F-A29D-BAE848C2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06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All logarithms are base 2 unless otherwise indicated.</a:t>
                </a:r>
              </a:p>
              <a:p>
                <a:r>
                  <a:rPr lang="en-US" altLang="ko-KR" dirty="0"/>
                  <a:t>Denote vectors in bold, e.g. </a:t>
                </a:r>
                <a:r>
                  <a:rPr lang="en-US" altLang="ko-KR" b="1" dirty="0"/>
                  <a:t>a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Every vector will be a column vector.</a:t>
                </a:r>
              </a:p>
              <a:p>
                <a:r>
                  <a:rPr lang="en-US" altLang="ko-KR" dirty="0"/>
                  <a:t>Dot product of two vectors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ko-KR" dirty="0" smtClean="0"/>
                      <m:t>·,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a real number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/>
                  <a:t>,     denotes the nearest integer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For an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a representative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denotes the sampling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according to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denotes the security parameter.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BF3F8-F629-4B3F-A29D-BAE848C2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060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FC22E93-7B64-48B2-B6C8-E7C73F766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66" b="11166"/>
          <a:stretch/>
        </p:blipFill>
        <p:spPr>
          <a:xfrm>
            <a:off x="4608799" y="3832096"/>
            <a:ext cx="376259" cy="3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0D5C-8C6E-C044-849A-4909D8A2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Operations at Different Levels.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31055-242D-AD40-888D-B74636936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760" y="2818608"/>
            <a:ext cx="7073900" cy="295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21FE-03C3-C445-A014-8F053FCF4B24}"/>
                  </a:ext>
                </a:extLst>
              </p:cNvPr>
              <p:cNvSpPr txBox="1"/>
              <p:nvPr/>
            </p:nvSpPr>
            <p:spPr>
              <a:xfrm>
                <a:off x="6578081" y="2128956"/>
                <a:ext cx="2592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21FE-03C3-C445-A014-8F053FC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81" y="2128956"/>
                <a:ext cx="2592697" cy="430887"/>
              </a:xfrm>
              <a:prstGeom prst="rect">
                <a:avLst/>
              </a:prstGeom>
              <a:blipFill>
                <a:blip r:embed="rId4"/>
                <a:stretch>
                  <a:fillRect l="-488" t="-5714" r="-3902" b="-40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0DB490-4E21-AA45-9416-D1CC1F6A3524}"/>
                  </a:ext>
                </a:extLst>
              </p:cNvPr>
              <p:cNvSpPr/>
              <p:nvPr/>
            </p:nvSpPr>
            <p:spPr>
              <a:xfrm>
                <a:off x="3245156" y="2130533"/>
                <a:ext cx="1800429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0DB490-4E21-AA45-9416-D1CC1F6A3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56" y="2130533"/>
                <a:ext cx="1800429" cy="52803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64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E96A-9ABD-C94D-B529-67EE9902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Concrete Construction of RLWE-based 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E7C91-2876-4C44-89A8-E4549E041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</p:spPr>
            <p:txBody>
              <a:bodyPr>
                <a:normAutofit/>
              </a:bodyPr>
              <a:lstStyle/>
              <a:p>
                <a:r>
                  <a:rPr lang="en-KR" dirty="0"/>
                  <a:t>Use </a:t>
                </a:r>
                <a:r>
                  <a:rPr lang="en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power-of-two</a:t>
                </a:r>
                <a:r>
                  <a:rPr lang="en-KR" dirty="0"/>
                  <a:t> degree cyclotomic rings.</a:t>
                </a:r>
              </a:p>
              <a:p>
                <a:r>
                  <a:rPr lang="en-KR" dirty="0"/>
                  <a:t>The dual ideal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KR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R" dirty="0"/>
                  <a:t> is simply a scaling of the ring.</a:t>
                </a:r>
              </a:p>
              <a:p>
                <a:endParaRPr lang="en-KR" dirty="0"/>
              </a:p>
              <a:p>
                <a:r>
                  <a:rPr lang="en-KR" dirty="0"/>
                  <a:t>The RLWE problem – </a:t>
                </a:r>
              </a:p>
              <a:p>
                <a:pPr marL="0" indent="0">
                  <a:buNone/>
                </a:pPr>
                <a:r>
                  <a:rPr lang="en-KR" dirty="0"/>
                  <a:t>	transforming samples 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</m:sup>
                    </m:sSubSup>
                  </m:oMath>
                </a14:m>
                <a:r>
                  <a:rPr lang="en-KR" dirty="0"/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KR" dirty="0"/>
                  <a:t>	where</a:t>
                </a:r>
              </a:p>
              <a:p>
                <a:pPr marL="0" indent="0">
                  <a:buNone/>
                </a:pPr>
                <a:r>
                  <a:rPr lang="en-KR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KR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E7C91-2876-4C44-89A8-E4549E041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  <a:blipFill>
                <a:blip r:embed="rId3"/>
                <a:stretch>
                  <a:fillRect l="-1086" t="-2356" r="-24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4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E96A-9ABD-C94D-B529-67EE9902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Concrete Construction of RLWE-based HE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24FB9-5B7C-C041-A1D4-B984E61A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643" y="1690688"/>
            <a:ext cx="9742714" cy="51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E96A-9ABD-C94D-B529-67EE9902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Concrete Construction of RLWE-based 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D813F-DFA2-B846-9FF4-7903548E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9" y="2213201"/>
            <a:ext cx="11062441" cy="34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4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8BE4-BA68-3040-A047-F431D65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Lemma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B2BD8-5E37-354D-A415-B337BB69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32533" cy="44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3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A952-4E60-2B46-8597-0798C15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 - Proof of Lemma1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1C934-EB22-8143-9587-369864696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12" y="1813084"/>
            <a:ext cx="9807575" cy="41000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5E2A6E-3656-7F47-A723-702D3FF4AB0E}"/>
              </a:ext>
            </a:extLst>
          </p:cNvPr>
          <p:cNvCxnSpPr>
            <a:cxnSpLocks/>
          </p:cNvCxnSpPr>
          <p:nvPr/>
        </p:nvCxnSpPr>
        <p:spPr>
          <a:xfrm>
            <a:off x="2042160" y="4145280"/>
            <a:ext cx="775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66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34D7-C5E2-1742-83DA-E094EC4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B - Proof of Lemma2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170E3-0EB8-0A4E-AC98-321D10384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10" y="1843088"/>
            <a:ext cx="10417090" cy="370427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7A3B17-022C-9A42-A369-6F02BB375505}"/>
              </a:ext>
            </a:extLst>
          </p:cNvPr>
          <p:cNvCxnSpPr>
            <a:cxnSpLocks/>
          </p:cNvCxnSpPr>
          <p:nvPr/>
        </p:nvCxnSpPr>
        <p:spPr>
          <a:xfrm>
            <a:off x="3002280" y="5090160"/>
            <a:ext cx="775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0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EAF-3A71-094C-AA44-FF5B547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- Proof of Lemma3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FB191-DF6D-3F48-9319-32493B36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52" y="1690688"/>
            <a:ext cx="9899095" cy="457295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7F71A-5193-CD46-A0F2-5C7D2F57AB7F}"/>
              </a:ext>
            </a:extLst>
          </p:cNvPr>
          <p:cNvCxnSpPr>
            <a:cxnSpLocks/>
          </p:cNvCxnSpPr>
          <p:nvPr/>
        </p:nvCxnSpPr>
        <p:spPr>
          <a:xfrm>
            <a:off x="1036320" y="3779520"/>
            <a:ext cx="5654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5C8BC3-F526-7844-B586-649E1F8508FC}"/>
              </a:ext>
            </a:extLst>
          </p:cNvPr>
          <p:cNvCxnSpPr>
            <a:cxnSpLocks/>
          </p:cNvCxnSpPr>
          <p:nvPr/>
        </p:nvCxnSpPr>
        <p:spPr>
          <a:xfrm>
            <a:off x="1146452" y="5623560"/>
            <a:ext cx="96434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6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08F-D1C4-D74A-812B-7A351041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Permutations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Plaintext</a:t>
            </a:r>
            <a:r>
              <a:rPr lang="ko-KR" altLang="en-US" dirty="0"/>
              <a:t> </a:t>
            </a:r>
            <a:r>
              <a:rPr lang="en-US" altLang="ko-KR" dirty="0"/>
              <a:t>Slots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59939-9826-9549-9715-E4467A18B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KR" dirty="0"/>
                  <a:t>) </a:t>
                </a:r>
                <a:r>
                  <a:rPr lang="en-US" dirty="0"/>
                  <a:t>c</a:t>
                </a:r>
                <a:r>
                  <a:rPr lang="en-KR" dirty="0"/>
                  <a:t>onsists of mappings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KR" dirty="0"/>
                  <a:t> for a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KR" dirty="0"/>
                  <a:t> and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KR" dirty="0"/>
                  <a:t> co-prime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KR" dirty="0"/>
                  <a:t>, and that it is isomorphic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KR" dirty="0"/>
                  <a:t>.</a:t>
                </a:r>
              </a:p>
              <a:p>
                <a:endParaRPr lang="en-KR" dirty="0"/>
              </a:p>
              <a:p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59939-9826-9549-9715-E4467A18B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21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6BAF-D37A-B741-B126-98A0F780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Relative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0EE98-956D-9843-95B6-526E8ADD5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full 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upper bounds of plaintext and noise, but sometimes it is convenient to consider the relative error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Addition, bounded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Multiply &amp; RS, </a:t>
                </a:r>
                <a:endParaRPr lang="el-G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0EE98-956D-9843-95B6-526E8ADD5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5293A95-EE38-2549-9366-EC914BD7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3735864"/>
            <a:ext cx="6902076" cy="1034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1301C-8D04-9040-9FB2-9A073A7C64B5}"/>
              </a:ext>
            </a:extLst>
          </p:cNvPr>
          <p:cNvSpPr txBox="1"/>
          <p:nvPr/>
        </p:nvSpPr>
        <p:spPr>
          <a:xfrm>
            <a:off x="9169026" y="603966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</a:t>
            </a:r>
            <a:r>
              <a:rPr lang="en-KR" dirty="0"/>
              <a:t>rom lemma 2 and 3.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1DCE6-38AA-AE48-923C-9304F486F8A4}"/>
                  </a:ext>
                </a:extLst>
              </p:cNvPr>
              <p:cNvSpPr txBox="1"/>
              <p:nvPr/>
            </p:nvSpPr>
            <p:spPr>
              <a:xfrm>
                <a:off x="7015941" y="5188957"/>
                <a:ext cx="22111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F1DCE6-38AA-AE48-923C-9304F486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41" y="5188957"/>
                <a:ext cx="2211185" cy="523220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34F8A15-00A2-EA4C-A1F4-880C1AFD5607}"/>
              </a:ext>
            </a:extLst>
          </p:cNvPr>
          <p:cNvSpPr/>
          <p:nvPr/>
        </p:nvSpPr>
        <p:spPr>
          <a:xfrm rot="5400000">
            <a:off x="7862158" y="2679391"/>
            <a:ext cx="518752" cy="4372493"/>
          </a:xfrm>
          <a:prstGeom prst="rightBrace">
            <a:avLst>
              <a:gd name="adj1" fmla="val 424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412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186D-1773-405C-B3B3-EFDFBC72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 Cyclotomic Ring and Canonical Embedding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ko-KR" dirty="0"/>
                  <a:t>For a positive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the M-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cyclotomic polynomial of degree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be the ring of integers of a number field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for the residue ring of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modulo an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An arbitrary element of the cyclotomic ring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r>
                  <a:rPr lang="en-US" altLang="ko-KR" dirty="0"/>
                  <a:t> polynomials will be represented as a polynomial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of degree less than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and identified with its coefficient 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. . .,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42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74-F9AE-5645-A605-E2E55004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Polynomial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2C385-05ED-0841-9EDE-78D2410D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7" y="2208644"/>
            <a:ext cx="10433805" cy="31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186D-1773-405C-B3B3-EFDFBC72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 Cyclotomic Ring and Canonical Embedding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ko-KR" dirty="0"/>
                  <a:t>Define the relevant norms on the coefficient vector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Recall that the canonical embedding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 is the vector of evaluation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at the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We naturally extend it to the set of real polynomials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will be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denotes a primitive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roots of unity.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41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186D-1773-405C-B3B3-EFDFBC72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 Cyclotomic Ring and Canonical Embedding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ko-KR" dirty="0"/>
                  <a:t>The ring constant is obtained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CR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CR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ko-KR" dirty="0"/>
                  <a:t> is the CRT matrix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 norm for a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4096BB-4EAC-49F4-88E8-DBA62445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313E75C-D6D3-E542-A2EA-4E960790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71" y="4308475"/>
            <a:ext cx="10141857" cy="21844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66679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3FC48-3FDD-4D0E-B929-A876392B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Gaussian Distributions and RLWE Problem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400" dirty="0"/>
                  <a:t>  which is isomorphic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sz="2400" dirty="0"/>
                  <a:t> as an inner product space via the unitary basis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000" dirty="0"/>
                  <a:t> is the identity matrix of size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2000" dirty="0"/>
                  <a:t> is its reversal matrix.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6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3FC48-3FDD-4D0E-B929-A876392B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Gaussian Distributions and RLWE Problem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The Gaussian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sz="2400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The Continuous Gaussian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density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ko-KR" sz="2400" i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Now one can extend this to an elliptical Gaussian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400" dirty="0"/>
                  <a:t> on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en-US" altLang="ko-KR" sz="2400" dirty="0"/>
                  <a:t> as follows: let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sz="2400" dirty="0"/>
                  <a:t> be a vector of positive real numbers, then a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400" dirty="0"/>
                  <a:t> 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2400" dirty="0"/>
                  <a:t>. This is also gives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400" dirty="0"/>
                  <a:t> 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nary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That 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CR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sz="2400" b="1" i="1" dirty="0"/>
                  <a:t> </a:t>
                </a:r>
                <a:r>
                  <a:rPr lang="en-US" altLang="ko-KR" sz="2400" dirty="0"/>
                  <a:t>gives us the coordinates with respect to the polynomial basis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400" b="1" i="1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 r="-24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3FC48-3FDD-4D0E-B929-A876392B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Gaussian Distributions and RLWE Problem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	 : RLWE error distribution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</m:sup>
                    </m:sSup>
                  </m:oMath>
                </a14:m>
                <a:r>
                  <a:rPr lang="en-US" altLang="ko-KR" dirty="0"/>
                  <a:t> be the dual fractional ideal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For a positive integer modulus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 and an error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altLang="ko-KR" dirty="0"/>
                  <a:t>		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> as the RLWE distribution obtained by sampling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uniformly at random,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ko-KR" dirty="0"/>
                  <a:t> and returning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F20FC-E630-438A-A286-5575F9944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21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1FB5F2-E0E5-724D-9246-64555F26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72114" cy="399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44698-17C5-7848-896B-2B474D05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3816826"/>
            <a:ext cx="1072114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CF54D-6306-4384-9E5C-60F389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LSB and MSB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49128B-55FB-43E6-B9AF-E5FA49C8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1" y="2375199"/>
            <a:ext cx="9737458" cy="31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3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15484</TotalTime>
  <Words>1798</Words>
  <Application>Microsoft Macintosh PowerPoint</Application>
  <PresentationFormat>Widescreen</PresentationFormat>
  <Paragraphs>152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Homomorphic Encryption for Arithmetic of Approximate Numbers</vt:lpstr>
      <vt:lpstr>Basic Notation</vt:lpstr>
      <vt:lpstr>The Cyclotomic Ring and Canonical Embedding</vt:lpstr>
      <vt:lpstr>The Cyclotomic Ring and Canonical Embedding</vt:lpstr>
      <vt:lpstr>The Cyclotomic Ring and Canonical Embedding</vt:lpstr>
      <vt:lpstr>Gaussian Distributions and RLWE Problem</vt:lpstr>
      <vt:lpstr>Gaussian Distributions and RLWE Problem</vt:lpstr>
      <vt:lpstr>Gaussian Distributions and RLWE Problem</vt:lpstr>
      <vt:lpstr>LSB and MSB</vt:lpstr>
      <vt:lpstr>Decryption Structure</vt:lpstr>
      <vt:lpstr>Plaintext Encoding for Packing</vt:lpstr>
      <vt:lpstr>Plaintext Encoding for Packing</vt:lpstr>
      <vt:lpstr>Plaintext Encoding for Packing</vt:lpstr>
      <vt:lpstr>Plaintext Encoding for Packing</vt:lpstr>
      <vt:lpstr>Leveled Homomorphic Encryption</vt:lpstr>
      <vt:lpstr>Leveled Homomorphic Encryption</vt:lpstr>
      <vt:lpstr>Leveled Homomorphic Encryption</vt:lpstr>
      <vt:lpstr>Resacling</vt:lpstr>
      <vt:lpstr>Tagged Informations</vt:lpstr>
      <vt:lpstr>Operations at Different Levels.</vt:lpstr>
      <vt:lpstr>Concrete Construction of RLWE-based HE</vt:lpstr>
      <vt:lpstr>Concrete Construction of RLWE-based HE</vt:lpstr>
      <vt:lpstr>Concrete Construction of RLWE-based HE</vt:lpstr>
      <vt:lpstr>Lemma</vt:lpstr>
      <vt:lpstr>B - Proof of Lemma1</vt:lpstr>
      <vt:lpstr>B - Proof of Lemma2</vt:lpstr>
      <vt:lpstr>B - Proof of Lemma3</vt:lpstr>
      <vt:lpstr>Permutations over the Plaintext Slots</vt:lpstr>
      <vt:lpstr>Relative Error</vt:lpstr>
      <vt:lpstr>Polynomial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Encryption for Arithmetic of Approximate Numbers</dc:title>
  <dc:creator>하 승범</dc:creator>
  <cp:lastModifiedBy>(학생) 하승범 (산업공학과)</cp:lastModifiedBy>
  <cp:revision>6</cp:revision>
  <dcterms:created xsi:type="dcterms:W3CDTF">2022-03-27T09:26:40Z</dcterms:created>
  <dcterms:modified xsi:type="dcterms:W3CDTF">2022-04-21T08:07:21Z</dcterms:modified>
</cp:coreProperties>
</file>