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6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68306"/>
  </p:normalViewPr>
  <p:slideViewPr>
    <p:cSldViewPr snapToGrid="0" snapToObjects="1">
      <p:cViewPr varScale="1">
        <p:scale>
          <a:sx n="70" d="100"/>
          <a:sy n="70" d="100"/>
        </p:scale>
        <p:origin x="2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FCC8-F58F-CC42-B136-2B2B6F9E2CCD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7FAC-2425-6B4D-B1C4-D835F0C342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82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C7FAC-2425-6B4D-B1C4-D835F0C3425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536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414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71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76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Let's define a new loss as a result of the existing model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17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Let's define a new loss as a result of the existing model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19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Let's define a new loss as a result of the existing model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12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D1D5DB"/>
                </a:solidFill>
                <a:effectLst/>
                <a:latin typeface="Söhne"/>
              </a:rPr>
              <a:t>What should we consider when dealing with uncertainty?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6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Thank you for listening. Any question?</a:t>
            </a:r>
            <a:endParaRPr kumimoji="1" lang="ko-Kore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23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E677-7A5B-E048-8BE4-382A78B5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2A2C8-133E-854D-9F3E-11B2D36A7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848A1-EB99-7B4E-85E2-DA853FA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9ED83-26C8-5749-A85C-B2D1F21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08E44-7E80-A54A-8B5D-A0812C21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6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F117-CAA3-CD49-9861-2562B77E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01FE8-0D72-014C-97DB-BFF69BBD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54739-C174-554E-8B00-005392C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51B52-2BA2-A348-9A35-0B9136E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1A4C-0C11-1543-ACD9-DDA6117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4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67BB-3D08-1748-A62D-493383F9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DAFD2-CF03-2D40-A5AD-BCE0EB9D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5F0E9-135C-CE4A-945B-F355BC9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042B3-DA32-FB47-9CD9-EE7E426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9BF0-D42E-6040-BDE1-C4ACF868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78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EA463-C916-B248-86CA-A0552FB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89976-5008-3042-8C43-59D1AEEA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FB800-4F99-E743-8B7E-AA07C31E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059FE-5B81-1846-8249-69F8DFEE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52D8A-7E7E-E943-997F-6C9539C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2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7734-5CAE-0C49-AF1E-BB9196A1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780A5-97EB-B442-BBC2-179A18A6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984E2-0192-EE41-B7C3-0A6CAA68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05C41-9534-4A43-8460-4C5AEF9B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516F2-4797-9443-9093-664DD77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2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DDD55-C9AE-0342-9475-3296F4C8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76A06-1700-6B49-A05B-10AD52551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AC365-1491-964A-82E6-E3AF6FC3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AE1E1-6E7F-FE45-A28B-43A1FEC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EDF1B-BA21-C74A-AA78-2071E92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2C068-2BA9-6440-8A2E-24D7092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4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6851-B72E-3744-8A2A-903029E7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517B8-DC18-8843-A87B-ED071639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BA974-4F77-B340-9EB3-B282F6D5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2B9616-7204-7C47-B98B-454086EBF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3FBFC-D14D-3946-8F54-E7DD3EFA3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CAECF9-0174-4D4B-9082-C0DFD8DD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16B2D-54DB-5348-A7F1-721B1EB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46F5D1-10B0-AC42-AE67-CABB89E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9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629E-EF84-0F4F-9D32-3E57537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3170E-B1FF-D840-AC5D-F9E77502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BBED6-25FF-824C-9E29-BD1B6D04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9841F-372D-C441-9DFC-B68D089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80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C3F76-5A02-BC4D-A76C-7329ECAA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95EAF-883E-4943-8238-2751D883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88E4F-702E-4141-8817-584AE107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60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5681-4382-BC48-A2E8-01773CD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E7935-20E5-E84F-80A4-AC27207D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4430C-F35B-AC41-99B3-F1BF83C4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916D1-AD8B-6F40-B034-45316BA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3B4AE-1C55-9147-A905-4204CDC7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636E9-1682-7F44-8B74-7625A89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0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28BB-2739-D848-9E29-E9F8DE7E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B79D0-4007-7A4C-A920-3F680FB0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C91D9-F6DC-8047-9D49-E19EEF62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10740-FE02-2241-B7C9-0A745C46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F49FE-956F-8349-AC50-86233FE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E260B-ABBF-F54E-97F9-65ACEAF7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9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E4049-BAFE-8441-811C-9801348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0FD-5BCB-3A40-897E-D8A416CA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8301B-556E-DF4B-A701-CAEB5B191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74C9F-CB40-F242-9FA2-F73AF35FF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2F2B1-C4E1-B642-9234-6A353DACD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1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1E698-77DC-0640-AFC9-5B351962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7087"/>
            <a:ext cx="9144000" cy="1331913"/>
          </a:xfrm>
        </p:spPr>
        <p:txBody>
          <a:bodyPr>
            <a:noAutofit/>
          </a:bodyPr>
          <a:lstStyle/>
          <a:p>
            <a:r>
              <a:rPr kumimoji="1" lang="en-US" altLang="ko-Kore-KR" sz="7500" dirty="0"/>
              <a:t>Sensor Fusion in </a:t>
            </a:r>
            <a:r>
              <a:rPr kumimoji="1" lang="en-US" altLang="ko-Kore-KR" sz="7500" dirty="0" err="1"/>
              <a:t>NeRF</a:t>
            </a:r>
            <a:r>
              <a:rPr kumimoji="1" lang="en-US" altLang="ko-Kore-KR" sz="7500" dirty="0"/>
              <a:t> </a:t>
            </a:r>
            <a:endParaRPr kumimoji="1" lang="ko-Kore-KR" altLang="en-US" sz="7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6ADF3-1233-C948-BA9E-52E0CF12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918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200" dirty="0" err="1"/>
              <a:t>Minjae</a:t>
            </a:r>
            <a:r>
              <a:rPr kumimoji="1" lang="en-US" altLang="ko-Kore-KR" sz="3200" dirty="0"/>
              <a:t> Lee</a:t>
            </a:r>
            <a:endParaRPr kumimoji="1" lang="ko-Kore-KR" altLang="en-US" sz="3200" dirty="0"/>
          </a:p>
        </p:txBody>
      </p:sp>
      <p:pic>
        <p:nvPicPr>
          <p:cNvPr id="4" name="그림 3" descr="장난감이(가) 표시된 사진&#10;&#10;자동 생성된 설명">
            <a:extLst>
              <a:ext uri="{FF2B5EF4-FFF2-40B4-BE49-F238E27FC236}">
                <a16:creationId xmlns:a16="http://schemas.microsoft.com/office/drawing/2014/main" id="{8019EEED-AE61-334E-AC9C-6939D8DCB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614015" y="76305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9015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22883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9575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How can do sensor fusion?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141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DFA3EDB-C9FB-C641-89B2-48DB5EB2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146"/>
            <a:ext cx="10515600" cy="4735899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To have the model for each sensor.</a:t>
            </a:r>
          </a:p>
          <a:p>
            <a:pPr marL="0" indent="0">
              <a:buNone/>
            </a:pPr>
            <a:r>
              <a:rPr kumimoji="1" lang="en-US" altLang="ko-Kore-KR" sz="3200" dirty="0"/>
              <a:t>	-&gt; cost and time inefficient</a:t>
            </a:r>
          </a:p>
          <a:p>
            <a:pPr marL="0" indent="0">
              <a:buNone/>
            </a:pPr>
            <a:endParaRPr kumimoji="1" lang="en-US" altLang="ko-Kore-KR" sz="3200" dirty="0"/>
          </a:p>
          <a:p>
            <a:pPr marL="0" indent="0">
              <a:buNone/>
            </a:pPr>
            <a:endParaRPr kumimoji="1" lang="en-US" altLang="ko-Kore-KR" sz="3200" dirty="0"/>
          </a:p>
          <a:p>
            <a:r>
              <a:rPr kumimoji="1" lang="en-US" altLang="ko-Kore-KR" sz="3200" dirty="0"/>
              <a:t> Converting each data into one data.</a:t>
            </a:r>
          </a:p>
          <a:p>
            <a:pPr marL="0" indent="0">
              <a:buNone/>
            </a:pPr>
            <a:r>
              <a:rPr kumimoji="1" lang="en-US" altLang="ko-Kore-KR" sz="3200" dirty="0"/>
              <a:t>	-&gt; </a:t>
            </a:r>
            <a:r>
              <a:rPr kumimoji="1" lang="en-US" altLang="ko-KR" sz="3200" dirty="0"/>
              <a:t>Out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of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the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existing frame</a:t>
            </a:r>
          </a:p>
          <a:p>
            <a:pPr marL="0" indent="0">
              <a:buNone/>
            </a:pPr>
            <a:r>
              <a:rPr kumimoji="1" lang="en-US" altLang="ko-Kore-KR" sz="3200" dirty="0"/>
              <a:t>	</a:t>
            </a:r>
            <a:r>
              <a:rPr kumimoji="1" lang="en-US" altLang="ko-KR" sz="3200" dirty="0"/>
              <a:t>-&gt;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lose information</a:t>
            </a:r>
            <a:endParaRPr kumimoji="1" lang="ko-Kore-KR" altLang="en-US" sz="3200" dirty="0"/>
          </a:p>
        </p:txBody>
      </p:sp>
      <p:pic>
        <p:nvPicPr>
          <p:cNvPr id="6" name="그림 5" descr="폰트, 친필, 화이트, 도표이(가) 표시된 사진&#10;&#10;자동 생성된 설명">
            <a:extLst>
              <a:ext uri="{FF2B5EF4-FFF2-40B4-BE49-F238E27FC236}">
                <a16:creationId xmlns:a16="http://schemas.microsoft.com/office/drawing/2014/main" id="{412DD0B5-DB5E-604E-934C-2FE3368CD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545" y="1441787"/>
            <a:ext cx="4025299" cy="1988784"/>
          </a:xfrm>
          <a:prstGeom prst="rect">
            <a:avLst/>
          </a:prstGeom>
        </p:spPr>
      </p:pic>
      <p:pic>
        <p:nvPicPr>
          <p:cNvPr id="8" name="그림 7" descr="친필, 폰트, 도표, 화이트이(가) 표시된 사진&#10;&#10;자동 생성된 설명">
            <a:extLst>
              <a:ext uri="{FF2B5EF4-FFF2-40B4-BE49-F238E27FC236}">
                <a16:creationId xmlns:a16="http://schemas.microsoft.com/office/drawing/2014/main" id="{795B88AA-2E75-3741-A977-3AA0F123D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45" y="3966833"/>
            <a:ext cx="3580486" cy="259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22883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9575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How can do sensor fusion?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141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그림 10" descr="텍스트, 폰트, 도표, 친필이(가) 표시된 사진&#10;&#10;자동 생성된 설명">
            <a:extLst>
              <a:ext uri="{FF2B5EF4-FFF2-40B4-BE49-F238E27FC236}">
                <a16:creationId xmlns:a16="http://schemas.microsoft.com/office/drawing/2014/main" id="{0B661FB9-E161-C346-92A7-7938FDE7C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11" y="1605819"/>
            <a:ext cx="10735733" cy="4407115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94A249D-093E-E546-8689-E70459A4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56"/>
            <a:ext cx="6007778" cy="1183729"/>
          </a:xfrm>
        </p:spPr>
        <p:txBody>
          <a:bodyPr>
            <a:noAutofit/>
          </a:bodyPr>
          <a:lstStyle/>
          <a:p>
            <a:r>
              <a:rPr lang="en" altLang="ko-Kore-KR" sz="3200" b="0" i="0" dirty="0">
                <a:solidFill>
                  <a:srgbClr val="000000"/>
                </a:solidFill>
                <a:effectLst/>
                <a:latin typeface="noto"/>
              </a:rPr>
              <a:t>Let's define a new loss </a:t>
            </a:r>
          </a:p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noto"/>
              </a:rPr>
              <a:t>   </a:t>
            </a:r>
            <a:r>
              <a:rPr lang="en" altLang="ko-Kore-KR" sz="3200" b="0" i="0" dirty="0">
                <a:solidFill>
                  <a:srgbClr val="000000"/>
                </a:solidFill>
                <a:effectLst/>
                <a:latin typeface="noto"/>
              </a:rPr>
              <a:t>as a result of the existing model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oto"/>
              </a:rPr>
              <a:t>!</a:t>
            </a:r>
            <a:endParaRPr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067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22883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9575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Consider Lidar data and input data pair.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141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384CD6-FF84-9941-BF52-07A0F6C8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819"/>
            <a:ext cx="10515600" cy="4351338"/>
          </a:xfrm>
        </p:spPr>
        <p:txBody>
          <a:bodyPr/>
          <a:lstStyle/>
          <a:p>
            <a:r>
              <a:rPr lang="en-US" altLang="ko-Kore-KR" sz="3200" dirty="0"/>
              <a:t>Rendering lidar data to image.</a:t>
            </a:r>
          </a:p>
          <a:p>
            <a:endParaRPr lang="en-US" altLang="ko-Kore-KR" sz="3200" dirty="0"/>
          </a:p>
          <a:p>
            <a:endParaRPr lang="en-US" altLang="ko-Kore-KR" sz="3200" dirty="0"/>
          </a:p>
          <a:p>
            <a:endParaRPr lang="en-US" altLang="ko-Kore-KR" sz="3200" dirty="0"/>
          </a:p>
          <a:p>
            <a:endParaRPr lang="en-US" altLang="ko-Kore-KR" sz="3200" dirty="0"/>
          </a:p>
          <a:p>
            <a:r>
              <a:rPr lang="en-US" altLang="ko-Kore-KR" sz="3200" dirty="0"/>
              <a:t>Pairing lidar data and image data.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Pair image data taken while stacking frames with lidar data</a:t>
            </a:r>
            <a:endParaRPr lang="en-US" altLang="ko-Kore-KR" dirty="0"/>
          </a:p>
          <a:p>
            <a:endParaRPr lang="ko-Kore-KR" altLang="en-US" dirty="0"/>
          </a:p>
        </p:txBody>
      </p:sp>
      <p:pic>
        <p:nvPicPr>
          <p:cNvPr id="10" name="그림 9" descr="라인, 도표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D5400044-0148-9642-8CCF-0E0D5115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36" y="2207353"/>
            <a:ext cx="11233528" cy="18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22883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9575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Loss_total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141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594A249D-093E-E546-8689-E70459A4A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4955"/>
                <a:ext cx="10515600" cy="493163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𝑟𝑔𝑏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pPr marL="0" indent="0">
                  <a:buNone/>
                </a:pPr>
                <a:r>
                  <a:rPr lang="en-US" altLang="ko-Kore-KR" sz="2400" dirty="0"/>
                  <a:t>  - When the sensers are off : if </a:t>
                </a:r>
                <a:r>
                  <a:rPr lang="en-US" altLang="ko-Kore-KR" sz="2400" dirty="0" err="1"/>
                  <a:t>rgb</a:t>
                </a:r>
                <a:r>
                  <a:rPr lang="en-US" altLang="ko-Kore-KR" sz="2400" dirty="0"/>
                  <a:t> camera off -&gt; </a:t>
                </a:r>
                <a14:m>
                  <m:oMath xmlns:m="http://schemas.openxmlformats.org/officeDocument/2006/math"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ore-KR" sz="2400" dirty="0"/>
                  <a:t> = 1.5 </a:t>
                </a:r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ore-KR" sz="2400" dirty="0"/>
                  <a:t> / </a:t>
                </a:r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ore-KR" sz="2400" dirty="0"/>
                  <a:t> = 1.5 </a:t>
                </a:r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ko-Kore-KR" sz="2400" dirty="0"/>
              </a:p>
              <a:p>
                <a:pPr marL="0" indent="0">
                  <a:buNone/>
                </a:pPr>
                <a:r>
                  <a:rPr lang="en-US" altLang="ko-Kore-KR" sz="2400" dirty="0"/>
                  <a:t> - When the sensers are off : if </a:t>
                </a:r>
                <a:r>
                  <a:rPr lang="en-US" altLang="ko-Kore-KR" sz="2400" dirty="0" err="1"/>
                  <a:t>rgb</a:t>
                </a:r>
                <a:r>
                  <a:rPr lang="en-US" altLang="ko-Kore-KR" sz="2400" dirty="0"/>
                  <a:t> and depth camera off -&gt; </a:t>
                </a:r>
                <a14:m>
                  <m:oMath xmlns:m="http://schemas.openxmlformats.org/officeDocument/2006/math"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ore-KR" sz="2400" dirty="0"/>
                  <a:t> = 3.0 </a:t>
                </a:r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ore-KR" sz="2400" dirty="0"/>
              </a:p>
              <a:p>
                <a:pPr marL="0" indent="0">
                  <a:buNone/>
                </a:pPr>
                <a:endParaRPr lang="en-US" altLang="ko-Kore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𝑟𝑔𝑏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ore-KR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b="0" i="0" dirty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endParaRPr lang="en-US" altLang="ko-Kore-KR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dirty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 algn="ctr">
                  <a:buNone/>
                </a:pPr>
                <a:r>
                  <a:rPr lang="en-US" altLang="ko-Kore-KR" sz="4000" dirty="0"/>
                  <a:t>Then, how consider Lidar Loss? </a:t>
                </a:r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594A249D-093E-E546-8689-E70459A4A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4955"/>
                <a:ext cx="10515600" cy="4931631"/>
              </a:xfrm>
              <a:blipFill>
                <a:blip r:embed="rId4"/>
                <a:stretch>
                  <a:fillRect l="-1086" t="-15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0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22883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9575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Lidar loss (Lidar </a:t>
            </a:r>
            <a:r>
              <a:rPr kumimoji="0" lang="en-US" altLang="ko-KR" sz="40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NeRF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2023 </a:t>
            </a: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</a:t>
            </a:r>
            <a:r>
              <a:rPr kumimoji="0" lang="en-US" altLang="ko-KR" sz="40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rXiv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)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141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7CAA7C23-F901-4546-8439-8A621B97F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19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𝑟𝑎𝑦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ore-KR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b="0" i="0" dirty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endParaRPr lang="en-US" altLang="ko-Kore-KR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𝑟𝑎𝑦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dirty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endParaRPr lang="en-US" altLang="ko-Kore-KR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dirty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7CAA7C23-F901-4546-8439-8A621B97F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19"/>
                <a:ext cx="10515600" cy="4351338"/>
              </a:xfrm>
              <a:blipFill>
                <a:blip r:embed="rId4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84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22883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141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7CAA7C23-F901-4546-8439-8A621B97F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19"/>
                <a:ext cx="1075403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ko-Kore-KR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ore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𝑟𝑔𝑏</m:t>
                        </m:r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ore-KR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sz="2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ore-KR" sz="25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ore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sz="2500" i="1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altLang="ko-Kore-KR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ore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25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ore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</m:sub>
                    </m:sSub>
                    <m:r>
                      <a:rPr lang="en-US" altLang="ko-Kore-KR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ore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25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ore-KR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𝑟𝑎𝑦</m:t>
                        </m:r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en-US" altLang="ko-Kore-KR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sz="25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</m:oMath>
                </a14:m>
                <a:r>
                  <a:rPr lang="en-US" altLang="ko-Kore-KR" sz="2500" dirty="0"/>
                  <a:t>)</a:t>
                </a:r>
                <a:endParaRPr lang="ko-Kore-KR" altLang="en-US" sz="2500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7CAA7C23-F901-4546-8439-8A621B97F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19"/>
                <a:ext cx="10754032" cy="4351338"/>
              </a:xfrm>
              <a:blipFill>
                <a:blip r:embed="rId4"/>
                <a:stretch>
                  <a:fillRect l="-826" t="-17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, 폰트, 친필, 도표이(가) 표시된 사진&#10;&#10;자동 생성된 설명">
            <a:extLst>
              <a:ext uri="{FF2B5EF4-FFF2-40B4-BE49-F238E27FC236}">
                <a16:creationId xmlns:a16="http://schemas.microsoft.com/office/drawing/2014/main" id="{FFFB44F1-AF20-8847-98AC-487126D01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19" y="2341436"/>
            <a:ext cx="10314761" cy="4315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03423E-B9C8-8A4B-B0DA-100A6CC35BAA}"/>
              </a:ext>
            </a:extLst>
          </p:cNvPr>
          <p:cNvSpPr txBox="1"/>
          <p:nvPr/>
        </p:nvSpPr>
        <p:spPr>
          <a:xfrm>
            <a:off x="1231501" y="359575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Total_Loss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and model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7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22883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141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03423E-B9C8-8A4B-B0DA-100A6CC35BAA}"/>
              </a:ext>
            </a:extLst>
          </p:cNvPr>
          <p:cNvSpPr txBox="1"/>
          <p:nvPr/>
        </p:nvSpPr>
        <p:spPr>
          <a:xfrm>
            <a:off x="1213213" y="524167"/>
            <a:ext cx="10241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What should we consider when dealing with uncertainty?</a:t>
            </a:r>
            <a:endParaRPr kumimoji="0" lang="ko-KR" altLang="en-US" sz="3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76F86839-8282-1844-8445-6DC972DCF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823"/>
                <a:ext cx="10515600" cy="49952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ore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ore-KR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b="0" i="0" dirty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endParaRPr lang="en-US" altLang="ko-Kore-KR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𝑟𝑎𝑦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dirty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endParaRPr lang="en-US" altLang="ko-Kore-KR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dirty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ore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pPr marL="0" indent="0">
                  <a:buNone/>
                </a:pPr>
                <a:endParaRPr lang="en-US" altLang="ko-Kore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𝑟𝑔𝑏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ore-KR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b="0" i="0" dirty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 algn="ctr">
                  <a:buNone/>
                </a:pPr>
                <a:r>
                  <a:rPr lang="en-US" altLang="ko-Kore-KR" sz="4000" dirty="0"/>
                  <a:t>=&gt; Density!!</a:t>
                </a:r>
                <a:endParaRPr lang="ko-Kore-KR" altLang="en-US" sz="4000" dirty="0"/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76F86839-8282-1844-8445-6DC972DCF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823"/>
                <a:ext cx="10515600" cy="4995222"/>
              </a:xfrm>
              <a:blipFill>
                <a:blip r:embed="rId4"/>
                <a:stretch>
                  <a:fillRect l="-1086" b="-32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1EFD2-3F82-4063-A43F-162807BF9B6C}"/>
              </a:ext>
            </a:extLst>
          </p:cNvPr>
          <p:cNvSpPr txBox="1"/>
          <p:nvPr/>
        </p:nvSpPr>
        <p:spPr>
          <a:xfrm>
            <a:off x="0" y="2195667"/>
            <a:ext cx="125036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Thank you for listening!</a:t>
            </a:r>
            <a:endParaRPr lang="ko-KR" altLang="en-US" sz="65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2" name="그림 1" descr="장난감이(가) 표시된 사진&#10;&#10;자동 생성된 설명">
            <a:extLst>
              <a:ext uri="{FF2B5EF4-FFF2-40B4-BE49-F238E27FC236}">
                <a16:creationId xmlns:a16="http://schemas.microsoft.com/office/drawing/2014/main" id="{6DCA22D4-05B3-E8DE-C1F6-F9197BFC1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4721885" y="4062271"/>
            <a:ext cx="2124093" cy="2124093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129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365</Words>
  <Application>Microsoft Macintosh PowerPoint</Application>
  <PresentationFormat>와이드스크린</PresentationFormat>
  <Paragraphs>68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NanumSquareOTF Bold</vt:lpstr>
      <vt:lpstr>noto</vt:lpstr>
      <vt:lpstr>Söhne</vt:lpstr>
      <vt:lpstr>Arial</vt:lpstr>
      <vt:lpstr>Calibri</vt:lpstr>
      <vt:lpstr>Calibri Light</vt:lpstr>
      <vt:lpstr>Cambria Math</vt:lpstr>
      <vt:lpstr>Helvetica Neue</vt:lpstr>
      <vt:lpstr>Office 테마</vt:lpstr>
      <vt:lpstr>Sensor Fusion in NeRF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 and SymmNeRF</dc:title>
  <dc:creator>(학생) 이민재 (컴퓨터공학과)</dc:creator>
  <cp:lastModifiedBy>(학생) 이민재 (컴퓨터공학과)</cp:lastModifiedBy>
  <cp:revision>7</cp:revision>
  <dcterms:created xsi:type="dcterms:W3CDTF">2023-04-04T12:55:19Z</dcterms:created>
  <dcterms:modified xsi:type="dcterms:W3CDTF">2023-07-07T04:43:58Z</dcterms:modified>
</cp:coreProperties>
</file>