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92765"/>
  </p:normalViewPr>
  <p:slideViewPr>
    <p:cSldViewPr snapToGrid="0" snapToObjects="1">
      <p:cViewPr varScale="1">
        <p:scale>
          <a:sx n="99" d="100"/>
          <a:sy n="99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6409F-CD80-4DCB-A9B8-66DEADDBC6F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00EF8E-4F02-47AC-8F9F-DEDA370BAD97}">
      <dgm:prSet/>
      <dgm:spPr/>
      <dgm:t>
        <a:bodyPr/>
        <a:lstStyle/>
        <a:p>
          <a:r>
            <a:rPr lang="en-US"/>
            <a:t>• Suggest New 1 Stage detection algorithm </a:t>
          </a:r>
        </a:p>
      </dgm:t>
    </dgm:pt>
    <dgm:pt modelId="{AF31494B-708F-4391-A4A4-F742607D2764}" type="parTrans" cxnId="{4C3A3027-6E47-453F-B0C9-D0912638B198}">
      <dgm:prSet/>
      <dgm:spPr/>
      <dgm:t>
        <a:bodyPr/>
        <a:lstStyle/>
        <a:p>
          <a:endParaRPr lang="en-US"/>
        </a:p>
      </dgm:t>
    </dgm:pt>
    <dgm:pt modelId="{BC602FBF-449D-43A6-9584-F72090D7D9C6}" type="sibTrans" cxnId="{4C3A3027-6E47-453F-B0C9-D0912638B198}">
      <dgm:prSet/>
      <dgm:spPr/>
      <dgm:t>
        <a:bodyPr/>
        <a:lstStyle/>
        <a:p>
          <a:endParaRPr lang="en-US"/>
        </a:p>
      </dgm:t>
    </dgm:pt>
    <dgm:pt modelId="{D77C4247-B211-409B-B3B6-84741AD517C0}">
      <dgm:prSet/>
      <dgm:spPr/>
      <dgm:t>
        <a:bodyPr/>
        <a:lstStyle/>
        <a:p>
          <a:r>
            <a:rPr lang="en-US" dirty="0"/>
            <a:t>• Develop the existing method</a:t>
          </a:r>
        </a:p>
      </dgm:t>
    </dgm:pt>
    <dgm:pt modelId="{36629027-80E5-472F-99F1-76D040D3236E}" type="parTrans" cxnId="{78C53C9A-6C4B-4015-8019-A06F73580580}">
      <dgm:prSet/>
      <dgm:spPr/>
      <dgm:t>
        <a:bodyPr/>
        <a:lstStyle/>
        <a:p>
          <a:endParaRPr lang="en-US"/>
        </a:p>
      </dgm:t>
    </dgm:pt>
    <dgm:pt modelId="{07439EF8-8521-4709-9B5A-4C42F64585CF}" type="sibTrans" cxnId="{78C53C9A-6C4B-4015-8019-A06F73580580}">
      <dgm:prSet/>
      <dgm:spPr/>
      <dgm:t>
        <a:bodyPr/>
        <a:lstStyle/>
        <a:p>
          <a:endParaRPr lang="en-US"/>
        </a:p>
      </dgm:t>
    </dgm:pt>
    <dgm:pt modelId="{3DD7D9A9-D06A-4559-873F-C953CA898CEF}">
      <dgm:prSet/>
      <dgm:spPr/>
      <dgm:t>
        <a:bodyPr/>
        <a:lstStyle/>
        <a:p>
          <a:r>
            <a:rPr lang="en-US" dirty="0"/>
            <a:t>• A model good at detecting specific objects</a:t>
          </a:r>
        </a:p>
      </dgm:t>
    </dgm:pt>
    <dgm:pt modelId="{225E49FB-7CA5-4DBA-918F-B0252046D48B}" type="parTrans" cxnId="{7C85C077-4AF5-4C63-82EF-97E9E604BEE3}">
      <dgm:prSet/>
      <dgm:spPr/>
      <dgm:t>
        <a:bodyPr/>
        <a:lstStyle/>
        <a:p>
          <a:endParaRPr lang="en-US"/>
        </a:p>
      </dgm:t>
    </dgm:pt>
    <dgm:pt modelId="{F664FDA0-E869-419A-BCBC-73D082177310}" type="sibTrans" cxnId="{7C85C077-4AF5-4C63-82EF-97E9E604BEE3}">
      <dgm:prSet/>
      <dgm:spPr/>
      <dgm:t>
        <a:bodyPr/>
        <a:lstStyle/>
        <a:p>
          <a:endParaRPr lang="en-US"/>
        </a:p>
      </dgm:t>
    </dgm:pt>
    <dgm:pt modelId="{8E47CA4B-B742-4533-8FBA-5D87FD3C1A1A}">
      <dgm:prSet/>
      <dgm:spPr/>
      <dgm:t>
        <a:bodyPr/>
        <a:lstStyle/>
        <a:p>
          <a:r>
            <a:rPr lang="en-US" dirty="0"/>
            <a:t>• Find intermediate process to detect small objects well</a:t>
          </a:r>
        </a:p>
      </dgm:t>
    </dgm:pt>
    <dgm:pt modelId="{F31FE871-07A9-46AF-8621-E43EC89DA2E7}" type="parTrans" cxnId="{951B23CD-E358-4D0A-90E0-60B644789442}">
      <dgm:prSet/>
      <dgm:spPr/>
      <dgm:t>
        <a:bodyPr/>
        <a:lstStyle/>
        <a:p>
          <a:endParaRPr lang="en-US"/>
        </a:p>
      </dgm:t>
    </dgm:pt>
    <dgm:pt modelId="{C68F599C-4E09-4622-956D-2686D466108D}" type="sibTrans" cxnId="{951B23CD-E358-4D0A-90E0-60B644789442}">
      <dgm:prSet/>
      <dgm:spPr/>
      <dgm:t>
        <a:bodyPr/>
        <a:lstStyle/>
        <a:p>
          <a:endParaRPr lang="en-US"/>
        </a:p>
      </dgm:t>
    </dgm:pt>
    <dgm:pt modelId="{89E827BB-C84D-4D74-A516-A6B54584850F}">
      <dgm:prSet/>
      <dgm:spPr/>
      <dgm:t>
        <a:bodyPr/>
        <a:lstStyle/>
        <a:p>
          <a:r>
            <a:rPr lang="en-US" dirty="0"/>
            <a:t>• New CNN architecture for object detection</a:t>
          </a:r>
        </a:p>
      </dgm:t>
    </dgm:pt>
    <dgm:pt modelId="{E4EF3287-0D12-4516-853A-B5DEFC876E0E}" type="parTrans" cxnId="{405DF1EB-6553-4373-9138-D7C8AC804EF5}">
      <dgm:prSet/>
      <dgm:spPr/>
      <dgm:t>
        <a:bodyPr/>
        <a:lstStyle/>
        <a:p>
          <a:endParaRPr lang="en-US"/>
        </a:p>
      </dgm:t>
    </dgm:pt>
    <dgm:pt modelId="{544C646E-E22A-45DA-B096-ABAA0C8292DC}" type="sibTrans" cxnId="{405DF1EB-6553-4373-9138-D7C8AC804EF5}">
      <dgm:prSet/>
      <dgm:spPr/>
      <dgm:t>
        <a:bodyPr/>
        <a:lstStyle/>
        <a:p>
          <a:endParaRPr lang="en-US"/>
        </a:p>
      </dgm:t>
    </dgm:pt>
    <dgm:pt modelId="{8BDA3762-BE42-DB4A-938B-18E92AEF1D83}">
      <dgm:prSet/>
      <dgm:spPr/>
      <dgm:t>
        <a:bodyPr/>
        <a:lstStyle/>
        <a:p>
          <a:r>
            <a:rPr lang="en-US" dirty="0"/>
            <a:t>• Using Vision Transformer </a:t>
          </a:r>
        </a:p>
      </dgm:t>
    </dgm:pt>
    <dgm:pt modelId="{806079EC-79FE-1343-BACD-C48FFD56C20F}" type="parTrans" cxnId="{47013274-5D80-1843-806B-BBAEA30C28DB}">
      <dgm:prSet/>
      <dgm:spPr/>
      <dgm:t>
        <a:bodyPr/>
        <a:lstStyle/>
        <a:p>
          <a:pPr latinLnBrk="1"/>
          <a:endParaRPr lang="ko-KR" altLang="en-US"/>
        </a:p>
      </dgm:t>
    </dgm:pt>
    <dgm:pt modelId="{03A66F56-47AC-884F-ABC2-3A5A1A520E3B}" type="sibTrans" cxnId="{47013274-5D80-1843-806B-BBAEA30C28DB}">
      <dgm:prSet/>
      <dgm:spPr/>
      <dgm:t>
        <a:bodyPr/>
        <a:lstStyle/>
        <a:p>
          <a:pPr latinLnBrk="1"/>
          <a:endParaRPr lang="ko-KR" altLang="en-US"/>
        </a:p>
      </dgm:t>
    </dgm:pt>
    <dgm:pt modelId="{3059DDDE-6E30-444B-9A1F-C10D0B0E944E}" type="pres">
      <dgm:prSet presAssocID="{92A6409F-CD80-4DCB-A9B8-66DEADDBC6F8}" presName="vert0" presStyleCnt="0">
        <dgm:presLayoutVars>
          <dgm:dir/>
          <dgm:animOne val="branch"/>
          <dgm:animLvl val="lvl"/>
        </dgm:presLayoutVars>
      </dgm:prSet>
      <dgm:spPr/>
    </dgm:pt>
    <dgm:pt modelId="{BCF66517-90B2-FD4D-AEA6-7D4889168902}" type="pres">
      <dgm:prSet presAssocID="{2400EF8E-4F02-47AC-8F9F-DEDA370BAD97}" presName="thickLine" presStyleLbl="alignNode1" presStyleIdx="0" presStyleCnt="6"/>
      <dgm:spPr/>
    </dgm:pt>
    <dgm:pt modelId="{23F9762E-F10F-E242-A074-FC0724364457}" type="pres">
      <dgm:prSet presAssocID="{2400EF8E-4F02-47AC-8F9F-DEDA370BAD97}" presName="horz1" presStyleCnt="0"/>
      <dgm:spPr/>
    </dgm:pt>
    <dgm:pt modelId="{3A9EDA5A-0A0D-8C4E-9F67-3F9A6005EB7F}" type="pres">
      <dgm:prSet presAssocID="{2400EF8E-4F02-47AC-8F9F-DEDA370BAD97}" presName="tx1" presStyleLbl="revTx" presStyleIdx="0" presStyleCnt="6"/>
      <dgm:spPr/>
    </dgm:pt>
    <dgm:pt modelId="{5A89535E-FBC5-0D47-8D28-FE77D274413C}" type="pres">
      <dgm:prSet presAssocID="{2400EF8E-4F02-47AC-8F9F-DEDA370BAD97}" presName="vert1" presStyleCnt="0"/>
      <dgm:spPr/>
    </dgm:pt>
    <dgm:pt modelId="{BF312C70-CD44-E641-9D7C-D84F06E9BBA2}" type="pres">
      <dgm:prSet presAssocID="{D77C4247-B211-409B-B3B6-84741AD517C0}" presName="thickLine" presStyleLbl="alignNode1" presStyleIdx="1" presStyleCnt="6"/>
      <dgm:spPr/>
    </dgm:pt>
    <dgm:pt modelId="{3A7191C0-AABE-1B42-BE3A-454B307B1118}" type="pres">
      <dgm:prSet presAssocID="{D77C4247-B211-409B-B3B6-84741AD517C0}" presName="horz1" presStyleCnt="0"/>
      <dgm:spPr/>
    </dgm:pt>
    <dgm:pt modelId="{03193122-AC6B-ED4D-9522-4B3FC13731E7}" type="pres">
      <dgm:prSet presAssocID="{D77C4247-B211-409B-B3B6-84741AD517C0}" presName="tx1" presStyleLbl="revTx" presStyleIdx="1" presStyleCnt="6"/>
      <dgm:spPr/>
    </dgm:pt>
    <dgm:pt modelId="{E051B1CA-B204-4E48-BA12-1B53EB898CE8}" type="pres">
      <dgm:prSet presAssocID="{D77C4247-B211-409B-B3B6-84741AD517C0}" presName="vert1" presStyleCnt="0"/>
      <dgm:spPr/>
    </dgm:pt>
    <dgm:pt modelId="{219930D5-C763-B041-8691-24569B7D4E26}" type="pres">
      <dgm:prSet presAssocID="{3DD7D9A9-D06A-4559-873F-C953CA898CEF}" presName="thickLine" presStyleLbl="alignNode1" presStyleIdx="2" presStyleCnt="6"/>
      <dgm:spPr/>
    </dgm:pt>
    <dgm:pt modelId="{E729B50D-2544-E147-A08A-0A71913771E6}" type="pres">
      <dgm:prSet presAssocID="{3DD7D9A9-D06A-4559-873F-C953CA898CEF}" presName="horz1" presStyleCnt="0"/>
      <dgm:spPr/>
    </dgm:pt>
    <dgm:pt modelId="{32E3A7B5-C14D-7941-894A-E14277CA89D0}" type="pres">
      <dgm:prSet presAssocID="{3DD7D9A9-D06A-4559-873F-C953CA898CEF}" presName="tx1" presStyleLbl="revTx" presStyleIdx="2" presStyleCnt="6"/>
      <dgm:spPr/>
    </dgm:pt>
    <dgm:pt modelId="{3B3F01CB-4592-654D-A597-F2BB70069A1B}" type="pres">
      <dgm:prSet presAssocID="{3DD7D9A9-D06A-4559-873F-C953CA898CEF}" presName="vert1" presStyleCnt="0"/>
      <dgm:spPr/>
    </dgm:pt>
    <dgm:pt modelId="{08F01439-A039-F148-AC02-ABE959E275A5}" type="pres">
      <dgm:prSet presAssocID="{8E47CA4B-B742-4533-8FBA-5D87FD3C1A1A}" presName="thickLine" presStyleLbl="alignNode1" presStyleIdx="3" presStyleCnt="6"/>
      <dgm:spPr/>
    </dgm:pt>
    <dgm:pt modelId="{CAFCF708-54CA-F548-9262-AE4307CE40CA}" type="pres">
      <dgm:prSet presAssocID="{8E47CA4B-B742-4533-8FBA-5D87FD3C1A1A}" presName="horz1" presStyleCnt="0"/>
      <dgm:spPr/>
    </dgm:pt>
    <dgm:pt modelId="{B9276CBF-C2C9-0742-A161-F77BDDE4605D}" type="pres">
      <dgm:prSet presAssocID="{8E47CA4B-B742-4533-8FBA-5D87FD3C1A1A}" presName="tx1" presStyleLbl="revTx" presStyleIdx="3" presStyleCnt="6"/>
      <dgm:spPr/>
    </dgm:pt>
    <dgm:pt modelId="{11E4EF53-171C-D54C-9089-DBC7248301E0}" type="pres">
      <dgm:prSet presAssocID="{8E47CA4B-B742-4533-8FBA-5D87FD3C1A1A}" presName="vert1" presStyleCnt="0"/>
      <dgm:spPr/>
    </dgm:pt>
    <dgm:pt modelId="{120D6676-FC2E-584D-A6CD-6A96E05E827C}" type="pres">
      <dgm:prSet presAssocID="{89E827BB-C84D-4D74-A516-A6B54584850F}" presName="thickLine" presStyleLbl="alignNode1" presStyleIdx="4" presStyleCnt="6"/>
      <dgm:spPr/>
    </dgm:pt>
    <dgm:pt modelId="{DC5B0A0F-D471-EF4B-8145-818AD9DE6302}" type="pres">
      <dgm:prSet presAssocID="{89E827BB-C84D-4D74-A516-A6B54584850F}" presName="horz1" presStyleCnt="0"/>
      <dgm:spPr/>
    </dgm:pt>
    <dgm:pt modelId="{04EAA14F-EB66-B54A-9882-6D88FD5E3F40}" type="pres">
      <dgm:prSet presAssocID="{89E827BB-C84D-4D74-A516-A6B54584850F}" presName="tx1" presStyleLbl="revTx" presStyleIdx="4" presStyleCnt="6"/>
      <dgm:spPr/>
    </dgm:pt>
    <dgm:pt modelId="{8A51944A-DA6B-6E47-AD71-7E6F0CDFCF84}" type="pres">
      <dgm:prSet presAssocID="{89E827BB-C84D-4D74-A516-A6B54584850F}" presName="vert1" presStyleCnt="0"/>
      <dgm:spPr/>
    </dgm:pt>
    <dgm:pt modelId="{DA49CDAD-5C79-A44F-8167-4196D109FF53}" type="pres">
      <dgm:prSet presAssocID="{8BDA3762-BE42-DB4A-938B-18E92AEF1D83}" presName="thickLine" presStyleLbl="alignNode1" presStyleIdx="5" presStyleCnt="6"/>
      <dgm:spPr/>
    </dgm:pt>
    <dgm:pt modelId="{898C5114-96CB-7344-BB89-353B689E4B47}" type="pres">
      <dgm:prSet presAssocID="{8BDA3762-BE42-DB4A-938B-18E92AEF1D83}" presName="horz1" presStyleCnt="0"/>
      <dgm:spPr/>
    </dgm:pt>
    <dgm:pt modelId="{FC21AE59-D6F8-9647-90C6-4C75BA4ED6EB}" type="pres">
      <dgm:prSet presAssocID="{8BDA3762-BE42-DB4A-938B-18E92AEF1D83}" presName="tx1" presStyleLbl="revTx" presStyleIdx="5" presStyleCnt="6"/>
      <dgm:spPr/>
    </dgm:pt>
    <dgm:pt modelId="{4465AB5F-427C-3D47-BD56-DF5527227A3E}" type="pres">
      <dgm:prSet presAssocID="{8BDA3762-BE42-DB4A-938B-18E92AEF1D83}" presName="vert1" presStyleCnt="0"/>
      <dgm:spPr/>
    </dgm:pt>
  </dgm:ptLst>
  <dgm:cxnLst>
    <dgm:cxn modelId="{9CA2D801-E08F-D242-A0D7-A64F15DC8AE7}" type="presOf" srcId="{2400EF8E-4F02-47AC-8F9F-DEDA370BAD97}" destId="{3A9EDA5A-0A0D-8C4E-9F67-3F9A6005EB7F}" srcOrd="0" destOrd="0" presId="urn:microsoft.com/office/officeart/2008/layout/LinedList"/>
    <dgm:cxn modelId="{4BCE761E-F7C8-1747-B8CA-9173B2971B40}" type="presOf" srcId="{3DD7D9A9-D06A-4559-873F-C953CA898CEF}" destId="{32E3A7B5-C14D-7941-894A-E14277CA89D0}" srcOrd="0" destOrd="0" presId="urn:microsoft.com/office/officeart/2008/layout/LinedList"/>
    <dgm:cxn modelId="{4C3A3027-6E47-453F-B0C9-D0912638B198}" srcId="{92A6409F-CD80-4DCB-A9B8-66DEADDBC6F8}" destId="{2400EF8E-4F02-47AC-8F9F-DEDA370BAD97}" srcOrd="0" destOrd="0" parTransId="{AF31494B-708F-4391-A4A4-F742607D2764}" sibTransId="{BC602FBF-449D-43A6-9584-F72090D7D9C6}"/>
    <dgm:cxn modelId="{A628C53C-BF0C-D345-BA7F-F246F19A319D}" type="presOf" srcId="{8BDA3762-BE42-DB4A-938B-18E92AEF1D83}" destId="{FC21AE59-D6F8-9647-90C6-4C75BA4ED6EB}" srcOrd="0" destOrd="0" presId="urn:microsoft.com/office/officeart/2008/layout/LinedList"/>
    <dgm:cxn modelId="{5990B66C-44AC-DE4F-AD3A-71F56AD7F3F0}" type="presOf" srcId="{D77C4247-B211-409B-B3B6-84741AD517C0}" destId="{03193122-AC6B-ED4D-9522-4B3FC13731E7}" srcOrd="0" destOrd="0" presId="urn:microsoft.com/office/officeart/2008/layout/LinedList"/>
    <dgm:cxn modelId="{47013274-5D80-1843-806B-BBAEA30C28DB}" srcId="{92A6409F-CD80-4DCB-A9B8-66DEADDBC6F8}" destId="{8BDA3762-BE42-DB4A-938B-18E92AEF1D83}" srcOrd="5" destOrd="0" parTransId="{806079EC-79FE-1343-BACD-C48FFD56C20F}" sibTransId="{03A66F56-47AC-884F-ABC2-3A5A1A520E3B}"/>
    <dgm:cxn modelId="{D33F4A74-C9E7-B84B-88CF-ADCF70A7AC2F}" type="presOf" srcId="{89E827BB-C84D-4D74-A516-A6B54584850F}" destId="{04EAA14F-EB66-B54A-9882-6D88FD5E3F40}" srcOrd="0" destOrd="0" presId="urn:microsoft.com/office/officeart/2008/layout/LinedList"/>
    <dgm:cxn modelId="{7C85C077-4AF5-4C63-82EF-97E9E604BEE3}" srcId="{92A6409F-CD80-4DCB-A9B8-66DEADDBC6F8}" destId="{3DD7D9A9-D06A-4559-873F-C953CA898CEF}" srcOrd="2" destOrd="0" parTransId="{225E49FB-7CA5-4DBA-918F-B0252046D48B}" sibTransId="{F664FDA0-E869-419A-BCBC-73D082177310}"/>
    <dgm:cxn modelId="{78C53C9A-6C4B-4015-8019-A06F73580580}" srcId="{92A6409F-CD80-4DCB-A9B8-66DEADDBC6F8}" destId="{D77C4247-B211-409B-B3B6-84741AD517C0}" srcOrd="1" destOrd="0" parTransId="{36629027-80E5-472F-99F1-76D040D3236E}" sibTransId="{07439EF8-8521-4709-9B5A-4C42F64585CF}"/>
    <dgm:cxn modelId="{C5B2EDAC-45C5-D146-8573-62494A6B19A8}" type="presOf" srcId="{8E47CA4B-B742-4533-8FBA-5D87FD3C1A1A}" destId="{B9276CBF-C2C9-0742-A161-F77BDDE4605D}" srcOrd="0" destOrd="0" presId="urn:microsoft.com/office/officeart/2008/layout/LinedList"/>
    <dgm:cxn modelId="{951B23CD-E358-4D0A-90E0-60B644789442}" srcId="{92A6409F-CD80-4DCB-A9B8-66DEADDBC6F8}" destId="{8E47CA4B-B742-4533-8FBA-5D87FD3C1A1A}" srcOrd="3" destOrd="0" parTransId="{F31FE871-07A9-46AF-8621-E43EC89DA2E7}" sibTransId="{C68F599C-4E09-4622-956D-2686D466108D}"/>
    <dgm:cxn modelId="{405DF1EB-6553-4373-9138-D7C8AC804EF5}" srcId="{92A6409F-CD80-4DCB-A9B8-66DEADDBC6F8}" destId="{89E827BB-C84D-4D74-A516-A6B54584850F}" srcOrd="4" destOrd="0" parTransId="{E4EF3287-0D12-4516-853A-B5DEFC876E0E}" sibTransId="{544C646E-E22A-45DA-B096-ABAA0C8292DC}"/>
    <dgm:cxn modelId="{E6B16CF0-8575-BC40-B5A2-32E356BF7DF5}" type="presOf" srcId="{92A6409F-CD80-4DCB-A9B8-66DEADDBC6F8}" destId="{3059DDDE-6E30-444B-9A1F-C10D0B0E944E}" srcOrd="0" destOrd="0" presId="urn:microsoft.com/office/officeart/2008/layout/LinedList"/>
    <dgm:cxn modelId="{FC68F7A3-F841-A14B-9C4F-829E984A1A0B}" type="presParOf" srcId="{3059DDDE-6E30-444B-9A1F-C10D0B0E944E}" destId="{BCF66517-90B2-FD4D-AEA6-7D4889168902}" srcOrd="0" destOrd="0" presId="urn:microsoft.com/office/officeart/2008/layout/LinedList"/>
    <dgm:cxn modelId="{AAC53B5A-49C3-9D4D-85BB-0DF9AC770344}" type="presParOf" srcId="{3059DDDE-6E30-444B-9A1F-C10D0B0E944E}" destId="{23F9762E-F10F-E242-A074-FC0724364457}" srcOrd="1" destOrd="0" presId="urn:microsoft.com/office/officeart/2008/layout/LinedList"/>
    <dgm:cxn modelId="{6827EF81-7482-5D41-BC7B-1155CB087C00}" type="presParOf" srcId="{23F9762E-F10F-E242-A074-FC0724364457}" destId="{3A9EDA5A-0A0D-8C4E-9F67-3F9A6005EB7F}" srcOrd="0" destOrd="0" presId="urn:microsoft.com/office/officeart/2008/layout/LinedList"/>
    <dgm:cxn modelId="{C4D8D84B-17BA-2945-8EC9-501E2B213A60}" type="presParOf" srcId="{23F9762E-F10F-E242-A074-FC0724364457}" destId="{5A89535E-FBC5-0D47-8D28-FE77D274413C}" srcOrd="1" destOrd="0" presId="urn:microsoft.com/office/officeart/2008/layout/LinedList"/>
    <dgm:cxn modelId="{7A37952B-FE1E-4A49-9A99-BAA3AD0F12B7}" type="presParOf" srcId="{3059DDDE-6E30-444B-9A1F-C10D0B0E944E}" destId="{BF312C70-CD44-E641-9D7C-D84F06E9BBA2}" srcOrd="2" destOrd="0" presId="urn:microsoft.com/office/officeart/2008/layout/LinedList"/>
    <dgm:cxn modelId="{4F883D54-797E-C947-B7FF-7BCC53F2BAEC}" type="presParOf" srcId="{3059DDDE-6E30-444B-9A1F-C10D0B0E944E}" destId="{3A7191C0-AABE-1B42-BE3A-454B307B1118}" srcOrd="3" destOrd="0" presId="urn:microsoft.com/office/officeart/2008/layout/LinedList"/>
    <dgm:cxn modelId="{D0582B37-EB29-124F-9A21-85786274CFBD}" type="presParOf" srcId="{3A7191C0-AABE-1B42-BE3A-454B307B1118}" destId="{03193122-AC6B-ED4D-9522-4B3FC13731E7}" srcOrd="0" destOrd="0" presId="urn:microsoft.com/office/officeart/2008/layout/LinedList"/>
    <dgm:cxn modelId="{14BCB51C-CBA8-9243-9D87-4AE5297D365F}" type="presParOf" srcId="{3A7191C0-AABE-1B42-BE3A-454B307B1118}" destId="{E051B1CA-B204-4E48-BA12-1B53EB898CE8}" srcOrd="1" destOrd="0" presId="urn:microsoft.com/office/officeart/2008/layout/LinedList"/>
    <dgm:cxn modelId="{7F554097-D8A9-7A43-9D4F-99B6B6B286CA}" type="presParOf" srcId="{3059DDDE-6E30-444B-9A1F-C10D0B0E944E}" destId="{219930D5-C763-B041-8691-24569B7D4E26}" srcOrd="4" destOrd="0" presId="urn:microsoft.com/office/officeart/2008/layout/LinedList"/>
    <dgm:cxn modelId="{F2CB712E-A220-8941-AEAE-B5AF1638258C}" type="presParOf" srcId="{3059DDDE-6E30-444B-9A1F-C10D0B0E944E}" destId="{E729B50D-2544-E147-A08A-0A71913771E6}" srcOrd="5" destOrd="0" presId="urn:microsoft.com/office/officeart/2008/layout/LinedList"/>
    <dgm:cxn modelId="{B2A1427F-850F-8647-9F46-ED569D9735AD}" type="presParOf" srcId="{E729B50D-2544-E147-A08A-0A71913771E6}" destId="{32E3A7B5-C14D-7941-894A-E14277CA89D0}" srcOrd="0" destOrd="0" presId="urn:microsoft.com/office/officeart/2008/layout/LinedList"/>
    <dgm:cxn modelId="{61C189E6-89EA-EB4D-BE00-1637F360E902}" type="presParOf" srcId="{E729B50D-2544-E147-A08A-0A71913771E6}" destId="{3B3F01CB-4592-654D-A597-F2BB70069A1B}" srcOrd="1" destOrd="0" presId="urn:microsoft.com/office/officeart/2008/layout/LinedList"/>
    <dgm:cxn modelId="{B7707B8F-4041-5D40-A8D8-11C2BD1233DF}" type="presParOf" srcId="{3059DDDE-6E30-444B-9A1F-C10D0B0E944E}" destId="{08F01439-A039-F148-AC02-ABE959E275A5}" srcOrd="6" destOrd="0" presId="urn:microsoft.com/office/officeart/2008/layout/LinedList"/>
    <dgm:cxn modelId="{0E163692-DBB3-224B-83B7-B3C9669BF105}" type="presParOf" srcId="{3059DDDE-6E30-444B-9A1F-C10D0B0E944E}" destId="{CAFCF708-54CA-F548-9262-AE4307CE40CA}" srcOrd="7" destOrd="0" presId="urn:microsoft.com/office/officeart/2008/layout/LinedList"/>
    <dgm:cxn modelId="{B8AF37D9-DBDA-994E-A0E6-9D66B82AE766}" type="presParOf" srcId="{CAFCF708-54CA-F548-9262-AE4307CE40CA}" destId="{B9276CBF-C2C9-0742-A161-F77BDDE4605D}" srcOrd="0" destOrd="0" presId="urn:microsoft.com/office/officeart/2008/layout/LinedList"/>
    <dgm:cxn modelId="{AAFCF973-F6CB-0F4D-AC7F-8939DA49EDC1}" type="presParOf" srcId="{CAFCF708-54CA-F548-9262-AE4307CE40CA}" destId="{11E4EF53-171C-D54C-9089-DBC7248301E0}" srcOrd="1" destOrd="0" presId="urn:microsoft.com/office/officeart/2008/layout/LinedList"/>
    <dgm:cxn modelId="{88225D21-3787-3A4E-82C7-D4B5186BAD79}" type="presParOf" srcId="{3059DDDE-6E30-444B-9A1F-C10D0B0E944E}" destId="{120D6676-FC2E-584D-A6CD-6A96E05E827C}" srcOrd="8" destOrd="0" presId="urn:microsoft.com/office/officeart/2008/layout/LinedList"/>
    <dgm:cxn modelId="{E41E6ACA-14BA-7A46-99C5-BEF9251F4DA7}" type="presParOf" srcId="{3059DDDE-6E30-444B-9A1F-C10D0B0E944E}" destId="{DC5B0A0F-D471-EF4B-8145-818AD9DE6302}" srcOrd="9" destOrd="0" presId="urn:microsoft.com/office/officeart/2008/layout/LinedList"/>
    <dgm:cxn modelId="{C85351E3-1DEC-6444-AB92-0D1611C29B31}" type="presParOf" srcId="{DC5B0A0F-D471-EF4B-8145-818AD9DE6302}" destId="{04EAA14F-EB66-B54A-9882-6D88FD5E3F40}" srcOrd="0" destOrd="0" presId="urn:microsoft.com/office/officeart/2008/layout/LinedList"/>
    <dgm:cxn modelId="{E40D79EC-A514-6144-9607-355B17E25E24}" type="presParOf" srcId="{DC5B0A0F-D471-EF4B-8145-818AD9DE6302}" destId="{8A51944A-DA6B-6E47-AD71-7E6F0CDFCF84}" srcOrd="1" destOrd="0" presId="urn:microsoft.com/office/officeart/2008/layout/LinedList"/>
    <dgm:cxn modelId="{34B1A712-0BDB-2847-93D8-F90BA73EFF77}" type="presParOf" srcId="{3059DDDE-6E30-444B-9A1F-C10D0B0E944E}" destId="{DA49CDAD-5C79-A44F-8167-4196D109FF53}" srcOrd="10" destOrd="0" presId="urn:microsoft.com/office/officeart/2008/layout/LinedList"/>
    <dgm:cxn modelId="{22EF74EE-7C37-A64A-9424-3D2D0E241216}" type="presParOf" srcId="{3059DDDE-6E30-444B-9A1F-C10D0B0E944E}" destId="{898C5114-96CB-7344-BB89-353B689E4B47}" srcOrd="11" destOrd="0" presId="urn:microsoft.com/office/officeart/2008/layout/LinedList"/>
    <dgm:cxn modelId="{2EA7F8DA-9EEE-844C-B67C-6D2A6BF1BA77}" type="presParOf" srcId="{898C5114-96CB-7344-BB89-353B689E4B47}" destId="{FC21AE59-D6F8-9647-90C6-4C75BA4ED6EB}" srcOrd="0" destOrd="0" presId="urn:microsoft.com/office/officeart/2008/layout/LinedList"/>
    <dgm:cxn modelId="{D310F520-7FC8-F049-A7EF-2748C7B2C4CC}" type="presParOf" srcId="{898C5114-96CB-7344-BB89-353B689E4B47}" destId="{4465AB5F-427C-3D47-BD56-DF5527227A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66517-90B2-FD4D-AEA6-7D488916890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EDA5A-0A0D-8C4E-9F67-3F9A6005EB7F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Suggest New 1 Stage detection algorithm </a:t>
          </a:r>
        </a:p>
      </dsp:txBody>
      <dsp:txXfrm>
        <a:off x="0" y="2703"/>
        <a:ext cx="6900512" cy="921789"/>
      </dsp:txXfrm>
    </dsp:sp>
    <dsp:sp modelId="{BF312C70-CD44-E641-9D7C-D84F06E9BBA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3122-AC6B-ED4D-9522-4B3FC13731E7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Develop the existing method</a:t>
          </a:r>
        </a:p>
      </dsp:txBody>
      <dsp:txXfrm>
        <a:off x="0" y="924492"/>
        <a:ext cx="6900512" cy="921789"/>
      </dsp:txXfrm>
    </dsp:sp>
    <dsp:sp modelId="{219930D5-C763-B041-8691-24569B7D4E2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3A7B5-C14D-7941-894A-E14277CA89D0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A model good at detecting specific objects</a:t>
          </a:r>
        </a:p>
      </dsp:txBody>
      <dsp:txXfrm>
        <a:off x="0" y="1846281"/>
        <a:ext cx="6900512" cy="921789"/>
      </dsp:txXfrm>
    </dsp:sp>
    <dsp:sp modelId="{08F01439-A039-F148-AC02-ABE959E275A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76CBF-C2C9-0742-A161-F77BDDE4605D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Find intermediate process to detect small objects well</a:t>
          </a:r>
        </a:p>
      </dsp:txBody>
      <dsp:txXfrm>
        <a:off x="0" y="2768070"/>
        <a:ext cx="6900512" cy="921789"/>
      </dsp:txXfrm>
    </dsp:sp>
    <dsp:sp modelId="{120D6676-FC2E-584D-A6CD-6A96E05E827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AA14F-EB66-B54A-9882-6D88FD5E3F40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New CNN architecture for object detection</a:t>
          </a:r>
        </a:p>
      </dsp:txBody>
      <dsp:txXfrm>
        <a:off x="0" y="3689859"/>
        <a:ext cx="6900512" cy="921789"/>
      </dsp:txXfrm>
    </dsp:sp>
    <dsp:sp modelId="{DA49CDAD-5C79-A44F-8167-4196D109FF53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1AE59-D6F8-9647-90C6-4C75BA4ED6EB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Using Vision Transformer 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2B465-BEAE-CF41-801B-D5D700CABF09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21F25-A0F6-4A4A-A009-896630596B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353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21F25-A0F6-4A4A-A009-896630596B3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05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6A17-0B3A-BF40-BF1B-7C176ADED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B6EF4D-8374-F34A-B2D2-FC2B45925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B6363-7D27-9245-AAE6-A910878E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2C85A-AC29-BD47-BA57-670FA7F2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F46BE-699C-024E-94C7-8790304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39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1D6F-4CC4-CC47-B04F-D3DA96D7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46FC4-88EB-5140-B389-F85ED42F8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41744-D946-754C-A61A-F658F8F2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C5CAE-884D-BA44-8D06-4B468608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6EDAD-5074-9041-A0A9-D721E179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25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DD5C1D-427C-134A-BBFF-08B18205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17DB3-FE5E-8947-B779-5BE312E8A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BD0FD-D4C5-5541-B71B-AACB890A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815F8-F678-0A48-9D80-2E42A83D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6089-9B68-E948-9843-F672C88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80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52BFB-BA38-C548-A591-305562E8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0850B-0C95-4D42-8A64-012477A7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054A2-E8AF-4849-94E8-00B423E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BCF1B-8437-4443-977D-0AA7315F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D20F1-2804-2440-8AF3-15B713C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8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2602-D15B-4B4C-8978-46BDB54A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53058-18C8-954A-88F3-AFB56D7D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86384-0A30-3B49-8EF6-8B16D0D6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5B8EB-1133-814F-8F5C-2BED1111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4BF96-0EA4-1D41-9790-9BFC40B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79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0289-B6D8-BD42-B215-C84875A6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038F4-0AF6-3C49-8176-DCC5FF4B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21825-AE6F-0E4F-8BE2-4C2E87F94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D2408-AB53-B047-BBB2-98D31CBD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C57B1-6190-CE4B-9CDA-7A988C07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7390-B6B9-B844-92DA-2E8F4008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73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0284-FF59-074F-9C8D-12CA0A1E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E63DB-C3B7-4242-8927-50CBC7EA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FEF9C-19D5-3F46-B268-CF5C725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4832F-919A-E740-BA51-BFE352FA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2A20E-B6F8-0746-B024-21F2B56A6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650D64-FF78-CA4B-BDBB-1AAA4CC9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79B1D-D49D-D448-8E81-9C8607B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5FC30B-7BED-D042-B135-6A8B2B9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930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F748-2018-0848-9D98-5E3BE25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8EAD76-8347-6846-8E2B-014B03C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EB2A6-D46E-C448-BC0B-5364CE39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DCAB9-83F4-824D-A10B-03EE91BB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5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868130-5D15-064D-BD52-DE4F1242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642C79-ED62-514B-8D25-18D3894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7F4B7-70D8-2D4C-8E51-37CD1687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0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55E29-7905-1C42-B635-319DE766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77AE7-1767-804C-9706-4D9BD8D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3519D-29C8-FE47-9764-E78076CB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00A87-D595-A04B-8B3D-361810DB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40A4B-7AF7-2A45-94F6-95721142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00AD1-8C44-D24E-BAA1-ED0058BC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9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6851B-0C49-A44B-AC95-D00DAE18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8110C-03DB-3241-BEBE-7B1C3656F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586A4-A6E8-DF4F-B462-0F80BEC83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95DD-F04C-A34C-8093-54B4A070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DE31-28FF-A14F-970F-06C0A5A8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984FD-E2FD-504F-BD15-508CA020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45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DE454-CBF3-3048-B632-02363AB5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01287-3561-224E-A0C4-656326E8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7F080-2A3D-3147-96CB-1B3A2565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D6486-7529-D843-A3AF-7F3C39E07680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963C7-7A0B-1647-AF50-5A4DC07DC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26758-DE63-A04A-A186-E7F2D2705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0F33-1675-B747-B722-4E0DD45D4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18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비디오 4" descr="지도이(가) 표시된 사진&#10;&#10;자동 생성된 설명">
            <a:extLst>
              <a:ext uri="{FF2B5EF4-FFF2-40B4-BE49-F238E27FC236}">
                <a16:creationId xmlns:a16="http://schemas.microsoft.com/office/drawing/2014/main" id="{D8C07626-F238-B26A-B8C3-518C79C23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" r="1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39BB92-A263-1648-8D73-1E2D2A09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FFFFFF"/>
                </a:solidFill>
              </a:rPr>
              <a:t>Research Topic Presentation</a:t>
            </a:r>
            <a:endParaRPr kumimoji="1" lang="ko-Kore-KR" altLang="en-US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2E8254-5BE7-EB45-AC0F-F08C6665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en-US" altLang="ko-Kore-KR" sz="2800" dirty="0" err="1">
                <a:solidFill>
                  <a:srgbClr val="FFFFFF"/>
                </a:solidFill>
              </a:rPr>
              <a:t>Minjae</a:t>
            </a:r>
            <a:r>
              <a:rPr kumimoji="1" lang="en-US" altLang="ko-Kore-KR" sz="2800" dirty="0">
                <a:solidFill>
                  <a:srgbClr val="FFFFFF"/>
                </a:solidFill>
              </a:rPr>
              <a:t> Lee</a:t>
            </a:r>
            <a:endParaRPr kumimoji="1" lang="ko-Kore-KR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6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D40508-B652-4F4F-9A93-FE8ABF2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45" y="4777739"/>
            <a:ext cx="3488317" cy="1412119"/>
          </a:xfrm>
        </p:spPr>
        <p:txBody>
          <a:bodyPr>
            <a:noAutofit/>
          </a:bodyPr>
          <a:lstStyle/>
          <a:p>
            <a:r>
              <a:rPr kumimoji="1" lang="en-US" altLang="ko-Kore-KR" sz="3200" b="1" dirty="0"/>
              <a:t>Topic : Object detection for SLAM</a:t>
            </a:r>
            <a:endParaRPr kumimoji="1" lang="ko-Kore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7D30C-5971-FF42-B9F9-CC83320E0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44" b="14034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F6C63-A9AC-6546-B87B-0E33D65A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kumimoji="1" lang="en-US" altLang="ko-Kore-KR" sz="2600" dirty="0"/>
              <a:t>Suggest New 1 Stage detection algorithm </a:t>
            </a:r>
          </a:p>
          <a:p>
            <a:r>
              <a:rPr lang="en" altLang="ko-Kore-KR" sz="2600" dirty="0"/>
              <a:t>Develop the existing </a:t>
            </a:r>
            <a:r>
              <a:rPr lang="en-US" altLang="ko-Kore-KR" sz="26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99543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AAA72-6D1C-1043-BD96-19044A41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49"/>
            <a:ext cx="10515600" cy="892175"/>
          </a:xfrm>
        </p:spPr>
        <p:txBody>
          <a:bodyPr>
            <a:normAutofit/>
          </a:bodyPr>
          <a:lstStyle/>
          <a:p>
            <a:r>
              <a:rPr kumimoji="1" lang="en-US" altLang="ko-Kore-KR" sz="4800" b="1" dirty="0"/>
              <a:t>Related work</a:t>
            </a:r>
            <a:endParaRPr kumimoji="1" lang="ko-Kore-KR" altLang="en-US" sz="4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1D982-B69C-9A4D-8A0A-2CC36F22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821"/>
            <a:ext cx="5597106" cy="5071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ore-KR" sz="3200" dirty="0"/>
              <a:t>Traditional Detection Methods</a:t>
            </a:r>
          </a:p>
          <a:p>
            <a:r>
              <a:rPr kumimoji="1" lang="en-US" altLang="ko-Kore-KR" sz="2400" dirty="0"/>
              <a:t>VJ Det. (2001)</a:t>
            </a:r>
          </a:p>
          <a:p>
            <a:r>
              <a:rPr kumimoji="1" lang="en-US" altLang="ko-Kore-KR" sz="2400" dirty="0"/>
              <a:t>HOG Det. (2005)</a:t>
            </a:r>
          </a:p>
          <a:p>
            <a:r>
              <a:rPr kumimoji="1" lang="en-US" altLang="ko-Kore-KR" sz="2400" dirty="0"/>
              <a:t>DPM (2008)</a:t>
            </a:r>
          </a:p>
          <a:p>
            <a:pPr marL="0" indent="0">
              <a:buNone/>
            </a:pPr>
            <a:endParaRPr kumimoji="1" lang="en-US" altLang="ko-Kore-KR" sz="2400" dirty="0"/>
          </a:p>
          <a:p>
            <a:pPr marL="0" indent="0">
              <a:buNone/>
            </a:pPr>
            <a:r>
              <a:rPr kumimoji="1" lang="en-US" altLang="ko-Kore-KR" sz="3200" dirty="0"/>
              <a:t>2 – Stage Detector</a:t>
            </a:r>
          </a:p>
          <a:p>
            <a:r>
              <a:rPr kumimoji="1" lang="en-US" altLang="ko-Kore-KR" sz="2400" dirty="0"/>
              <a:t>RCNN (2013)</a:t>
            </a:r>
          </a:p>
          <a:p>
            <a:r>
              <a:rPr kumimoji="1" lang="en-US" altLang="ko-Kore-KR" sz="2400" dirty="0"/>
              <a:t>SPP Net (2014)</a:t>
            </a:r>
          </a:p>
          <a:p>
            <a:r>
              <a:rPr kumimoji="1" lang="en-US" altLang="ko-Kore-KR" sz="2400" dirty="0"/>
              <a:t>Fast RCNN (2015)</a:t>
            </a:r>
          </a:p>
          <a:p>
            <a:r>
              <a:rPr kumimoji="1" lang="en-US" altLang="ko-Kore-KR" sz="2400" dirty="0"/>
              <a:t>Faster RCNN (2015)</a:t>
            </a:r>
          </a:p>
          <a:p>
            <a:r>
              <a:rPr kumimoji="1" lang="en-US" altLang="ko-Kore-KR" sz="2400" dirty="0"/>
              <a:t>Mask RCNN (2018)</a:t>
            </a:r>
          </a:p>
          <a:p>
            <a:pPr marL="0" indent="0">
              <a:buNone/>
            </a:pPr>
            <a:endParaRPr kumimoji="1" lang="ko-Kore-KR" altLang="en-US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CAB7D0-F0EA-F143-8BFD-6BC2D73F989E}"/>
              </a:ext>
            </a:extLst>
          </p:cNvPr>
          <p:cNvSpPr txBox="1">
            <a:spLocks/>
          </p:cNvSpPr>
          <p:nvPr/>
        </p:nvSpPr>
        <p:spPr>
          <a:xfrm>
            <a:off x="6435306" y="1342821"/>
            <a:ext cx="5597106" cy="507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sz="3200" dirty="0"/>
              <a:t>1 – Stage Detector</a:t>
            </a:r>
          </a:p>
          <a:p>
            <a:r>
              <a:rPr kumimoji="1" lang="en-US" altLang="ko-Kore-KR" sz="2400" dirty="0"/>
              <a:t>YOLO(2015)</a:t>
            </a:r>
          </a:p>
          <a:p>
            <a:r>
              <a:rPr kumimoji="1" lang="en-US" altLang="ko-Kore-KR" sz="2400" dirty="0"/>
              <a:t>SSD (2015)</a:t>
            </a:r>
          </a:p>
          <a:p>
            <a:r>
              <a:rPr kumimoji="1" lang="en-US" altLang="ko-Kore-KR" sz="2400" dirty="0"/>
              <a:t>Retina-Net (2017)</a:t>
            </a:r>
          </a:p>
          <a:p>
            <a:r>
              <a:rPr kumimoji="1" lang="en-US" altLang="ko-Kore-KR" sz="2400" dirty="0"/>
              <a:t>Refine-Net (2018)</a:t>
            </a:r>
          </a:p>
          <a:p>
            <a:r>
              <a:rPr kumimoji="1" lang="en-US" altLang="ko-Kore-KR" sz="2400" dirty="0"/>
              <a:t>M2Det (2019)</a:t>
            </a:r>
          </a:p>
          <a:p>
            <a:r>
              <a:rPr kumimoji="1" lang="en-US" altLang="ko-Kore-KR" sz="2400" dirty="0"/>
              <a:t>Efficient Det (2019)</a:t>
            </a:r>
          </a:p>
          <a:p>
            <a:r>
              <a:rPr kumimoji="1" lang="en-US" altLang="ko-Kore-KR" sz="2400" dirty="0"/>
              <a:t>Yolo </a:t>
            </a:r>
            <a:r>
              <a:rPr kumimoji="1" lang="en-US" altLang="ko-Kore-KR" sz="2400" dirty="0" err="1"/>
              <a:t>Vn</a:t>
            </a:r>
            <a:r>
              <a:rPr kumimoji="1" lang="en-US" altLang="ko-Kore-KR" sz="2400" dirty="0"/>
              <a:t> (~~)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203B3-DDEE-404F-8B1A-C9CC717B4EC3}"/>
              </a:ext>
            </a:extLst>
          </p:cNvPr>
          <p:cNvSpPr txBox="1"/>
          <p:nvPr/>
        </p:nvSpPr>
        <p:spPr>
          <a:xfrm>
            <a:off x="6435306" y="5739314"/>
            <a:ext cx="493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1 – Stage, 2 – Stage -&gt; accuracy, speed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7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04357C-CB79-8642-A4BC-739DE7B1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692326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 YOLOv5</a:t>
            </a:r>
            <a:endParaRPr kumimoji="1" lang="en-US" alt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내용 개체 틀 4" descr="텍스트, 다른, 물품, 다양한이(가) 표시된 사진&#10;&#10;자동 생성된 설명">
            <a:extLst>
              <a:ext uri="{FF2B5EF4-FFF2-40B4-BE49-F238E27FC236}">
                <a16:creationId xmlns:a16="http://schemas.microsoft.com/office/drawing/2014/main" id="{31CDDC81-61DE-EA4F-ACC2-A0556BFD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068" y="530254"/>
            <a:ext cx="5920654" cy="59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5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2AC799-F083-754E-935A-E8235AB7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en-US" altLang="ko-Kore-KR" sz="5400" b="1"/>
              <a:t>Research</a:t>
            </a:r>
            <a:r>
              <a:rPr kumimoji="1" lang="ko-Kore-KR" altLang="en-US" sz="5400" b="1"/>
              <a:t> </a:t>
            </a:r>
            <a:r>
              <a:rPr kumimoji="1" lang="en-US" altLang="ko-Kore-KR" sz="5400" b="1"/>
              <a:t>T</a:t>
            </a:r>
            <a:r>
              <a:rPr kumimoji="1" lang="en-US" altLang="ko-KR" sz="5400" b="1"/>
              <a:t>opic</a:t>
            </a:r>
            <a:endParaRPr kumimoji="1" lang="ko-Kore-KR" altLang="en-US" sz="54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CDE432D-1EB0-9904-D979-8299C52D2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6112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45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923C2E-2887-6E4F-9E37-74C30474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1" lang="en-US" altLang="en-US" sz="7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6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160</Words>
  <Application>Microsoft Macintosh PowerPoint</Application>
  <PresentationFormat>와이드스크린</PresentationFormat>
  <Paragraphs>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Research Topic Presentation</vt:lpstr>
      <vt:lpstr>Topic : Object detection for SLAM</vt:lpstr>
      <vt:lpstr>Related work</vt:lpstr>
      <vt:lpstr>Implement YOLOv5</vt:lpstr>
      <vt:lpstr>Research Topic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(학생) 이민재 (컴퓨터공학과)</dc:creator>
  <cp:lastModifiedBy>(학생) 이민재 (컴퓨터공학과)</cp:lastModifiedBy>
  <cp:revision>5</cp:revision>
  <dcterms:created xsi:type="dcterms:W3CDTF">2022-08-15T11:00:37Z</dcterms:created>
  <dcterms:modified xsi:type="dcterms:W3CDTF">2022-08-17T06:38:01Z</dcterms:modified>
</cp:coreProperties>
</file>