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4" r:id="rId5"/>
    <p:sldId id="263" r:id="rId6"/>
    <p:sldId id="261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5"/>
    <p:restoredTop sz="81100"/>
  </p:normalViewPr>
  <p:slideViewPr>
    <p:cSldViewPr snapToGrid="0" snapToObjects="1">
      <p:cViewPr varScale="1">
        <p:scale>
          <a:sx n="65" d="100"/>
          <a:sy n="65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6445E-358D-F146-82A8-DCACF316E9C9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F40DE-2A70-D847-94B5-3EB7B1757B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692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 널프에 대해서 간략하게 설명해보겠습니다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널프란 이미지를 이용하여 </a:t>
            </a:r>
            <a:r>
              <a:rPr kumimoji="1" lang="en-US" altLang="ko-Kore-KR" dirty="0" err="1"/>
              <a:t>x,y,z</a:t>
            </a:r>
            <a:r>
              <a:rPr kumimoji="1" lang="ko-Kore-KR" altLang="en-US" dirty="0"/>
              <a:t>를 인풋으로 받아</a:t>
            </a:r>
            <a:r>
              <a:rPr kumimoji="1" lang="en-US" altLang="ko-Kore-KR" dirty="0"/>
              <a:t>, radiance 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density</a:t>
            </a:r>
            <a:r>
              <a:rPr kumimoji="1" lang="ko-Kore-KR" altLang="en-US" dirty="0"/>
              <a:t>를 아웃풋을로 보내는 함수를 잘 학습하는 모델을 의미합니다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그림에서 보면 이미지에서 </a:t>
            </a:r>
            <a:r>
              <a:rPr kumimoji="1" lang="en-US" altLang="ko-Kore-KR" dirty="0"/>
              <a:t>ray</a:t>
            </a:r>
            <a:r>
              <a:rPr kumimoji="1" lang="ko-Kore-KR" altLang="en-US" dirty="0"/>
              <a:t>를 쏘아</a:t>
            </a:r>
            <a:r>
              <a:rPr kumimoji="1" lang="en-US" altLang="ko-Kore-KR" dirty="0"/>
              <a:t>, ray</a:t>
            </a:r>
            <a:r>
              <a:rPr kumimoji="1" lang="ko-Kore-KR" altLang="en-US" dirty="0"/>
              <a:t>위의 점들을 </a:t>
            </a:r>
            <a:r>
              <a:rPr kumimoji="1" lang="en-US" altLang="ko-Kore-KR" dirty="0"/>
              <a:t>sampling</a:t>
            </a:r>
            <a:r>
              <a:rPr kumimoji="1" lang="ko-Kore-KR" altLang="en-US" dirty="0"/>
              <a:t>하여 </a:t>
            </a:r>
            <a:r>
              <a:rPr kumimoji="1" lang="en-US" altLang="ko-Kore-KR" dirty="0" err="1"/>
              <a:t>r,d</a:t>
            </a:r>
            <a:r>
              <a:rPr kumimoji="1" lang="ko-Kore-KR" altLang="en-US" dirty="0"/>
              <a:t>를 구해내고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 값들을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샘플링된 점들의 </a:t>
            </a:r>
            <a:r>
              <a:rPr kumimoji="1" lang="en-US" altLang="ko-Kore-KR" dirty="0" err="1"/>
              <a:t>r,d</a:t>
            </a:r>
            <a:r>
              <a:rPr kumimoji="1" lang="ko-Kore-KR" altLang="en-US" dirty="0"/>
              <a:t>값들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volume rendering</a:t>
            </a:r>
            <a:r>
              <a:rPr kumimoji="1" lang="ko-Kore-KR" altLang="en-US" dirty="0"/>
              <a:t>이라는 적분 과정을 통해서 한 픽셀값으로 합치게 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그리고 이 합쳐진 </a:t>
            </a:r>
            <a:r>
              <a:rPr kumimoji="1" lang="en-US" altLang="ko-Kore-KR" dirty="0"/>
              <a:t>pixel</a:t>
            </a:r>
            <a:r>
              <a:rPr kumimoji="1" lang="ko-Kore-KR" altLang="en-US" dirty="0"/>
              <a:t>값과</a:t>
            </a:r>
            <a:r>
              <a:rPr kumimoji="1" lang="en-US" altLang="ko-Kore-KR" dirty="0"/>
              <a:t>, </a:t>
            </a:r>
            <a:r>
              <a:rPr kumimoji="1" lang="en-US" altLang="ko-KR" dirty="0" err="1"/>
              <a:t>gt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비교하며 </a:t>
            </a:r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구하고 이를 최소화하는 방향으로 네트워크는 학습하게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F40DE-2A70-D847-94B5-3EB7B1757BA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50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 발표에서 보여드린 이미지와 영상 인데요</a:t>
            </a:r>
            <a:r>
              <a:rPr kumimoji="1" lang="en-US" altLang="ko-KR" dirty="0"/>
              <a:t>, </a:t>
            </a:r>
            <a:r>
              <a:rPr kumimoji="1" lang="ko-Kore-KR" altLang="en-US" dirty="0"/>
              <a:t>앞에서 찍은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장의 이미지를 이용해 </a:t>
            </a:r>
            <a:r>
              <a:rPr kumimoji="1" lang="en-US" altLang="ko-Kore-KR" dirty="0"/>
              <a:t>rendering</a:t>
            </a:r>
            <a:r>
              <a:rPr kumimoji="1" lang="ko-Kore-KR" altLang="en-US" dirty="0"/>
              <a:t>한 결과 뒷부분은 흐릿하게 날라간것을 확인할수 있습니다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즉 한쪽 뷰 또는 특정뷰에서만 찍은 이미지로는 다른 측면의 뷰에서찍은 이미지를 예측할수 없기때문에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뒷부분이 비어있거나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잘 표현되지 못하는 문제를 가지고 있는것을 볼수 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저는 이를 해결하기 위해 새로운 네트워크를 제안 또는 기존의 네트워크를 활용해보려고 합니다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F40DE-2A70-D847-94B5-3EB7B1757BA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60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이러한 문제를 해결하고자 제안하는 방법은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input image</a:t>
            </a:r>
            <a:r>
              <a:rPr kumimoji="1" lang="ko-Kore-KR" altLang="en-US" dirty="0"/>
              <a:t>를 늘려주는 즉</a:t>
            </a:r>
            <a:r>
              <a:rPr kumimoji="1" lang="en-US" altLang="ko-Kore-KR" dirty="0"/>
              <a:t>, nerf</a:t>
            </a:r>
            <a:r>
              <a:rPr kumimoji="1" lang="ko-Kore-KR" altLang="en-US" dirty="0"/>
              <a:t>를 위한 </a:t>
            </a:r>
            <a:r>
              <a:rPr kumimoji="1" lang="en-US" altLang="ko-Kore-KR" dirty="0"/>
              <a:t>data </a:t>
            </a:r>
            <a:r>
              <a:rPr kumimoji="1" lang="en-US" altLang="ko-Kore-KR" dirty="0" err="1"/>
              <a:t>agumentation</a:t>
            </a:r>
            <a:r>
              <a:rPr kumimoji="1" lang="en-US" altLang="ko-Kore-KR" dirty="0"/>
              <a:t> network</a:t>
            </a:r>
            <a:r>
              <a:rPr kumimoji="1" lang="ko-Kore-KR" altLang="en-US" dirty="0"/>
              <a:t>를 만드는 것입니다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기존의 </a:t>
            </a:r>
            <a:r>
              <a:rPr kumimoji="1" lang="en-US" altLang="ko-Kore-KR" dirty="0"/>
              <a:t>classification </a:t>
            </a:r>
            <a:r>
              <a:rPr kumimoji="1" lang="ko-Kore-KR" altLang="en-US" dirty="0"/>
              <a:t>에서 하는 </a:t>
            </a:r>
            <a:r>
              <a:rPr kumimoji="1" lang="en-US" altLang="ko-Kore-KR" dirty="0" err="1"/>
              <a:t>agumentation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train data</a:t>
            </a:r>
            <a:r>
              <a:rPr kumimoji="1" lang="ko-Kore-KR" altLang="en-US" dirty="0"/>
              <a:t>를 늘리고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다양성</a:t>
            </a:r>
            <a:r>
              <a:rPr kumimoji="1" lang="en-US" altLang="ko-Kore-KR" dirty="0"/>
              <a:t>? </a:t>
            </a:r>
            <a:r>
              <a:rPr kumimoji="1" lang="ko-Kore-KR" altLang="en-US" dirty="0"/>
              <a:t>을 높히기 위해 고의로 </a:t>
            </a:r>
            <a:r>
              <a:rPr kumimoji="1" lang="en-US" altLang="ko-Kore-KR" dirty="0"/>
              <a:t>image</a:t>
            </a:r>
            <a:r>
              <a:rPr kumimoji="1" lang="ko-Kore-KR" altLang="en-US" dirty="0"/>
              <a:t>를 변형시키는 방법입니다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하지만 이를 널프는 정확한 실제 데이터를 요구함으로 이와 맞지 않습니다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그렇기 때문에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를 위한 </a:t>
            </a:r>
            <a:r>
              <a:rPr kumimoji="1" lang="en-US" altLang="ko-Kore-KR" dirty="0"/>
              <a:t>data </a:t>
            </a:r>
            <a:r>
              <a:rPr kumimoji="1" lang="en-US" altLang="ko-Kore-KR" dirty="0" err="1"/>
              <a:t>agumentation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network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nerf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data</a:t>
            </a:r>
            <a:r>
              <a:rPr kumimoji="1" lang="ko-Kore-KR" altLang="en-US" dirty="0"/>
              <a:t>로 의미가 있는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처음의 </a:t>
            </a:r>
            <a:r>
              <a:rPr kumimoji="1" lang="en-US" altLang="ko-Kore-KR" dirty="0"/>
              <a:t>input image</a:t>
            </a:r>
            <a:r>
              <a:rPr kumimoji="1" lang="ko-Kore-KR" altLang="en-US" dirty="0"/>
              <a:t>가 보지 못하는 </a:t>
            </a:r>
            <a:r>
              <a:rPr kumimoji="1" lang="en-US" altLang="ko-Kore-KR" dirty="0"/>
              <a:t>view</a:t>
            </a:r>
            <a:r>
              <a:rPr kumimoji="1" lang="ko-Kore-KR" altLang="en-US" dirty="0"/>
              <a:t>에서의 </a:t>
            </a:r>
            <a:r>
              <a:rPr kumimoji="1" lang="en-US" altLang="ko-Kore-KR" dirty="0"/>
              <a:t>image</a:t>
            </a:r>
            <a:r>
              <a:rPr kumimoji="1" lang="ko-Kore-KR" altLang="en-US" dirty="0"/>
              <a:t>를 제공해주면 </a:t>
            </a:r>
            <a:r>
              <a:rPr kumimoji="1" lang="en-US" altLang="ko-KR" dirty="0"/>
              <a:t>3D modeling</a:t>
            </a:r>
            <a:r>
              <a:rPr kumimoji="1" lang="ko-KR" altLang="en-US" dirty="0"/>
              <a:t>에 긍정적인 영향을 준다고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먼저 </a:t>
            </a:r>
            <a:r>
              <a:rPr kumimoji="1" lang="en-US" altLang="ko-KR" dirty="0"/>
              <a:t>contribution</a:t>
            </a:r>
            <a:r>
              <a:rPr kumimoji="1" lang="ko-KR" altLang="en-US" dirty="0"/>
              <a:t>을 보고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소개하겠습니다 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F40DE-2A70-D847-94B5-3EB7B1757BA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278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  Nerf</a:t>
            </a:r>
            <a:r>
              <a:rPr kumimoji="1" lang="ko-KR" altLang="en-US" dirty="0"/>
              <a:t>의 성능을 </a:t>
            </a:r>
            <a:r>
              <a:rPr kumimoji="1" lang="ko-KR" altLang="en-US" dirty="0" err="1"/>
              <a:t>향상시킬수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R" dirty="0"/>
              <a:t>2.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자율주행 같은 상황에서는 직접 물체의 뒤로 가지 않으면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뒤의 정보를 </a:t>
            </a:r>
            <a:r>
              <a:rPr kumimoji="1" lang="ko-KR" altLang="en-US" dirty="0" err="1"/>
              <a:t>얻을수</a:t>
            </a:r>
            <a:r>
              <a:rPr kumimoji="1" lang="ko-KR" altLang="en-US" dirty="0"/>
              <a:t> 없다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실시간 </a:t>
            </a:r>
            <a:r>
              <a:rPr kumimoji="1" lang="en" altLang="ko-Kore-KR" dirty="0"/>
              <a:t>mapping</a:t>
            </a:r>
            <a:r>
              <a:rPr kumimoji="1" lang="ko-KR" altLang="en-US" dirty="0"/>
              <a:t>에서 </a:t>
            </a:r>
            <a:r>
              <a:rPr kumimoji="1" lang="en" altLang="ko-Kore-KR" dirty="0"/>
              <a:t>DAFN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물체의 보이지 않는 </a:t>
            </a:r>
            <a:r>
              <a:rPr kumimoji="1" lang="en" altLang="ko-Kore-KR" dirty="0"/>
              <a:t>view</a:t>
            </a:r>
            <a:r>
              <a:rPr kumimoji="1" lang="ko-KR" altLang="en-US" dirty="0"/>
              <a:t>의 정보를 얻어 증가된 성능의 </a:t>
            </a:r>
            <a:r>
              <a:rPr kumimoji="1" lang="en-US" altLang="ko-KR" dirty="0"/>
              <a:t>3</a:t>
            </a:r>
            <a:r>
              <a:rPr kumimoji="1" lang="en" altLang="ko-Kore-KR" dirty="0"/>
              <a:t>D reconstruction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3. view point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관련된것이기</a:t>
            </a:r>
            <a:r>
              <a:rPr kumimoji="1" lang="ko-KR" altLang="en-US" dirty="0"/>
              <a:t>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학습데이터에 없는 </a:t>
            </a:r>
            <a:r>
              <a:rPr kumimoji="1" lang="ko-KR" altLang="en-US" dirty="0" err="1"/>
              <a:t>본적없는</a:t>
            </a:r>
            <a:r>
              <a:rPr kumimoji="1" lang="ko-KR" altLang="en-US" dirty="0"/>
              <a:t> 새로운 </a:t>
            </a:r>
            <a:r>
              <a:rPr kumimoji="1" lang="en-US" altLang="ko-KR" dirty="0" err="1"/>
              <a:t>img</a:t>
            </a:r>
            <a:r>
              <a:rPr kumimoji="1" lang="ko-KR" altLang="en-US" dirty="0"/>
              <a:t>가 들어와도 사용가능하다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4. </a:t>
            </a:r>
            <a:r>
              <a:rPr kumimoji="1" lang="ko-KR" altLang="en-US" dirty="0"/>
              <a:t>물체의 </a:t>
            </a:r>
            <a:r>
              <a:rPr kumimoji="1" lang="en-US" altLang="ko-KR" dirty="0"/>
              <a:t>instance </a:t>
            </a:r>
            <a:r>
              <a:rPr kumimoji="1" lang="ko-KR" altLang="en-US" dirty="0"/>
              <a:t>레벨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까지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</a:t>
            </a:r>
            <a:r>
              <a:rPr kumimoji="1" lang="en-US" altLang="ko-KR" dirty="0"/>
              <a:t>detail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reconstruction</a:t>
            </a:r>
            <a:r>
              <a:rPr kumimoji="1" lang="ko-KR" altLang="en-US" dirty="0"/>
              <a:t>이 가능하다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5. </a:t>
            </a:r>
            <a:r>
              <a:rPr kumimoji="1" lang="ko-KR" altLang="en-US" dirty="0"/>
              <a:t>어떤 </a:t>
            </a:r>
            <a:r>
              <a:rPr kumimoji="1" lang="en-US" altLang="ko-KR" dirty="0"/>
              <a:t>nerf</a:t>
            </a:r>
            <a:r>
              <a:rPr kumimoji="1" lang="ko-KR" altLang="en-US" dirty="0"/>
              <a:t>모델이든지 사용가능하다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앞의 그림을 보면</a:t>
            </a:r>
            <a:r>
              <a:rPr kumimoji="1" lang="en-US" altLang="ko-KR" dirty="0"/>
              <a:t>….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F40DE-2A70-D847-94B5-3EB7B1757BA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38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33BF-9B98-3241-8A40-FE0A85B7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2C667-F415-ED4D-A0C7-A89D97E4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10768-FE8B-0C4F-A632-3D6CE6C8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FEC9E-7764-CD49-886B-2245332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E54E8-D13D-A848-8DCC-B8BD3693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138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52FE-444C-684E-99E8-2A43B16E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4F5C-729E-9746-A0D2-89500C1B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F05F1-91B3-6246-A898-9C0C0B6A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E6C5-26D4-5541-AEE3-61365A94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8F85D-29B6-AA40-8E45-6661E505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45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2F61EC-6B3D-8E4E-8AA3-ABB857A3B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10EAD-8409-7D44-A4D0-8FB90145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E193F-48F1-2344-8A93-23D7525D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F63AF-6466-C84D-AA43-269813B2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9B99A-9C0A-0F41-B3F7-284E47D3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8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919F-92B4-C34A-BFFB-F14CC2FE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67965-7511-264B-86C2-EAD25172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450B1-17FA-424E-B74B-B9AC45FE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CAC19-2029-274A-88E0-34BF5000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B19A3-4A37-7D44-8980-6E809457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5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0E36-1FC1-DF4B-8C7B-A559E333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F7E52-C83F-C94A-9319-1835A4C7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99055-B31B-874E-8679-EE6F5B9C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71DF-E11B-8345-BEC7-F9DB44A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7D8C1-A1E5-4B4E-87AF-9040D00F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42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A8AB2-B977-374F-B8A6-DB0FE979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93AB9-5A92-5A49-9EAC-DC1BA63B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D1B69-40B1-C14F-9860-D6088658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7A69E-4E60-1A42-B857-F8E5BD62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116A6-0F1A-C545-8322-4C766EC3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C6FC4-111D-5E47-B23D-BA960760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21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D900D-E38F-5244-BD6C-F0D5ACE1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A5AF1-3B78-DF48-B5EA-85957D92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6B099-7FE8-5948-8B74-95832D042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A930B6-F061-AE4E-AAD9-A3D5B4D1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4C83FB-EBFF-2546-B10E-3C5E16AD8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D23ED6-EED2-2D45-A761-AB3583AB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27895-4FAB-4843-BE10-AD0FACE5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555BD9-6C9B-9341-8E86-000BCBE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23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21EF-EB45-9C49-88E4-5D1A11B4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EF275-1A3F-EF49-8DAC-8A7C5B32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2C280D-C377-5C4E-9AD9-A1FF7CB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640F4-42CE-3444-9BC0-68705B3A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43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ABA34-946D-9D42-8A32-4C26688F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3F8CE-BE6D-FA41-BCCE-C2EA0487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DDA83-029B-7D48-B6D4-3FD5ED71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753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1149-8001-B342-BF96-E5500603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C1B96-15A6-2D4E-B031-EE0BBED1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84B04-46A9-8B4C-86B3-10C565D08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F4E75-8CD7-EF4C-8A90-584F7E0E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6B31D-3938-7741-B58D-BBFEF71E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C91B7-ABDD-B841-B063-E7B681A3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9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9F46-09D7-C343-81DC-B56E4850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1E9E00-E63E-AF47-A77C-167D1488C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3969E-5B78-9443-8861-4E516FC7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97DCE-6652-764D-AAFC-605DD90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1E1F9-FE38-3847-BCB9-60563CDB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928C3-68DB-A749-9BBF-7364B2F8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C5050D-1669-3245-94A3-FC5336D4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1B7CC-AA51-2944-BF2C-7007FE04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CE544-E176-8B45-A3F9-48047FE21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60AA-F89A-5A47-82BF-77851AA06CA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E6A45-15A9-0C4E-A866-47D355C9A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4961A-F3A8-C34C-BFDC-EF11A773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E61D-BDD0-3341-B3D8-0E954C587A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9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DA7C-9812-714F-BC0D-C97D75F4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81" y="1697960"/>
            <a:ext cx="10282237" cy="2003896"/>
          </a:xfrm>
        </p:spPr>
        <p:txBody>
          <a:bodyPr>
            <a:normAutofit/>
          </a:bodyPr>
          <a:lstStyle/>
          <a:p>
            <a:r>
              <a:rPr kumimoji="1" lang="en-US" altLang="ko-Kore-KR" sz="6200" b="1" dirty="0"/>
              <a:t>Data </a:t>
            </a:r>
            <a:r>
              <a:rPr kumimoji="1" lang="en-US" altLang="ko-Kore-KR" sz="6200" b="1" dirty="0" err="1"/>
              <a:t>agumentation</a:t>
            </a:r>
            <a:r>
              <a:rPr kumimoji="1" lang="en-US" altLang="ko-Kore-KR" sz="6200" b="1" dirty="0"/>
              <a:t> for </a:t>
            </a:r>
            <a:r>
              <a:rPr kumimoji="1" lang="en-US" altLang="ko-Kore-KR" sz="6200" b="1" dirty="0" err="1"/>
              <a:t>NeRF</a:t>
            </a:r>
            <a:endParaRPr kumimoji="1" lang="ko-Kore-KR" altLang="en-US" sz="6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970DD-6423-1747-8D30-ABDDA230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092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600" dirty="0" err="1"/>
              <a:t>Minjae</a:t>
            </a:r>
            <a:r>
              <a:rPr kumimoji="1" lang="en-US" altLang="ko-Kore-KR" sz="3600" dirty="0"/>
              <a:t> Lee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962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7C95-6A9D-6C46-9B1D-44691687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35038"/>
          </a:xfrm>
        </p:spPr>
        <p:txBody>
          <a:bodyPr>
            <a:normAutofit/>
          </a:bodyPr>
          <a:lstStyle/>
          <a:p>
            <a:r>
              <a:rPr kumimoji="1" lang="en-US" altLang="ko-Kore-KR" sz="5400" b="1" dirty="0"/>
              <a:t>Abstract</a:t>
            </a:r>
            <a:endParaRPr kumimoji="1" lang="ko-Kore-KR" altLang="en-US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2DB24-02FD-9C4B-9CCF-5DAB20E3F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882"/>
                <a:ext cx="10515600" cy="4657082"/>
              </a:xfrm>
            </p:spPr>
            <p:txBody>
              <a:bodyPr/>
              <a:lstStyle/>
              <a:p>
                <a:r>
                  <a:rPr kumimoji="1" lang="en-US" altLang="ko-Kore-KR" dirty="0"/>
                  <a:t>What is </a:t>
                </a:r>
                <a:r>
                  <a:rPr kumimoji="1" lang="en-US" altLang="ko-Kore-KR" dirty="0" err="1"/>
                  <a:t>NeRF</a:t>
                </a:r>
                <a:r>
                  <a:rPr kumimoji="1" lang="en-US" altLang="ko-Kore-KR" dirty="0"/>
                  <a:t>?     			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2DB24-02FD-9C4B-9CCF-5DAB20E3F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882"/>
                <a:ext cx="10515600" cy="4657082"/>
              </a:xfrm>
              <a:blipFill>
                <a:blip r:embed="rId3"/>
                <a:stretch>
                  <a:fillRect l="-1086" t="-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42EB7E-5AA6-F744-856B-9C897723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86" y="2590864"/>
            <a:ext cx="11701428" cy="32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A9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정렬된이(가) 표시된 사진&#10;&#10;자동 생성된 설명">
            <a:extLst>
              <a:ext uri="{FF2B5EF4-FFF2-40B4-BE49-F238E27FC236}">
                <a16:creationId xmlns:a16="http://schemas.microsoft.com/office/drawing/2014/main" id="{3A71391B-D62A-8849-96D9-16EBF4C78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0177" y="4454854"/>
            <a:ext cx="5459413" cy="1317625"/>
          </a:xfrm>
        </p:spPr>
      </p:pic>
      <p:pic>
        <p:nvPicPr>
          <p:cNvPr id="6" name="videov0003_v022_025_028" descr="videov0003_v022_025_028">
            <a:hlinkClick r:id="" action="ppaction://media"/>
            <a:extLst>
              <a:ext uri="{FF2B5EF4-FFF2-40B4-BE49-F238E27FC236}">
                <a16:creationId xmlns:a16="http://schemas.microsoft.com/office/drawing/2014/main" id="{31EA356C-C615-B641-96E8-20EF7A8101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0177" y="511504"/>
            <a:ext cx="5459413" cy="3878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577C95-6A9D-6C46-9B1D-44691687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  <a:endParaRPr kumimoji="1"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2A792-9DFD-A940-B061-0B02A2588303}"/>
              </a:ext>
            </a:extLst>
          </p:cNvPr>
          <p:cNvSpPr txBox="1"/>
          <p:nvPr/>
        </p:nvSpPr>
        <p:spPr>
          <a:xfrm>
            <a:off x="812676" y="6030617"/>
            <a:ext cx="10736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One view or </a:t>
            </a:r>
            <a:r>
              <a:rPr lang="en" altLang="ko-Kore-KR" sz="3000" i="0" dirty="0">
                <a:solidFill>
                  <a:srgbClr val="000000"/>
                </a:solidFill>
                <a:effectLst/>
                <a:latin typeface="noto"/>
              </a:rPr>
              <a:t>from a certain direction </a:t>
            </a:r>
            <a:r>
              <a:rPr lang="en-US" altLang="ko-Kore-KR" sz="3000" dirty="0">
                <a:solidFill>
                  <a:srgbClr val="000000"/>
                </a:solidFill>
                <a:latin typeface="noto"/>
              </a:rPr>
              <a:t>view -&gt; don’t know other parts</a:t>
            </a:r>
            <a:endParaRPr kumimoji="1" lang="ko-Kore-KR" altLang="en-US" sz="3000" dirty="0"/>
          </a:p>
          <a:p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37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7C95-6A9D-6C46-9B1D-44691687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658"/>
            <a:ext cx="10515600" cy="981761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Introduction</a:t>
            </a:r>
            <a:endParaRPr kumimoji="1" lang="ko-Kore-KR" altLang="en-US" sz="50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8AE03F-B456-AE48-A9C2-8B9CAEE2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r>
              <a:rPr lang="en-US" altLang="ko-Kore-KR" dirty="0"/>
              <a:t>Data </a:t>
            </a:r>
            <a:r>
              <a:rPr lang="en-US" altLang="ko-Kore-KR" dirty="0" err="1"/>
              <a:t>agumentation</a:t>
            </a:r>
            <a:r>
              <a:rPr lang="en-US" altLang="ko-Kore-KR" dirty="0"/>
              <a:t> network for </a:t>
            </a:r>
            <a:r>
              <a:rPr lang="en-US" altLang="ko-Kore-KR" dirty="0" err="1"/>
              <a:t>NeRF</a:t>
            </a:r>
            <a:r>
              <a:rPr lang="en-US" altLang="ko-Kore-KR" dirty="0"/>
              <a:t>!</a:t>
            </a:r>
            <a:endParaRPr lang="ko-Kore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F760104-3136-7948-85B6-B310756B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20263"/>
            <a:ext cx="10515601" cy="44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4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7C95-6A9D-6C46-9B1D-44691687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761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Contribution</a:t>
            </a:r>
            <a:endParaRPr kumimoji="1" lang="ko-Kore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2DB24-02FD-9C4B-9CCF-5DAB20E3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49729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1</a:t>
            </a:r>
            <a:r>
              <a:rPr kumimoji="1" lang="en-US" altLang="ko-KR" dirty="0"/>
              <a:t>. Using data </a:t>
            </a:r>
            <a:r>
              <a:rPr kumimoji="1" lang="en-US" altLang="ko-KR" dirty="0" err="1"/>
              <a:t>agu</a:t>
            </a:r>
            <a:r>
              <a:rPr kumimoji="1" lang="en-US" altLang="ko-KR" dirty="0"/>
              <a:t> for </a:t>
            </a:r>
            <a:r>
              <a:rPr kumimoji="1" lang="en-US" altLang="ko-KR" dirty="0" err="1"/>
              <a:t>NeRF</a:t>
            </a:r>
            <a:r>
              <a:rPr kumimoji="1" lang="en-US" altLang="ko-KR" dirty="0"/>
              <a:t>, we can increase </a:t>
            </a:r>
            <a:r>
              <a:rPr kumimoji="1" lang="en-US" altLang="ko-KR" dirty="0" err="1"/>
              <a:t>NeRF</a:t>
            </a:r>
            <a:r>
              <a:rPr kumimoji="1" lang="en-US" altLang="ko-KR" dirty="0"/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efficiency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kumimoji="1"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 </a:t>
            </a:r>
            <a:r>
              <a:rPr kumimoji="1" lang="en-US" altLang="ko-KR" dirty="0">
                <a:solidFill>
                  <a:srgbClr val="000000"/>
                </a:solidFill>
                <a:latin typeface="noto"/>
              </a:rPr>
              <a:t>I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n real-time mapping allows for 3D reconstruction of increased performance by obtaining information on the invisible view of an object.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3.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It can be used even if new unlearned objects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" altLang="ko-Kore-KR" b="0" i="0" dirty="0">
              <a:solidFill>
                <a:srgbClr val="000000"/>
              </a:solidFill>
              <a:effectLst/>
              <a:latin typeface="noto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/>
              <a:t>4.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Construction is possible up to the instance level of the object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5. 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This method can be used for any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"/>
              </a:rPr>
              <a:t>NeRF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 using images.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328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7C95-6A9D-6C46-9B1D-44691687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10515600" cy="981761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Method</a:t>
            </a:r>
            <a:r>
              <a:rPr kumimoji="1" lang="en-US" altLang="ko-KR" sz="5000" b="1" dirty="0"/>
              <a:t>(1)</a:t>
            </a:r>
            <a:endParaRPr kumimoji="1" lang="ko-Kore-KR" altLang="en-US" sz="50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A5B93D-C038-7B43-A3BB-07EC1E50C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91" r="-114" b="4150"/>
          <a:stretch/>
        </p:blipFill>
        <p:spPr>
          <a:xfrm>
            <a:off x="1825581" y="1459180"/>
            <a:ext cx="8540838" cy="4899144"/>
          </a:xfrm>
        </p:spPr>
      </p:pic>
    </p:spTree>
    <p:extLst>
      <p:ext uri="{BB962C8B-B14F-4D97-AF65-F5344CB8AC3E}">
        <p14:creationId xmlns:p14="http://schemas.microsoft.com/office/powerpoint/2010/main" val="149097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7C95-6A9D-6C46-9B1D-44691687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761"/>
          </a:xfrm>
        </p:spPr>
        <p:txBody>
          <a:bodyPr>
            <a:normAutofit/>
          </a:bodyPr>
          <a:lstStyle/>
          <a:p>
            <a:r>
              <a:rPr kumimoji="1" lang="en-US" altLang="ko-Kore-KR" sz="5000" dirty="0"/>
              <a:t>Abstract</a:t>
            </a:r>
            <a:endParaRPr kumimoji="1" lang="ko-Kore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2DB24-02FD-9C4B-9CCF-5DAB20E3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2"/>
            <a:ext cx="10515600" cy="4657082"/>
          </a:xfrm>
        </p:spPr>
        <p:txBody>
          <a:bodyPr/>
          <a:lstStyle/>
          <a:p>
            <a:r>
              <a:rPr kumimoji="1" lang="en-US" altLang="ko-Kore-KR" dirty="0"/>
              <a:t>One view or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from a certain direction </a:t>
            </a:r>
            <a:r>
              <a:rPr lang="en-US" altLang="ko-Kore-KR" dirty="0">
                <a:solidFill>
                  <a:srgbClr val="000000"/>
                </a:solidFill>
                <a:latin typeface="noto"/>
              </a:rPr>
              <a:t>view -&gt; don’t know other parts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454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CE0F1-CB0E-1E47-9C3D-E55E2FB1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5000" b="1" dirty="0"/>
              <a:t>Train and Test Point </a:t>
            </a:r>
            <a:r>
              <a:rPr kumimoji="1" lang="en-US" altLang="ko-Kore-KR" sz="5000" b="1" dirty="0" err="1"/>
              <a:t>NeRF</a:t>
            </a:r>
            <a:endParaRPr kumimoji="1" lang="ko-Kore-KR" altLang="en-US" sz="50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D39D867-F757-124F-B2DB-AC4C577B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Train 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Test</a:t>
            </a:r>
          </a:p>
          <a:p>
            <a:pPr marL="0" indent="0">
              <a:buNone/>
            </a:pPr>
            <a:r>
              <a:rPr lang="en-US" altLang="ko-Kore-KR" dirty="0"/>
              <a:t>DTU dataset -&gt; some error</a:t>
            </a:r>
          </a:p>
          <a:p>
            <a:pPr marL="0" indent="0">
              <a:buNone/>
            </a:pPr>
            <a:r>
              <a:rPr lang="en-US" altLang="ko-Kore-KR" dirty="0"/>
              <a:t>T&amp;T dataset -&gt; Need more ram </a:t>
            </a:r>
            <a:endParaRPr lang="ko-Kore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B1B8CCA6-B1B3-E24F-9486-D743EFD0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7" y="2337877"/>
            <a:ext cx="10979426" cy="10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D7D3A-742D-8043-9E75-850ED1DA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09C82-3FF8-8943-9418-871A6CC4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26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500</Words>
  <Application>Microsoft Macintosh PowerPoint</Application>
  <PresentationFormat>와이드스크린</PresentationFormat>
  <Paragraphs>41</Paragraphs>
  <Slides>9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</vt:lpstr>
      <vt:lpstr>Arial</vt:lpstr>
      <vt:lpstr>Calibri</vt:lpstr>
      <vt:lpstr>Calibri Light</vt:lpstr>
      <vt:lpstr>Cambria Math</vt:lpstr>
      <vt:lpstr>Office 테마</vt:lpstr>
      <vt:lpstr>Data agumentation for NeRF</vt:lpstr>
      <vt:lpstr>Abstract</vt:lpstr>
      <vt:lpstr>Abstract</vt:lpstr>
      <vt:lpstr>Introduction</vt:lpstr>
      <vt:lpstr>Contribution</vt:lpstr>
      <vt:lpstr>Method(1)</vt:lpstr>
      <vt:lpstr>Abstract</vt:lpstr>
      <vt:lpstr>Train and Test Point NeRF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proliferation for NeRF</dc:title>
  <dc:creator>(학생) 이민재 (컴퓨터공학과)</dc:creator>
  <cp:lastModifiedBy>(학생) 이민재 (컴퓨터공학과)</cp:lastModifiedBy>
  <cp:revision>3</cp:revision>
  <dcterms:created xsi:type="dcterms:W3CDTF">2022-11-16T12:04:54Z</dcterms:created>
  <dcterms:modified xsi:type="dcterms:W3CDTF">2022-11-21T04:27:02Z</dcterms:modified>
</cp:coreProperties>
</file>