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1215" y="555940"/>
            <a:ext cx="8825658" cy="2677648"/>
          </a:xfrm>
        </p:spPr>
        <p:txBody>
          <a:bodyPr/>
          <a:lstStyle/>
          <a:p>
            <a:pPr algn="ctr"/>
            <a:r>
              <a:rPr lang="ko-KR" altLang="en-US" b="1" smtClean="0"/>
              <a:t>자바 심화 </a:t>
            </a:r>
            <a:r>
              <a:rPr lang="en-US" altLang="ko-KR" b="1" smtClean="0"/>
              <a:t>: </a:t>
            </a:r>
            <a:r>
              <a:rPr lang="ko-KR" altLang="en-US" b="1" smtClean="0"/>
              <a:t> 환전 시스템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33" y="442112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altLang="ko-KR" smtClean="0"/>
              <a:t>Kopo04 </a:t>
            </a:r>
          </a:p>
          <a:p>
            <a:pPr algn="ctr"/>
            <a:r>
              <a:rPr lang="ko-KR" altLang="en-US" smtClean="0"/>
              <a:t>김민재</a:t>
            </a:r>
            <a:endParaRPr lang="en-US" altLang="ko-KR" smtClean="0"/>
          </a:p>
          <a:p>
            <a:pPr algn="ctr"/>
            <a:r>
              <a:rPr lang="en-US" altLang="ko-KR" smtClean="0"/>
              <a:t>2021-04-13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630" y="23394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5</a:t>
            </a:r>
            <a:r>
              <a:rPr lang="en-US" altLang="ko-KR" sz="2000" b="1" smtClean="0"/>
              <a:t>] printErrorMessage()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보유 금액보다 요구하는 환전액이 클 경우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ConstValueClass</a:t>
            </a:r>
            <a:r>
              <a:rPr lang="ko-KR" altLang="en-US" smtClean="0"/>
              <a:t>에 저장되어 있는 각 보유금액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을 출력하고 보유 잔액이 부족하다는 에러메시지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b="1"/>
              <a:t>6</a:t>
            </a:r>
            <a:r>
              <a:rPr lang="en-US" altLang="ko-KR" b="1" smtClean="0"/>
              <a:t>] printRemainUSD,EUR,JPY()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smtClean="0"/>
              <a:t>    BALANCE_USD,EUR,JPY</a:t>
            </a:r>
            <a:r>
              <a:rPr lang="ko-KR" altLang="en-US" smtClean="0"/>
              <a:t>를 인자로 받아와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남은 금액을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8" y="4836967"/>
            <a:ext cx="4336655" cy="411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369323"/>
            <a:ext cx="6317932" cy="43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67" y="23775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7</a:t>
            </a:r>
            <a:r>
              <a:rPr lang="en-US" altLang="ko-KR" sz="2000" b="1" smtClean="0"/>
              <a:t>] saveDATA(int inputchagetype) </a:t>
            </a:r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ko-KR" altLang="en-US" smtClean="0"/>
              <a:t>현재 날짜와 시간을 출력하기 위해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en-US" altLang="ko-KR" smtClean="0"/>
              <a:t>SimpleDateFormat</a:t>
            </a:r>
            <a:r>
              <a:rPr lang="ko-KR" altLang="en-US" smtClean="0"/>
              <a:t>과 </a:t>
            </a:r>
            <a:r>
              <a:rPr lang="en-US" altLang="ko-KR" smtClean="0"/>
              <a:t>calendar </a:t>
            </a:r>
            <a:r>
              <a:rPr lang="ko-KR" altLang="en-US" smtClean="0"/>
              <a:t>객체생성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, </a:t>
            </a:r>
            <a:r>
              <a:rPr lang="ko-KR" altLang="en-US" smtClean="0"/>
              <a:t>파일을 저장하기위해 </a:t>
            </a:r>
            <a:r>
              <a:rPr lang="en-US" altLang="ko-KR" smtClean="0"/>
              <a:t>FileWriter </a:t>
            </a:r>
            <a:r>
              <a:rPr lang="ko-KR" altLang="en-US" smtClean="0"/>
              <a:t>객체생성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RunExchangeClass</a:t>
            </a:r>
            <a:r>
              <a:rPr lang="ko-KR" altLang="en-US" smtClean="0"/>
              <a:t>로부터 </a:t>
            </a:r>
            <a:r>
              <a:rPr lang="en-US" altLang="ko-KR" smtClean="0"/>
              <a:t>outresult</a:t>
            </a:r>
            <a:r>
              <a:rPr lang="ko-KR" altLang="en-US" smtClean="0"/>
              <a:t>함수를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불러들여 환전금액과 거스름돈을 저장하고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지폐개수를 저장한 전역변수 </a:t>
            </a:r>
            <a:r>
              <a:rPr lang="en-US" altLang="ko-KR" smtClean="0"/>
              <a:t>tempstr</a:t>
            </a:r>
            <a:r>
              <a:rPr lang="ko-KR" altLang="en-US" smtClean="0"/>
              <a:t>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파일에 쓴다</a:t>
            </a:r>
            <a:r>
              <a:rPr lang="en-US" altLang="ko-KR" smtClean="0"/>
              <a:t>.     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46" y="2377539"/>
            <a:ext cx="6632014" cy="44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5 : RunExchangeClass.java(1)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009" y="2268187"/>
            <a:ext cx="4963886" cy="445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1] changeToUSD,EUR,JPY()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입력금액 </a:t>
            </a:r>
            <a:r>
              <a:rPr lang="en-US" altLang="ko-KR" smtClean="0"/>
              <a:t>x </a:t>
            </a:r>
            <a:r>
              <a:rPr lang="ko-KR" altLang="en-US" smtClean="0"/>
              <a:t>환율 금액과 </a:t>
            </a:r>
            <a:r>
              <a:rPr lang="en-US" altLang="ko-KR" smtClean="0"/>
              <a:t>Balance</a:t>
            </a:r>
            <a:r>
              <a:rPr lang="ko-KR" altLang="en-US" smtClean="0"/>
              <a:t>를 비교하여 원하는 금액이 더 클 경우 </a:t>
            </a:r>
            <a:r>
              <a:rPr lang="en-US" altLang="ko-KR" smtClean="0"/>
              <a:t>ErrorMessage</a:t>
            </a:r>
            <a:r>
              <a:rPr lang="ko-KR" altLang="en-US" smtClean="0"/>
              <a:t>를 출력하고 </a:t>
            </a:r>
            <a:r>
              <a:rPr lang="en-US" altLang="ko-KR" smtClean="0"/>
              <a:t>Balance</a:t>
            </a:r>
            <a:r>
              <a:rPr lang="ko-KR" altLang="en-US" smtClean="0"/>
              <a:t>보다 적을 경우 환전금액과 남은금액을 한국돈으로 다시 반환하여 </a:t>
            </a:r>
            <a:r>
              <a:rPr lang="en-US" altLang="ko-KR" smtClean="0"/>
              <a:t>print</a:t>
            </a:r>
            <a:r>
              <a:rPr lang="ko-KR" altLang="en-US" smtClean="0"/>
              <a:t>함수에 값을 넘겨준다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z="2000" b="1" smtClean="0"/>
              <a:t>2] checkBalanceUSD,EUR,JPY()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endParaRPr lang="en-US" altLang="ko-KR" sz="2000" b="1" smtClean="0"/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ko-KR" altLang="en-US" smtClean="0"/>
              <a:t>보유금액과 환전금액을 비교하여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True or False</a:t>
            </a:r>
            <a:r>
              <a:rPr lang="ko-KR" altLang="en-US" smtClean="0"/>
              <a:t>를 반환하는 </a:t>
            </a:r>
            <a:r>
              <a:rPr lang="en-US" altLang="ko-KR" smtClean="0"/>
              <a:t>Boolean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9" y="4617089"/>
            <a:ext cx="4061360" cy="12003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70" y="2608086"/>
            <a:ext cx="7077330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5 : RunExchangeClass.java(2)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108" y="2738087"/>
            <a:ext cx="5302991" cy="445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/>
              <a:t>3</a:t>
            </a:r>
            <a:r>
              <a:rPr lang="en-US" altLang="ko-KR" sz="2000" b="1" smtClean="0"/>
              <a:t>] outusd,eur,jpyresult(int moneyKOR)</a:t>
            </a:r>
          </a:p>
          <a:p>
            <a:pPr marL="0" indent="0">
              <a:buNone/>
            </a:pPr>
            <a:r>
              <a:rPr lang="ko-KR" altLang="en-US" smtClean="0"/>
              <a:t>입력한국금액을 인자로 받아 환전해줄 금액과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거스름돈을 계산하여 </a:t>
            </a:r>
            <a:r>
              <a:rPr lang="en-US" altLang="ko-KR" smtClean="0"/>
              <a:t>result</a:t>
            </a:r>
            <a:r>
              <a:rPr lang="ko-KR" altLang="en-US" smtClean="0"/>
              <a:t>배열에 담은 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배열을 </a:t>
            </a:r>
            <a:r>
              <a:rPr lang="en-US" altLang="ko-KR" smtClean="0"/>
              <a:t>return</a:t>
            </a:r>
            <a:r>
              <a:rPr lang="ko-KR" altLang="en-US" smtClean="0"/>
              <a:t>해주는 메소드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-&gt; save method</a:t>
            </a:r>
            <a:r>
              <a:rPr lang="ko-KR" altLang="en-US" smtClean="0"/>
              <a:t>에서 사용하기 위함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80" y="2738087"/>
            <a:ext cx="6842050" cy="34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CSV </a:t>
            </a:r>
            <a:r>
              <a:rPr lang="ko-KR" altLang="en-US" smtClean="0"/>
              <a:t>파일 결과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737"/>
            <a:ext cx="12020550" cy="141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730" y="2864405"/>
            <a:ext cx="1189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환전타입</a:t>
            </a:r>
            <a:r>
              <a:rPr lang="en-US" altLang="ko-KR" sz="1400" smtClean="0"/>
              <a:t>, </a:t>
            </a:r>
            <a:r>
              <a:rPr lang="ko-KR" altLang="en-US" sz="1400" smtClean="0"/>
              <a:t>환전일 및 시간</a:t>
            </a:r>
            <a:r>
              <a:rPr lang="en-US" altLang="ko-KR" sz="1400" smtClean="0"/>
              <a:t>,   </a:t>
            </a:r>
            <a:r>
              <a:rPr lang="ko-KR" altLang="en-US" sz="1050" smtClean="0"/>
              <a:t>요구 금액</a:t>
            </a:r>
            <a:r>
              <a:rPr lang="en-US" altLang="ko-KR" sz="1050" smtClean="0"/>
              <a:t>(</a:t>
            </a:r>
            <a:r>
              <a:rPr lang="ko-KR" altLang="en-US" sz="1050" smtClean="0"/>
              <a:t>원</a:t>
            </a:r>
            <a:r>
              <a:rPr lang="en-US" altLang="ko-KR" sz="1050" smtClean="0"/>
              <a:t>), </a:t>
            </a:r>
            <a:r>
              <a:rPr lang="ko-KR" altLang="en-US" sz="1050" smtClean="0"/>
              <a:t>환전달러</a:t>
            </a:r>
            <a:r>
              <a:rPr lang="en-US" altLang="ko-KR" sz="1050" smtClean="0"/>
              <a:t>, </a:t>
            </a:r>
            <a:r>
              <a:rPr lang="ko-KR" altLang="en-US" sz="1050" smtClean="0"/>
              <a:t>거스름돈</a:t>
            </a:r>
            <a:r>
              <a:rPr lang="en-US" altLang="ko-KR" sz="1050" smtClean="0"/>
              <a:t>, </a:t>
            </a:r>
            <a:r>
              <a:rPr lang="ko-KR" altLang="en-US" sz="1050" smtClean="0"/>
              <a:t>남은 달러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지폐 개수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374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Exchange.java</a:t>
            </a:r>
          </a:p>
          <a:p>
            <a:r>
              <a:rPr lang="en-US" altLang="ko-KR" smtClean="0"/>
              <a:t>2. ConstValueClass.java</a:t>
            </a:r>
          </a:p>
          <a:p>
            <a:r>
              <a:rPr lang="en-US" altLang="ko-KR" smtClean="0"/>
              <a:t>3. InputClass.java</a:t>
            </a:r>
          </a:p>
          <a:p>
            <a:r>
              <a:rPr lang="en-US" altLang="ko-KR" smtClean="0"/>
              <a:t>4. OutputClass.java</a:t>
            </a:r>
          </a:p>
          <a:p>
            <a:r>
              <a:rPr lang="en-US" altLang="ko-KR" smtClean="0"/>
              <a:t>5. RunExchangeClass.java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15" y="2508034"/>
            <a:ext cx="7321688" cy="37977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1 : Exchange.java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886" y="2603500"/>
            <a:ext cx="4441371" cy="3939804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main </a:t>
            </a:r>
            <a:r>
              <a:rPr lang="ko-KR" altLang="en-US" sz="2000" b="1" u="sng" smtClean="0"/>
              <a:t>함수</a:t>
            </a:r>
            <a:endParaRPr lang="en-US" altLang="ko-KR" sz="2000" b="1" u="sng" smtClean="0"/>
          </a:p>
          <a:p>
            <a:pPr marL="0" indent="0">
              <a:buNone/>
            </a:pPr>
            <a:r>
              <a:rPr lang="en-US" altLang="ko-KR" smtClean="0"/>
              <a:t>1] do-while </a:t>
            </a:r>
            <a:r>
              <a:rPr lang="ko-KR" altLang="en-US" smtClean="0"/>
              <a:t>문을 이용해 최초 </a:t>
            </a:r>
            <a:r>
              <a:rPr lang="en-US" altLang="ko-KR" smtClean="0"/>
              <a:t>1</a:t>
            </a:r>
            <a:r>
              <a:rPr lang="ko-KR" altLang="en-US" smtClean="0"/>
              <a:t>번 실행 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만약 </a:t>
            </a:r>
            <a:r>
              <a:rPr lang="en-US" altLang="ko-KR" smtClean="0"/>
              <a:t>inputChangeType</a:t>
            </a:r>
            <a:r>
              <a:rPr lang="ko-KR" altLang="en-US" smtClean="0"/>
              <a:t>이 </a:t>
            </a:r>
            <a:r>
              <a:rPr lang="en-US" altLang="ko-KR" smtClean="0"/>
              <a:t>0</a:t>
            </a:r>
            <a:r>
              <a:rPr lang="ko-KR" altLang="en-US" smtClean="0"/>
              <a:t>일 경우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while</a:t>
            </a:r>
            <a:r>
              <a:rPr lang="ko-KR" altLang="en-US" smtClean="0"/>
              <a:t>문 종료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2] </a:t>
            </a:r>
            <a:r>
              <a:rPr lang="ko-KR" altLang="en-US" smtClean="0"/>
              <a:t>입력을 받는 함수들을 따로 모아둔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InputClass</a:t>
            </a:r>
            <a:r>
              <a:rPr lang="ko-KR" altLang="en-US" smtClean="0"/>
              <a:t>에서 </a:t>
            </a:r>
            <a:r>
              <a:rPr lang="ko-KR" altLang="en-US" u="sng" smtClean="0"/>
              <a:t>입력 금액과</a:t>
            </a:r>
            <a:endParaRPr lang="en-US" altLang="ko-KR" u="sng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원하는 </a:t>
            </a:r>
            <a:r>
              <a:rPr lang="ko-KR" altLang="en-US" u="sng" smtClean="0"/>
              <a:t>환전 종류를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</a:t>
            </a:r>
          </a:p>
          <a:p>
            <a:pPr marL="0" indent="0">
              <a:buNone/>
            </a:pPr>
            <a:endParaRPr lang="en-US" altLang="ko-KR" sz="2400"/>
          </a:p>
          <a:p>
            <a:endParaRPr lang="ko-KR" altLang="en-US" sz="200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253839" y="4229100"/>
            <a:ext cx="2381151" cy="112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550391" y="4051109"/>
            <a:ext cx="2164609" cy="78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765299" y="3648349"/>
            <a:ext cx="3788229" cy="225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35660" y="6122934"/>
            <a:ext cx="198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85" y="2546134"/>
            <a:ext cx="7321688" cy="379773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11807" y="2627251"/>
            <a:ext cx="4830210" cy="3416300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main </a:t>
            </a:r>
            <a:r>
              <a:rPr lang="ko-KR" altLang="en-US" sz="2000" b="1" u="sng" smtClean="0"/>
              <a:t>함수</a:t>
            </a:r>
            <a:endParaRPr lang="en-US" altLang="ko-KR" sz="2000" b="1" u="sng" smtClean="0"/>
          </a:p>
          <a:p>
            <a:pPr marL="0" indent="0">
              <a:buNone/>
            </a:pPr>
            <a:r>
              <a:rPr lang="en-US" altLang="ko-KR" smtClean="0"/>
              <a:t>3] InputClass</a:t>
            </a:r>
            <a:r>
              <a:rPr lang="ko-KR" altLang="en-US" smtClean="0"/>
              <a:t>에서 입력받은 종류에 따라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(USD / EUR / JPY) </a:t>
            </a:r>
            <a:r>
              <a:rPr lang="ko-KR" altLang="en-US" smtClean="0"/>
              <a:t>실제 환전 행위를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RunExchangeClass</a:t>
            </a:r>
            <a:r>
              <a:rPr lang="ko-KR" altLang="en-US" smtClean="0"/>
              <a:t>에서 동작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4] </a:t>
            </a:r>
            <a:r>
              <a:rPr lang="ko-KR" altLang="en-US" smtClean="0"/>
              <a:t>결과를 </a:t>
            </a:r>
            <a:r>
              <a:rPr lang="en-US" altLang="ko-KR" smtClean="0"/>
              <a:t>csv</a:t>
            </a:r>
            <a:r>
              <a:rPr lang="ko-KR" altLang="en-US" smtClean="0"/>
              <a:t>파일로 저장</a:t>
            </a:r>
            <a:r>
              <a:rPr lang="en-US" altLang="ko-KR" smtClean="0"/>
              <a:t>   </a:t>
            </a:r>
          </a:p>
          <a:p>
            <a:pPr marL="0" indent="0">
              <a:buNone/>
            </a:pPr>
            <a:endParaRPr lang="en-US" altLang="ko-KR" sz="2400"/>
          </a:p>
          <a:p>
            <a:endParaRPr lang="ko-KR" altLang="en-US" sz="20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1 : Exchange.java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23855" y="4073236"/>
            <a:ext cx="2234045" cy="64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97200" y="4445000"/>
            <a:ext cx="29464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16" y="2388727"/>
            <a:ext cx="5150167" cy="44692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2 : ConstValueClass.java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631" y="2603500"/>
            <a:ext cx="4880760" cy="3416300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Value </a:t>
            </a:r>
            <a:r>
              <a:rPr lang="ko-KR" altLang="en-US" sz="2000" b="1" u="sng" smtClean="0"/>
              <a:t>저장 </a:t>
            </a:r>
            <a:r>
              <a:rPr lang="en-US" altLang="ko-KR" sz="2000" b="1" u="sng" smtClean="0"/>
              <a:t>Class</a:t>
            </a:r>
          </a:p>
          <a:p>
            <a:pPr marL="0" indent="0">
              <a:buNone/>
            </a:pPr>
            <a:r>
              <a:rPr lang="ko-KR" altLang="en-US" smtClean="0"/>
              <a:t>프로그램에서 쓰이는 값들을 저장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각 환율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메뉴 선택 번호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환전 지폐의 가장 큰 액수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시스템의 보유 금액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에러 발생 번호</a:t>
            </a:r>
            <a:endParaRPr lang="en-US" altLang="ko-KR"/>
          </a:p>
          <a:p>
            <a:pPr marL="0" indent="0">
              <a:buNone/>
            </a:pPr>
            <a:endParaRPr lang="ko-KR" altLang="en-US" sz="2400" b="1" u="sng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15044" y="3341391"/>
            <a:ext cx="4385706" cy="32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363190" y="3770416"/>
            <a:ext cx="3637560" cy="27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301340" y="4215740"/>
            <a:ext cx="2699410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790701" y="4592344"/>
            <a:ext cx="3095749" cy="30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363190" y="5043606"/>
            <a:ext cx="3523260" cy="24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3 : InputClass.java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375269"/>
            <a:ext cx="5106391" cy="4482731"/>
          </a:xfrm>
        </p:spPr>
        <p:txBody>
          <a:bodyPr>
            <a:normAutofit/>
          </a:bodyPr>
          <a:lstStyle/>
          <a:p>
            <a:r>
              <a:rPr lang="ko-KR" altLang="en-US" sz="2000" b="1" smtClean="0"/>
              <a:t>메뉴 목록과 입력 행위들을 </a:t>
            </a:r>
            <a:r>
              <a:rPr lang="en-US" altLang="ko-KR" sz="2000" b="1" smtClean="0"/>
              <a:t>Class</a:t>
            </a:r>
            <a:r>
              <a:rPr lang="ko-KR" altLang="en-US" sz="2000" b="1" smtClean="0"/>
              <a:t>로 구현</a:t>
            </a:r>
            <a:endParaRPr lang="en-US" altLang="ko-KR" sz="2000" b="1" smtClean="0"/>
          </a:p>
          <a:p>
            <a:pPr marL="0" indent="0">
              <a:buNone/>
            </a:pPr>
            <a:endParaRPr lang="en-US" altLang="ko-KR" sz="2000" b="1" smtClean="0"/>
          </a:p>
          <a:p>
            <a:pPr marL="0" indent="0">
              <a:buNone/>
            </a:pPr>
            <a:r>
              <a:rPr lang="en-US" altLang="ko-KR" smtClean="0"/>
              <a:t>1] </a:t>
            </a:r>
            <a:r>
              <a:rPr lang="en-US" altLang="ko-KR" b="1" smtClean="0"/>
              <a:t>Scanner</a:t>
            </a:r>
            <a:r>
              <a:rPr lang="en-US" altLang="ko-KR" smtClean="0"/>
              <a:t>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2] </a:t>
            </a:r>
            <a:r>
              <a:rPr lang="en-US" altLang="ko-KR" b="1" smtClean="0"/>
              <a:t>inputFromConsoleWon()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moneyKOR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원하는 환전액 입력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3] </a:t>
            </a:r>
            <a:r>
              <a:rPr lang="en-US" altLang="ko-KR" b="1" smtClean="0"/>
              <a:t>inputFromConsoleType()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inputChangeType : </a:t>
            </a:r>
            <a:r>
              <a:rPr lang="ko-KR" altLang="en-US" smtClean="0"/>
              <a:t>환전 종류를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1~3 </a:t>
            </a:r>
            <a:r>
              <a:rPr lang="ko-KR" altLang="en-US" smtClean="0"/>
              <a:t>숫자를 통해 결정 </a:t>
            </a:r>
            <a:r>
              <a:rPr lang="en-US" altLang="ko-KR" smtClean="0"/>
              <a:t>, 0 </a:t>
            </a:r>
            <a:r>
              <a:rPr lang="ko-KR" altLang="en-US" smtClean="0"/>
              <a:t>입력시 종료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4] </a:t>
            </a:r>
            <a:r>
              <a:rPr lang="ko-KR" altLang="en-US" smtClean="0"/>
              <a:t>전역변수 </a:t>
            </a:r>
            <a:r>
              <a:rPr lang="en-US" altLang="ko-KR" b="1" smtClean="0"/>
              <a:t>inputmoney</a:t>
            </a:r>
            <a:r>
              <a:rPr lang="ko-KR" altLang="en-US" smtClean="0"/>
              <a:t>에 입력금액 저장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1" y="2651760"/>
            <a:ext cx="6303532" cy="34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(1)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" y="2603500"/>
            <a:ext cx="6930964" cy="4117934"/>
          </a:xfrm>
        </p:spPr>
        <p:txBody>
          <a:bodyPr>
            <a:normAutofit/>
          </a:bodyPr>
          <a:lstStyle/>
          <a:p>
            <a:r>
              <a:rPr lang="en-US" altLang="ko-KR" sz="2000" b="1" smtClean="0"/>
              <a:t>Console</a:t>
            </a:r>
            <a:r>
              <a:rPr lang="ko-KR" altLang="en-US" sz="2000" b="1" smtClean="0"/>
              <a:t>에 출력되는 </a:t>
            </a:r>
            <a:r>
              <a:rPr lang="en-US" altLang="ko-KR" sz="2000" b="1" smtClean="0"/>
              <a:t>Method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Class</a:t>
            </a:r>
          </a:p>
          <a:p>
            <a:endParaRPr lang="en-US" altLang="ko-KR" sz="2000" b="1" smtClean="0"/>
          </a:p>
          <a:p>
            <a:pPr marL="0" indent="0">
              <a:buNone/>
            </a:pPr>
            <a:r>
              <a:rPr lang="en-US" altLang="ko-KR" sz="2000" b="1" smtClean="0"/>
              <a:t>1] printResultUSD,EUR,JPY </a:t>
            </a:r>
            <a:r>
              <a:rPr lang="ko-KR" altLang="en-US" sz="2000" b="1" smtClean="0"/>
              <a:t>메소드</a:t>
            </a:r>
            <a:endParaRPr lang="en-US" altLang="ko-KR" sz="2000" b="1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달러</a:t>
            </a:r>
            <a:r>
              <a:rPr lang="en-US" altLang="ko-KR" smtClean="0"/>
              <a:t>, </a:t>
            </a:r>
            <a:r>
              <a:rPr lang="ko-KR" altLang="en-US" smtClean="0"/>
              <a:t>유로</a:t>
            </a:r>
            <a:r>
              <a:rPr lang="en-US" altLang="ko-KR" smtClean="0"/>
              <a:t>, </a:t>
            </a:r>
            <a:r>
              <a:rPr lang="ko-KR" altLang="en-US" smtClean="0"/>
              <a:t>엔 의 종류에 따라 환전 지폐 갯수 출력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ex ) 459</a:t>
            </a:r>
            <a:r>
              <a:rPr lang="ko-KR" altLang="en-US" smtClean="0"/>
              <a:t>달러의 경우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100$ - 4</a:t>
            </a:r>
            <a:r>
              <a:rPr lang="ko-KR" altLang="en-US" smtClean="0"/>
              <a:t>장 </a:t>
            </a:r>
            <a:r>
              <a:rPr lang="en-US" altLang="ko-KR" smtClean="0"/>
              <a:t>/ 50$ - 1</a:t>
            </a:r>
            <a:r>
              <a:rPr lang="ko-KR" altLang="en-US" smtClean="0"/>
              <a:t>장 </a:t>
            </a:r>
            <a:r>
              <a:rPr lang="en-US" altLang="ko-KR" smtClean="0"/>
              <a:t>/ 10$ - 0</a:t>
            </a:r>
            <a:r>
              <a:rPr lang="ko-KR" altLang="en-US" smtClean="0"/>
              <a:t>장 </a:t>
            </a:r>
            <a:r>
              <a:rPr lang="en-US" altLang="ko-KR" smtClean="0"/>
              <a:t>/ 1$ - 9</a:t>
            </a:r>
            <a:r>
              <a:rPr lang="ko-KR" altLang="en-US" smtClean="0"/>
              <a:t>장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r>
              <a:rPr lang="ko-KR" altLang="en-US" sz="2000" b="1" smtClean="0"/>
              <a:t> 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24" y="2834640"/>
            <a:ext cx="662127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270990"/>
            <a:ext cx="6292651" cy="4587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2] printResultWon()</a:t>
            </a:r>
          </a:p>
          <a:p>
            <a:pPr marL="0" indent="0">
              <a:buNone/>
            </a:pPr>
            <a:r>
              <a:rPr lang="en-US" altLang="ko-KR" smtClean="0"/>
              <a:t>     </a:t>
            </a:r>
            <a:r>
              <a:rPr lang="ko-KR" altLang="en-US" smtClean="0"/>
              <a:t>달러</a:t>
            </a:r>
            <a:r>
              <a:rPr lang="en-US" altLang="ko-KR" smtClean="0"/>
              <a:t>, </a:t>
            </a:r>
            <a:r>
              <a:rPr lang="ko-KR" altLang="en-US" smtClean="0"/>
              <a:t>유로</a:t>
            </a:r>
            <a:r>
              <a:rPr lang="en-US" altLang="ko-KR" smtClean="0"/>
              <a:t>, </a:t>
            </a:r>
            <a:r>
              <a:rPr lang="ko-KR" altLang="en-US" smtClean="0"/>
              <a:t>엔의 최소 단위 지폐 또는 동전으로 환전 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남은 금액을 다시 원으로 반환하고 반환금의 지폐 개수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동전 개수를 출력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 smtClean="0"/>
              <a:t>3] outputResultUSD,EUR,JPY()</a:t>
            </a:r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en-US" altLang="ko-KR" smtClean="0"/>
              <a:t>Input</a:t>
            </a:r>
            <a:r>
              <a:rPr lang="ko-KR" altLang="en-US" smtClean="0"/>
              <a:t>금액 </a:t>
            </a:r>
            <a:r>
              <a:rPr lang="en-US" altLang="ko-KR" smtClean="0"/>
              <a:t>* </a:t>
            </a:r>
            <a:r>
              <a:rPr lang="ko-KR" altLang="en-US" smtClean="0"/>
              <a:t>환율한 금액을 실제 </a:t>
            </a:r>
            <a:r>
              <a:rPr lang="en-US" altLang="ko-KR" smtClean="0"/>
              <a:t>USD, EUR, JPY</a:t>
            </a:r>
            <a:r>
              <a:rPr lang="ko-KR" altLang="en-US"/>
              <a:t> </a:t>
            </a:r>
            <a:r>
              <a:rPr lang="ko-KR" altLang="en-US" smtClean="0"/>
              <a:t>지폐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ko-KR" altLang="en-US" smtClean="0"/>
              <a:t>또는 동전으로 반환하기 위해 값을 계산하고 그 값을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en-US" altLang="ko-KR" smtClean="0"/>
              <a:t>printResultUSD,EUR,JPY</a:t>
            </a:r>
            <a:r>
              <a:rPr lang="ko-KR" altLang="en-US" smtClean="0"/>
              <a:t>에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temp</a:t>
            </a:r>
            <a:r>
              <a:rPr lang="ko-KR" altLang="en-US" smtClean="0"/>
              <a:t>배열을 생성하여 지폐들의 개수를 </a:t>
            </a:r>
            <a:r>
              <a:rPr lang="en-US" altLang="ko-KR" smtClean="0"/>
              <a:t>writeUSD</a:t>
            </a:r>
            <a:r>
              <a:rPr lang="ko-KR" altLang="en-US" smtClean="0"/>
              <a:t>메소            </a:t>
            </a:r>
            <a:r>
              <a:rPr lang="en-US" altLang="ko-KR"/>
              <a:t>  </a:t>
            </a:r>
            <a:r>
              <a:rPr lang="en-US" altLang="ko-KR" smtClean="0"/>
              <a:t>   </a:t>
            </a:r>
            <a:r>
              <a:rPr lang="ko-KR" altLang="en-US" smtClean="0"/>
              <a:t>드에 인자로 사용하여 배열을 </a:t>
            </a:r>
            <a:r>
              <a:rPr lang="en-US" altLang="ko-KR" smtClean="0"/>
              <a:t>retur</a:t>
            </a:r>
            <a:r>
              <a:rPr lang="ko-KR" altLang="en-US" smtClean="0"/>
              <a:t>받고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Class</a:t>
            </a:r>
            <a:r>
              <a:rPr lang="ko-KR" altLang="en-US" smtClean="0"/>
              <a:t>전역변수에 </a:t>
            </a:r>
            <a:r>
              <a:rPr lang="en-US" altLang="ko-KR" smtClean="0"/>
              <a:t>,</a:t>
            </a:r>
            <a:r>
              <a:rPr lang="ko-KR" altLang="en-US" smtClean="0"/>
              <a:t>를 덧붙여 저장</a:t>
            </a:r>
            <a:endParaRPr lang="en-US" altLang="ko-KR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11" y="3017520"/>
            <a:ext cx="6244621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67" y="23775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4</a:t>
            </a:r>
            <a:r>
              <a:rPr lang="en-US" altLang="ko-KR" sz="2000" b="1" smtClean="0"/>
              <a:t>] writeUSD,EUR,JPY()</a:t>
            </a:r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ko-KR" altLang="en-US" smtClean="0"/>
              <a:t>환전 지폐를 받아와 배열에 담고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그 배열을 반환하는 메소드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-&gt; save</a:t>
            </a:r>
            <a:r>
              <a:rPr lang="en-US" altLang="ko-KR"/>
              <a:t> </a:t>
            </a:r>
            <a:r>
              <a:rPr lang="en-US" altLang="ko-KR" smtClean="0"/>
              <a:t>method</a:t>
            </a:r>
            <a:r>
              <a:rPr lang="ko-KR" altLang="en-US" smtClean="0"/>
              <a:t>에서 사용하기 위함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15" y="2503169"/>
            <a:ext cx="7223485" cy="25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563</Words>
  <Application>Microsoft Office PowerPoint</Application>
  <PresentationFormat>와이드스크린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Century Gothic</vt:lpstr>
      <vt:lpstr>Wingdings 3</vt:lpstr>
      <vt:lpstr>이온(회의실)</vt:lpstr>
      <vt:lpstr>자바 심화 :  환전 시스템</vt:lpstr>
      <vt:lpstr>Class 목록</vt:lpstr>
      <vt:lpstr>Class 1 : Exchange.java</vt:lpstr>
      <vt:lpstr>Class 1 : Exchange.java</vt:lpstr>
      <vt:lpstr>Class 2 : ConstValueClass.java</vt:lpstr>
      <vt:lpstr>Class 3 : InputClass.java</vt:lpstr>
      <vt:lpstr>Class 4 : OutputClass.java (1)</vt:lpstr>
      <vt:lpstr>Class 4 : OutputClass.java (2)</vt:lpstr>
      <vt:lpstr>Class 4 : OutputClass.java (3)</vt:lpstr>
      <vt:lpstr>Class 4 : OutputClass.java (4)</vt:lpstr>
      <vt:lpstr>Class 4 : OutputClass.java (5)</vt:lpstr>
      <vt:lpstr>Class 5 : RunExchangeClass.java(1)</vt:lpstr>
      <vt:lpstr>Class 5 : RunExchangeClass.java(2)</vt:lpstr>
      <vt:lpstr>CSV 파일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심화 :  환전 시스템</dc:title>
  <dc:creator>kmj</dc:creator>
  <cp:lastModifiedBy>kmj</cp:lastModifiedBy>
  <cp:revision>32</cp:revision>
  <dcterms:created xsi:type="dcterms:W3CDTF">2021-03-31T09:56:39Z</dcterms:created>
  <dcterms:modified xsi:type="dcterms:W3CDTF">2021-04-14T02:12:56Z</dcterms:modified>
</cp:coreProperties>
</file>