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놀이공원 매표 프로젝트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Kopo04 </a:t>
            </a:r>
            <a:r>
              <a:rPr lang="ko-KR" altLang="en-US" smtClean="0"/>
              <a:t>김민재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1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6430" y="2868930"/>
            <a:ext cx="6012180" cy="3757327"/>
          </a:xfrm>
        </p:spPr>
        <p:txBody>
          <a:bodyPr/>
          <a:lstStyle/>
          <a:p>
            <a:r>
              <a:rPr lang="ko-KR" altLang="en-US" smtClean="0"/>
              <a:t>사용자로부터 입력받은 나이와 티켓가격을 인자로 나이에 따른 티켓가격을 반환하는 메소드는 </a:t>
            </a:r>
            <a:r>
              <a:rPr lang="en-US" altLang="ko-KR" smtClean="0"/>
              <a:t>calPriceProcess</a:t>
            </a:r>
            <a:r>
              <a:rPr lang="ko-KR" altLang="en-US" smtClean="0"/>
              <a:t>이며 이 메소드로부터 반환받은 가격과 우대사항을 인자로 우대사항에 따른 할인가격을 반환하는 메소드는 </a:t>
            </a:r>
            <a:r>
              <a:rPr lang="en-US" altLang="ko-KR" smtClean="0"/>
              <a:t>calDC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RunClass</a:t>
            </a:r>
            <a:endParaRPr lang="ko-KR" altLang="en-US" sz="40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0" y="255937"/>
            <a:ext cx="3727137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26430" y="2868930"/>
            <a:ext cx="6012180" cy="3757327"/>
          </a:xfrm>
        </p:spPr>
        <p:txBody>
          <a:bodyPr/>
          <a:lstStyle/>
          <a:p>
            <a:r>
              <a:rPr lang="ko-KR" altLang="en-US" smtClean="0"/>
              <a:t>이전 메소드들에서 구한 할인가격과 티켓개수를 곱하여 최종 지불해야하는 가격을 구하고 사용자 정보에 위의 정보들을 </a:t>
            </a:r>
            <a:r>
              <a:rPr lang="en-US" altLang="ko-KR" smtClean="0"/>
              <a:t>Setter</a:t>
            </a:r>
            <a:r>
              <a:rPr lang="ko-KR" altLang="en-US" smtClean="0"/>
              <a:t>를 사용하여 저장한다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RunClass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25894"/>
            <a:ext cx="4343400" cy="1543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" y="1669022"/>
            <a:ext cx="3966210" cy="3848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" y="5517257"/>
            <a:ext cx="1660339" cy="13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58730" y="2446020"/>
            <a:ext cx="4759890" cy="4594860"/>
          </a:xfrm>
        </p:spPr>
        <p:txBody>
          <a:bodyPr/>
          <a:lstStyle/>
          <a:p>
            <a:r>
              <a:rPr lang="en-US" altLang="ko-KR" smtClean="0"/>
              <a:t>do-while</a:t>
            </a:r>
            <a:r>
              <a:rPr lang="ko-KR" altLang="en-US" smtClean="0"/>
              <a:t>문안에 </a:t>
            </a:r>
            <a:r>
              <a:rPr lang="en-US" altLang="ko-KR" smtClean="0"/>
              <a:t>while</a:t>
            </a:r>
            <a:r>
              <a:rPr lang="ko-KR" altLang="en-US" smtClean="0"/>
              <a:t>문을 사용하여 사용자가 티켓구매여부에서 종료할때까지 반복되며 지금까지 구현한 메소드들을 호출하여 정보를 저장하고 출력하며 </a:t>
            </a:r>
            <a:r>
              <a:rPr lang="en-US" altLang="ko-KR" smtClean="0"/>
              <a:t>csv</a:t>
            </a:r>
            <a:r>
              <a:rPr lang="ko-KR" altLang="en-US" smtClean="0"/>
              <a:t>형식으로 정보를 저장한다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Main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566"/>
            <a:ext cx="6837751" cy="432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티게팅 절차 </a:t>
            </a:r>
            <a:r>
              <a:rPr lang="en-US" altLang="ko-KR" smtClean="0"/>
              <a:t>(Procedure)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537460"/>
            <a:ext cx="10820400" cy="4024125"/>
          </a:xfrm>
        </p:spPr>
        <p:txBody>
          <a:bodyPr/>
          <a:lstStyle/>
          <a:p>
            <a:r>
              <a:rPr lang="en-US" altLang="ko-KR" smtClean="0"/>
              <a:t>1] </a:t>
            </a:r>
            <a:r>
              <a:rPr lang="ko-KR" altLang="en-US" smtClean="0"/>
              <a:t>권종을 선택한다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2] </a:t>
            </a:r>
            <a:r>
              <a:rPr lang="ko-KR" altLang="en-US" smtClean="0"/>
              <a:t>주민등록 번호를 입력한다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3] </a:t>
            </a:r>
            <a:r>
              <a:rPr lang="ko-KR" altLang="en-US" smtClean="0"/>
              <a:t>구매할 티켓 개수를 입력한다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4] </a:t>
            </a:r>
            <a:r>
              <a:rPr lang="ko-KR" altLang="en-US" smtClean="0"/>
              <a:t>우대 사항을 선택한다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5] </a:t>
            </a:r>
            <a:r>
              <a:rPr lang="ko-KR" altLang="en-US" smtClean="0"/>
              <a:t>가격 출력 및 구매 진행 여부를 선택한다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6] </a:t>
            </a:r>
            <a:r>
              <a:rPr lang="ko-KR" altLang="en-US" smtClean="0"/>
              <a:t>종료시 지금까지 구매 한 티켓의 정보를 출력한다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7] </a:t>
            </a:r>
            <a:r>
              <a:rPr lang="ko-KR" altLang="en-US" smtClean="0"/>
              <a:t>마지막으로 티켓구매 재진행여부 및 종료를 선택한다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446020"/>
            <a:ext cx="10820400" cy="4024125"/>
          </a:xfrm>
        </p:spPr>
        <p:txBody>
          <a:bodyPr/>
          <a:lstStyle/>
          <a:p>
            <a:r>
              <a:rPr lang="en-US" altLang="ko-KR" smtClean="0"/>
              <a:t>1) ConstValueClass</a:t>
            </a:r>
          </a:p>
          <a:p>
            <a:r>
              <a:rPr lang="en-US" altLang="ko-KR" smtClean="0"/>
              <a:t>2) CustomInfo</a:t>
            </a:r>
          </a:p>
          <a:p>
            <a:r>
              <a:rPr lang="en-US" altLang="ko-KR" smtClean="0"/>
              <a:t>3) InputClass</a:t>
            </a:r>
          </a:p>
          <a:p>
            <a:r>
              <a:rPr lang="en-US" altLang="ko-KR" smtClean="0"/>
              <a:t>4) OutputClass</a:t>
            </a:r>
          </a:p>
          <a:p>
            <a:r>
              <a:rPr lang="en-US" altLang="ko-KR" smtClean="0"/>
              <a:t>5) RunClass</a:t>
            </a:r>
          </a:p>
          <a:p>
            <a:r>
              <a:rPr lang="en-US" altLang="ko-KR" smtClean="0"/>
              <a:t>6) Main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2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08532" y="3143250"/>
            <a:ext cx="4772978" cy="253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smtClean="0"/>
              <a:t> 프로젝트 내에서 사용되는 상수 값 및 문자열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파일 저장 주소</a:t>
            </a:r>
            <a:r>
              <a:rPr lang="en-US" altLang="ko-KR" sz="1800"/>
              <a:t> </a:t>
            </a:r>
            <a:r>
              <a:rPr lang="ko-KR" altLang="en-US" sz="1800" smtClean="0"/>
              <a:t>등을 </a:t>
            </a:r>
            <a:r>
              <a:rPr lang="en-US" altLang="ko-KR" sz="1800" smtClean="0"/>
              <a:t>public static</a:t>
            </a:r>
            <a:r>
              <a:rPr lang="ko-KR" altLang="en-US" sz="1800" smtClean="0"/>
              <a:t>으로 선언하여 프로젝트 내에서 언제든 사용할 수 있게 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ConstValueClass</a:t>
            </a:r>
            <a:endParaRPr lang="ko-KR" altLang="en-US" sz="4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" y="2194560"/>
            <a:ext cx="7120223" cy="32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39050" y="2846070"/>
            <a:ext cx="4248150" cy="4370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/>
              <a:t> </a:t>
            </a:r>
            <a:r>
              <a:rPr lang="ko-KR" altLang="en-US" sz="1800" smtClean="0"/>
              <a:t>구매 정보를 저장하기 위하여 </a:t>
            </a:r>
            <a:r>
              <a:rPr lang="en-US" altLang="ko-KR" sz="1800" smtClean="0"/>
              <a:t>CustomInfo Class</a:t>
            </a:r>
            <a:r>
              <a:rPr lang="ko-KR" altLang="en-US" sz="1800" smtClean="0"/>
              <a:t>를 생성한 후 정보를 </a:t>
            </a:r>
            <a:r>
              <a:rPr lang="en-US" altLang="ko-KR" sz="1800" smtClean="0"/>
              <a:t>getter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setter</a:t>
            </a:r>
            <a:r>
              <a:rPr lang="ko-KR" altLang="en-US" sz="1800" smtClean="0"/>
              <a:t>를 이용하여 사용한다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CustomInfo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868680"/>
            <a:ext cx="3867150" cy="5695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902" y="1640205"/>
            <a:ext cx="3343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09360" y="2194560"/>
            <a:ext cx="5577840" cy="4024125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사용자로부터 입력을 받는 메소드들을 모아둔 </a:t>
            </a:r>
            <a:r>
              <a:rPr lang="en-US" altLang="ko-KR" sz="1800" smtClean="0"/>
              <a:t>InputClass</a:t>
            </a:r>
            <a:r>
              <a:rPr lang="ko-KR" altLang="en-US" sz="1800" smtClean="0"/>
              <a:t>이다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 smtClean="0"/>
              <a:t>Scanner</a:t>
            </a:r>
            <a:r>
              <a:rPr lang="ko-KR" altLang="en-US" sz="1800" smtClean="0"/>
              <a:t>를 전역으로 선언하여 매번 객체를 생성하지 않도록 하며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입력받는 각 메소드는 입력값을 정수형 또는 문자열로 </a:t>
            </a:r>
            <a:r>
              <a:rPr lang="en-US" altLang="ko-KR" sz="1800" smtClean="0"/>
              <a:t>retur</a:t>
            </a:r>
            <a:r>
              <a:rPr lang="ko-KR" altLang="en-US" sz="1800" smtClean="0"/>
              <a:t>한다</a:t>
            </a:r>
            <a:r>
              <a:rPr lang="en-US" altLang="ko-KR" sz="1800" smtClean="0"/>
              <a:t>. </a:t>
            </a:r>
            <a:r>
              <a:rPr lang="ko-KR" altLang="en-US" sz="1800" smtClean="0"/>
              <a:t>이후에 </a:t>
            </a:r>
            <a:r>
              <a:rPr lang="en-US" altLang="ko-KR" sz="1800" smtClean="0"/>
              <a:t>return</a:t>
            </a:r>
            <a:r>
              <a:rPr lang="ko-KR" altLang="en-US" sz="1800" smtClean="0"/>
              <a:t>받은 값들을 사용하여 구매자 정보를 저장하고 티켓가격을 계산한다</a:t>
            </a:r>
            <a:r>
              <a:rPr lang="en-US" altLang="ko-KR" sz="1800" smtClean="0"/>
              <a:t>.</a:t>
            </a:r>
            <a:endParaRPr lang="ko-KR" altLang="en-US" sz="1800"/>
          </a:p>
        </p:txBody>
      </p:sp>
      <p:sp>
        <p:nvSpPr>
          <p:cNvPr id="5" name="TextBox 4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InputClass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8" y="1222623"/>
            <a:ext cx="5754052" cy="51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InputClass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80" y="337078"/>
            <a:ext cx="5340545" cy="4834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80" y="5263408"/>
            <a:ext cx="4853940" cy="12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250" y="2251710"/>
            <a:ext cx="8035290" cy="4221655"/>
          </a:xfrm>
        </p:spPr>
        <p:txBody>
          <a:bodyPr>
            <a:normAutofit/>
          </a:bodyPr>
          <a:lstStyle/>
          <a:p>
            <a:r>
              <a:rPr lang="en-US" altLang="ko-KR" sz="1800" smtClean="0"/>
              <a:t>OutputClass</a:t>
            </a:r>
            <a:r>
              <a:rPr lang="ko-KR" altLang="en-US" sz="1800" smtClean="0"/>
              <a:t>에서는 콘솔 출력 및 파일로 저장하는 메소드를 모아둔 클래스이다</a:t>
            </a:r>
            <a:r>
              <a:rPr lang="en-US" altLang="ko-KR" sz="1800" smtClean="0"/>
              <a:t>. </a:t>
            </a:r>
          </a:p>
          <a:p>
            <a:r>
              <a:rPr lang="ko-KR" altLang="en-US" sz="1800" smtClean="0"/>
              <a:t>입력값 오류 시 에러출력문을 출력하고</a:t>
            </a:r>
            <a:r>
              <a:rPr lang="en-US" altLang="ko-KR" sz="1800" smtClean="0"/>
              <a:t> </a:t>
            </a:r>
            <a:r>
              <a:rPr lang="ko-KR" altLang="en-US" sz="1800" smtClean="0"/>
              <a:t>입력값에 대한 티켓 가격 및 입력사항들을 고객의 정보가 저장된 </a:t>
            </a:r>
            <a:r>
              <a:rPr lang="en-US" altLang="ko-KR" sz="1800" smtClean="0"/>
              <a:t>CustomInfo </a:t>
            </a:r>
            <a:r>
              <a:rPr lang="ko-KR" altLang="en-US" sz="1800" smtClean="0"/>
              <a:t>클래스로부터 </a:t>
            </a:r>
            <a:r>
              <a:rPr lang="en-US" altLang="ko-KR" sz="1800" smtClean="0"/>
              <a:t>ArrayList </a:t>
            </a:r>
            <a:r>
              <a:rPr lang="ko-KR" altLang="en-US" sz="1800" smtClean="0"/>
              <a:t>형식으로 받아온 후 구매정보를 출력한다</a:t>
            </a:r>
            <a:r>
              <a:rPr lang="en-US" altLang="ko-KR" sz="1800" smtClean="0"/>
              <a:t>.</a:t>
            </a:r>
          </a:p>
          <a:p>
            <a:endParaRPr lang="en-US" altLang="ko-KR" sz="1800"/>
          </a:p>
          <a:p>
            <a:r>
              <a:rPr lang="en-US" altLang="ko-KR" sz="1800" smtClean="0"/>
              <a:t>                                                                             </a:t>
            </a:r>
            <a:r>
              <a:rPr lang="ko-KR" altLang="en-US" sz="1800" smtClean="0"/>
              <a:t>뿐만 아니라 </a:t>
            </a:r>
            <a:r>
              <a:rPr lang="en-US" altLang="ko-KR" sz="1800" smtClean="0"/>
              <a:t>, </a:t>
            </a:r>
            <a:r>
              <a:rPr lang="ko-KR" altLang="en-US" sz="1800" smtClean="0"/>
              <a:t>필요한 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</a:t>
            </a:r>
            <a:r>
              <a:rPr lang="ko-KR" altLang="en-US" sz="1800" smtClean="0"/>
              <a:t>고객정보들을 </a:t>
            </a:r>
            <a:r>
              <a:rPr lang="en-US" altLang="ko-KR" sz="1800" smtClean="0"/>
              <a:t>Arraylist</a:t>
            </a:r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</a:t>
            </a:r>
            <a:r>
              <a:rPr lang="ko-KR" altLang="en-US" sz="1800" smtClean="0"/>
              <a:t>로부터 </a:t>
            </a:r>
            <a:r>
              <a:rPr lang="en-US" altLang="ko-KR" sz="1800" smtClean="0"/>
              <a:t>getter</a:t>
            </a:r>
            <a:r>
              <a:rPr lang="ko-KR" altLang="en-US" sz="1800" smtClean="0"/>
              <a:t>을 사용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</a:t>
            </a:r>
            <a:r>
              <a:rPr lang="ko-KR" altLang="en-US" sz="1800" smtClean="0"/>
              <a:t>하여 값을 가져오고 </a:t>
            </a:r>
            <a:endParaRPr lang="en-US" altLang="ko-KR" sz="1800" smtClean="0"/>
          </a:p>
          <a:p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 CSV</a:t>
            </a:r>
            <a:r>
              <a:rPr lang="ko-KR" altLang="en-US" sz="1800" smtClean="0"/>
              <a:t>형식으로 저장한다</a:t>
            </a:r>
            <a:r>
              <a:rPr lang="en-US" altLang="ko-KR" sz="1800" smtClean="0"/>
              <a:t>.</a:t>
            </a:r>
          </a:p>
          <a:p>
            <a:pPr marL="0" indent="0">
              <a:buNone/>
            </a:pPr>
            <a:r>
              <a:rPr lang="en-US" altLang="ko-KR" sz="1800"/>
              <a:t> </a:t>
            </a:r>
            <a:r>
              <a:rPr lang="en-US" altLang="ko-KR" sz="1800" smtClean="0"/>
              <a:t>                                                                               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OutputClass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" y="120968"/>
            <a:ext cx="3340418" cy="17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" y="1839824"/>
            <a:ext cx="3564255" cy="48086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0" y="4060771"/>
            <a:ext cx="5063854" cy="25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29300" y="2194560"/>
            <a:ext cx="6012180" cy="4431697"/>
          </a:xfrm>
        </p:spPr>
        <p:txBody>
          <a:bodyPr/>
          <a:lstStyle/>
          <a:p>
            <a:r>
              <a:rPr lang="en-US" altLang="ko-KR" smtClean="0"/>
              <a:t>RunClass</a:t>
            </a:r>
            <a:r>
              <a:rPr lang="ko-KR" altLang="en-US" smtClean="0"/>
              <a:t>는 사용자로부터 입력받은 값들로 원하는 정보를 얻기위해 계산하는 메소드들을 모아둔 클래스이다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입력받은 주민등록번호로부터 만 나이를 현재 날짜를 기준으로 계산하고</a:t>
            </a:r>
            <a:r>
              <a:rPr lang="en-US" altLang="ko-KR" smtClean="0"/>
              <a:t>, </a:t>
            </a:r>
            <a:r>
              <a:rPr lang="ko-KR" altLang="en-US" smtClean="0"/>
              <a:t>해당 나이는 어느 연령대그룹에 속하는지 조건문을 통해 판별하여 정수를 반환한다</a:t>
            </a:r>
            <a:r>
              <a:rPr lang="en-US" altLang="ko-KR" smtClean="0"/>
              <a:t>. </a:t>
            </a:r>
            <a:r>
              <a:rPr lang="ko-KR" altLang="en-US" smtClean="0"/>
              <a:t>정수는 </a:t>
            </a:r>
            <a:r>
              <a:rPr lang="en-US" altLang="ko-KR" smtClean="0"/>
              <a:t>1</a:t>
            </a:r>
            <a:r>
              <a:rPr lang="ko-KR" altLang="en-US" smtClean="0"/>
              <a:t>일경우 유아</a:t>
            </a:r>
            <a:r>
              <a:rPr lang="en-US" altLang="ko-KR" smtClean="0"/>
              <a:t>, 2</a:t>
            </a:r>
            <a:r>
              <a:rPr lang="ko-KR" altLang="en-US" smtClean="0"/>
              <a:t>일경우 어린이 등을 표현한다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6250" y="868680"/>
            <a:ext cx="7219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smtClean="0"/>
              <a:t>RunClass</a:t>
            </a:r>
            <a:endParaRPr lang="ko-KR" altLang="en-US" sz="4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56375"/>
            <a:ext cx="4958238" cy="34918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" y="3548176"/>
            <a:ext cx="4901089" cy="30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9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106</TotalTime>
  <Words>341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비행기 구름</vt:lpstr>
      <vt:lpstr>놀이공원 매표 프로젝트</vt:lpstr>
      <vt:lpstr>티게팅 절차 (Procedure)</vt:lpstr>
      <vt:lpstr>클래스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놀이공원 매표 프로젝트</dc:title>
  <dc:creator>kmj</dc:creator>
  <cp:lastModifiedBy>kmj</cp:lastModifiedBy>
  <cp:revision>6</cp:revision>
  <dcterms:created xsi:type="dcterms:W3CDTF">2021-04-20T02:35:39Z</dcterms:created>
  <dcterms:modified xsi:type="dcterms:W3CDTF">2021-04-20T04:22:20Z</dcterms:modified>
</cp:coreProperties>
</file>