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놀이공원 매표 프로젝트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Kopo04 </a:t>
            </a:r>
            <a:r>
              <a:rPr lang="ko-KR" altLang="en-US" smtClean="0"/>
              <a:t>김민재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1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26430" y="2868930"/>
            <a:ext cx="6012180" cy="3757327"/>
          </a:xfrm>
        </p:spPr>
        <p:txBody>
          <a:bodyPr/>
          <a:lstStyle/>
          <a:p>
            <a:r>
              <a:rPr lang="ko-KR" altLang="en-US" smtClean="0"/>
              <a:t>사용자로부터 입력받은 나이와 티켓가격을 인자로 나이에 따른 티켓가격을 반환하는 메소드는 </a:t>
            </a:r>
            <a:r>
              <a:rPr lang="en-US" altLang="ko-KR" smtClean="0"/>
              <a:t>calPriceProcess</a:t>
            </a:r>
            <a:r>
              <a:rPr lang="ko-KR" altLang="en-US" smtClean="0"/>
              <a:t>이며 이 메소드로부터 반환받은 가격과 우대사항을 인자로 우대사항에 따른 할인가격을 반환하는 메소드는 </a:t>
            </a:r>
            <a:r>
              <a:rPr lang="en-US" altLang="ko-KR" smtClean="0"/>
              <a:t>calDC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6250" y="868680"/>
            <a:ext cx="7219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smtClean="0"/>
              <a:t>RunClass</a:t>
            </a:r>
            <a:endParaRPr lang="ko-KR" altLang="en-US" sz="40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50" y="255937"/>
            <a:ext cx="3727137" cy="637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3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26430" y="2868930"/>
            <a:ext cx="6012180" cy="3757327"/>
          </a:xfrm>
        </p:spPr>
        <p:txBody>
          <a:bodyPr/>
          <a:lstStyle/>
          <a:p>
            <a:r>
              <a:rPr lang="ko-KR" altLang="en-US" smtClean="0"/>
              <a:t>이전 메소드들에서 구한 할인가격과 티켓개수를 곱하여 최종 지불해야하는 가격을 구하고 사용자 정보에 위의 정보들을 </a:t>
            </a:r>
            <a:r>
              <a:rPr lang="en-US" altLang="ko-KR" smtClean="0"/>
              <a:t>Setter</a:t>
            </a:r>
            <a:r>
              <a:rPr lang="ko-KR" altLang="en-US" smtClean="0"/>
              <a:t>를 사용하여 저장한다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6250" y="868680"/>
            <a:ext cx="7219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smtClean="0"/>
              <a:t>RunClass</a:t>
            </a:r>
            <a:endParaRPr lang="ko-KR" altLang="en-US" sz="40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" y="125894"/>
            <a:ext cx="4343400" cy="15431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" y="1669022"/>
            <a:ext cx="3966210" cy="38482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" y="5517257"/>
            <a:ext cx="1660339" cy="134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58730" y="2446020"/>
            <a:ext cx="4759890" cy="4594860"/>
          </a:xfrm>
        </p:spPr>
        <p:txBody>
          <a:bodyPr/>
          <a:lstStyle/>
          <a:p>
            <a:r>
              <a:rPr lang="en-US" altLang="ko-KR" smtClean="0"/>
              <a:t>do-while</a:t>
            </a:r>
            <a:r>
              <a:rPr lang="ko-KR" altLang="en-US" smtClean="0"/>
              <a:t>문안에 </a:t>
            </a:r>
            <a:r>
              <a:rPr lang="en-US" altLang="ko-KR" smtClean="0"/>
              <a:t>while</a:t>
            </a:r>
            <a:r>
              <a:rPr lang="ko-KR" altLang="en-US" smtClean="0"/>
              <a:t>문을 사용하여 사용자가 티켓구매여부에서 종료할때까지 반복되며 지금까지 구현한 메소드들을 호출하여 정보를 저장하고 출력하며 </a:t>
            </a:r>
            <a:r>
              <a:rPr lang="en-US" altLang="ko-KR" smtClean="0"/>
              <a:t>csv</a:t>
            </a:r>
            <a:r>
              <a:rPr lang="ko-KR" altLang="en-US" smtClean="0"/>
              <a:t>형식으로 정보를 저장한다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6250" y="868680"/>
            <a:ext cx="7219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smtClean="0"/>
              <a:t>Main</a:t>
            </a:r>
            <a:endParaRPr lang="ko-KR" altLang="en-US" sz="40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6566"/>
            <a:ext cx="6837751" cy="432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3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매출분석 클래스 구성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1) ConstValueClass</a:t>
            </a:r>
          </a:p>
          <a:p>
            <a:r>
              <a:rPr lang="en-US" altLang="ko-KR" smtClean="0"/>
              <a:t>2) ReadCSV</a:t>
            </a:r>
          </a:p>
          <a:p>
            <a:r>
              <a:rPr lang="en-US" altLang="ko-KR" smtClean="0"/>
              <a:t>3) OutputClass</a:t>
            </a:r>
          </a:p>
          <a:p>
            <a:r>
              <a:rPr lang="en-US" altLang="ko-KR" smtClean="0"/>
              <a:t>4) Main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79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96225" y="2755392"/>
            <a:ext cx="3813048" cy="3597405"/>
          </a:xfrm>
        </p:spPr>
        <p:txBody>
          <a:bodyPr/>
          <a:lstStyle/>
          <a:p>
            <a:r>
              <a:rPr lang="ko-KR" altLang="en-US" smtClean="0"/>
              <a:t>읽어올 </a:t>
            </a:r>
            <a:r>
              <a:rPr lang="en-US" altLang="ko-KR" smtClean="0"/>
              <a:t>csv </a:t>
            </a:r>
            <a:r>
              <a:rPr lang="ko-KR" altLang="en-US" smtClean="0"/>
              <a:t>저장경로 </a:t>
            </a:r>
            <a:r>
              <a:rPr lang="en-US" altLang="ko-KR" smtClean="0"/>
              <a:t>, </a:t>
            </a:r>
            <a:r>
              <a:rPr lang="ko-KR" altLang="en-US" smtClean="0"/>
              <a:t>새로 저장할 </a:t>
            </a:r>
            <a:r>
              <a:rPr lang="en-US" altLang="ko-KR" smtClean="0"/>
              <a:t>csv</a:t>
            </a:r>
            <a:r>
              <a:rPr lang="ko-KR" altLang="en-US" smtClean="0"/>
              <a:t>저장경로 </a:t>
            </a:r>
            <a:r>
              <a:rPr lang="en-US" altLang="ko-KR" smtClean="0"/>
              <a:t>, Class</a:t>
            </a:r>
            <a:r>
              <a:rPr lang="ko-KR" altLang="en-US" smtClean="0"/>
              <a:t>내에서 사용할 문자열이 저장되어 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6250" y="868680"/>
            <a:ext cx="7219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smtClean="0"/>
              <a:t>ConstValueClass</a:t>
            </a:r>
            <a:endParaRPr lang="ko-KR" altLang="en-US" sz="40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04" y="2755392"/>
            <a:ext cx="7286575" cy="192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3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66944" y="2743200"/>
            <a:ext cx="6400800" cy="4291584"/>
          </a:xfrm>
        </p:spPr>
        <p:txBody>
          <a:bodyPr/>
          <a:lstStyle/>
          <a:p>
            <a:r>
              <a:rPr lang="ko-KR" altLang="en-US" smtClean="0"/>
              <a:t>분석할 </a:t>
            </a:r>
            <a:r>
              <a:rPr lang="en-US" altLang="ko-KR" smtClean="0"/>
              <a:t>CSV</a:t>
            </a:r>
            <a:r>
              <a:rPr lang="ko-KR" altLang="en-US" smtClean="0"/>
              <a:t>파일을 읽어들인 후 한줄씩 읽는다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r>
              <a:rPr lang="ko-KR" altLang="en-US" smtClean="0"/>
              <a:t>각 줄을 </a:t>
            </a:r>
            <a:r>
              <a:rPr lang="en-US" altLang="ko-KR" smtClean="0"/>
              <a:t>,</a:t>
            </a:r>
            <a:r>
              <a:rPr lang="ko-KR" altLang="en-US" smtClean="0"/>
              <a:t>로 나눈다</a:t>
            </a:r>
            <a:r>
              <a:rPr lang="en-US" altLang="ko-KR" smtClean="0"/>
              <a:t>. </a:t>
            </a:r>
            <a:r>
              <a:rPr lang="ko-KR" altLang="en-US" smtClean="0"/>
              <a:t>권종 별 판매현황 분석을 위하여 주간권일 때와 야간권일 때를 나누어 티켓 수량을 각 변수에 더하고 총 판매량을 누적한다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6250" y="868680"/>
            <a:ext cx="7219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smtClean="0"/>
              <a:t>ReadCSV</a:t>
            </a:r>
            <a:endParaRPr lang="ko-KR" altLang="en-US" sz="40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80" y="0"/>
            <a:ext cx="4536615" cy="25717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80" y="2533284"/>
            <a:ext cx="3990937" cy="430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3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84448" y="2833875"/>
            <a:ext cx="7921752" cy="4024125"/>
          </a:xfrm>
        </p:spPr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차원 배열인 </a:t>
            </a:r>
            <a:r>
              <a:rPr lang="en-US" altLang="ko-KR" smtClean="0"/>
              <a:t>result </a:t>
            </a:r>
            <a:r>
              <a:rPr lang="ko-KR" altLang="en-US" smtClean="0"/>
              <a:t>배열에 </a:t>
            </a:r>
            <a:r>
              <a:rPr lang="en-US" altLang="ko-KR" smtClean="0"/>
              <a:t>i</a:t>
            </a:r>
            <a:r>
              <a:rPr lang="ko-KR" altLang="en-US" smtClean="0"/>
              <a:t>가 </a:t>
            </a:r>
            <a:r>
              <a:rPr lang="en-US" altLang="ko-KR" smtClean="0"/>
              <a:t>0</a:t>
            </a:r>
            <a:r>
              <a:rPr lang="ko-KR" altLang="en-US" smtClean="0"/>
              <a:t>이면 주간 티켓판매 수를 연령대 별로 저장하고 </a:t>
            </a:r>
            <a:r>
              <a:rPr lang="en-US" altLang="ko-KR" smtClean="0"/>
              <a:t>i</a:t>
            </a:r>
            <a:r>
              <a:rPr lang="ko-KR" altLang="en-US" smtClean="0"/>
              <a:t>가 </a:t>
            </a:r>
            <a:r>
              <a:rPr lang="en-US" altLang="ko-KR" smtClean="0"/>
              <a:t>1</a:t>
            </a:r>
            <a:r>
              <a:rPr lang="ko-KR" altLang="en-US" smtClean="0"/>
              <a:t>일때</a:t>
            </a:r>
            <a:r>
              <a:rPr lang="en-US" altLang="ko-KR" smtClean="0"/>
              <a:t>, </a:t>
            </a:r>
            <a:r>
              <a:rPr lang="ko-KR" altLang="en-US" smtClean="0"/>
              <a:t>야간 티켓 판매수를 연령대 별로 저장한다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6250" y="868680"/>
            <a:ext cx="7219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smtClean="0"/>
              <a:t>ReadCSV</a:t>
            </a:r>
            <a:endParaRPr lang="ko-KR" altLang="en-US" sz="40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34" y="0"/>
            <a:ext cx="2789118" cy="61822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73" y="6182296"/>
            <a:ext cx="2064639" cy="51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2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32960" y="2157984"/>
            <a:ext cx="7144512" cy="4935093"/>
          </a:xfrm>
        </p:spPr>
        <p:txBody>
          <a:bodyPr/>
          <a:lstStyle/>
          <a:p>
            <a:r>
              <a:rPr lang="ko-KR" altLang="en-US" smtClean="0"/>
              <a:t>날짜별 총 판매금액을 저장하기 위하여 각 줄을 읽을 때 날짜를 </a:t>
            </a:r>
            <a:r>
              <a:rPr lang="en-US" altLang="ko-KR" smtClean="0"/>
              <a:t>Hashset</a:t>
            </a:r>
            <a:r>
              <a:rPr lang="ko-KR" altLang="en-US" smtClean="0"/>
              <a:t>에 저장한다 </a:t>
            </a:r>
            <a:r>
              <a:rPr lang="en-US" altLang="ko-KR" smtClean="0"/>
              <a:t>(</a:t>
            </a:r>
            <a:r>
              <a:rPr lang="ko-KR" altLang="en-US" smtClean="0"/>
              <a:t>중복제거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우대사항 별 판매분석을 위하여 연령대별 티켓판매수를 </a:t>
            </a:r>
            <a:r>
              <a:rPr lang="en-US" altLang="ko-KR" smtClean="0"/>
              <a:t>date_dc_count_arr </a:t>
            </a:r>
            <a:r>
              <a:rPr lang="ko-KR" altLang="en-US" smtClean="0"/>
              <a:t>배열에 저장한다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빈 문자열 </a:t>
            </a:r>
            <a:r>
              <a:rPr lang="en-US" altLang="ko-KR" smtClean="0"/>
              <a:t>temp</a:t>
            </a:r>
            <a:r>
              <a:rPr lang="ko-KR" altLang="en-US" smtClean="0"/>
              <a:t>에 날짜와 가격 데이터만을 </a:t>
            </a:r>
            <a:r>
              <a:rPr lang="en-US" altLang="ko-KR" smtClean="0"/>
              <a:t>,</a:t>
            </a:r>
            <a:r>
              <a:rPr lang="ko-KR" altLang="en-US" smtClean="0"/>
              <a:t>와 함께 저장하고 </a:t>
            </a:r>
            <a:r>
              <a:rPr lang="en-US" altLang="ko-KR" smtClean="0"/>
              <a:t>hashset</a:t>
            </a:r>
            <a:r>
              <a:rPr lang="ko-KR" altLang="en-US" smtClean="0"/>
              <a:t>의 길이만큼 반복문을 통해 </a:t>
            </a:r>
            <a:r>
              <a:rPr lang="en-US" altLang="ko-KR" smtClean="0"/>
              <a:t>hashset</a:t>
            </a:r>
            <a:r>
              <a:rPr lang="ko-KR" altLang="en-US" smtClean="0"/>
              <a:t>의 인덱스와 날짜가 같으면 </a:t>
            </a:r>
            <a:r>
              <a:rPr lang="en-US" altLang="ko-KR" smtClean="0"/>
              <a:t>date_price_arr</a:t>
            </a:r>
            <a:r>
              <a:rPr lang="ko-KR" altLang="en-US" smtClean="0"/>
              <a:t>에 각 날짜에 해당하는 판매금액을 누적한다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6250" y="868680"/>
            <a:ext cx="7219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smtClean="0"/>
              <a:t>ReadCSV</a:t>
            </a:r>
            <a:endParaRPr lang="ko-KR" altLang="en-US" sz="40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77" y="0"/>
            <a:ext cx="4170273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7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27392" y="1755648"/>
            <a:ext cx="4572000" cy="4906136"/>
          </a:xfrm>
        </p:spPr>
        <p:txBody>
          <a:bodyPr/>
          <a:lstStyle/>
          <a:p>
            <a:r>
              <a:rPr lang="ko-KR" altLang="en-US" smtClean="0"/>
              <a:t>콘솔 출력을 위하여 </a:t>
            </a:r>
            <a:r>
              <a:rPr lang="en-US" altLang="ko-KR" smtClean="0"/>
              <a:t>ReadCSV</a:t>
            </a:r>
            <a:r>
              <a:rPr lang="ko-KR" altLang="en-US" smtClean="0"/>
              <a:t>클래스에서 파싱한 데이터들을 인자로 콘솔에 출력하고</a:t>
            </a:r>
            <a:r>
              <a:rPr lang="en-US" altLang="ko-KR" smtClean="0"/>
              <a:t>, </a:t>
            </a:r>
            <a:r>
              <a:rPr lang="ko-KR" altLang="en-US" smtClean="0"/>
              <a:t>권종별 판매현황을 저장한 이차원 배열을 인자로 사용하여 새로운 </a:t>
            </a:r>
            <a:r>
              <a:rPr lang="en-US" altLang="ko-KR" smtClean="0"/>
              <a:t>CSV</a:t>
            </a:r>
            <a:r>
              <a:rPr lang="ko-KR" altLang="en-US" smtClean="0"/>
              <a:t>를 만든다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6250" y="868680"/>
            <a:ext cx="7219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smtClean="0"/>
              <a:t>OutputClass</a:t>
            </a:r>
            <a:endParaRPr lang="ko-KR" altLang="en-US" sz="40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1" y="207263"/>
            <a:ext cx="7072334" cy="645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39584" y="2523744"/>
            <a:ext cx="4401312" cy="4803648"/>
          </a:xfrm>
        </p:spPr>
        <p:txBody>
          <a:bodyPr/>
          <a:lstStyle/>
          <a:p>
            <a:r>
              <a:rPr lang="ko-KR" altLang="en-US" smtClean="0"/>
              <a:t>일자별 총 매출과 우대사항별 판매현황을 콘솔과 </a:t>
            </a:r>
            <a:r>
              <a:rPr lang="en-US" altLang="ko-KR" smtClean="0"/>
              <a:t>CSV</a:t>
            </a:r>
            <a:r>
              <a:rPr lang="ko-KR" altLang="en-US" smtClean="0"/>
              <a:t>로 저장한다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30" y="1478655"/>
            <a:ext cx="6817805" cy="41955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6250" y="868680"/>
            <a:ext cx="7219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smtClean="0"/>
              <a:t>OutputClass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311820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티게팅 절차 </a:t>
            </a:r>
            <a:r>
              <a:rPr lang="en-US" altLang="ko-KR" smtClean="0"/>
              <a:t>(Procedure)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2537460"/>
            <a:ext cx="10820400" cy="4024125"/>
          </a:xfrm>
        </p:spPr>
        <p:txBody>
          <a:bodyPr/>
          <a:lstStyle/>
          <a:p>
            <a:r>
              <a:rPr lang="en-US" altLang="ko-KR" smtClean="0"/>
              <a:t>1] </a:t>
            </a:r>
            <a:r>
              <a:rPr lang="ko-KR" altLang="en-US" smtClean="0"/>
              <a:t>권종을 선택한다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2] </a:t>
            </a:r>
            <a:r>
              <a:rPr lang="ko-KR" altLang="en-US" smtClean="0"/>
              <a:t>주민등록 번호를 입력한다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3] </a:t>
            </a:r>
            <a:r>
              <a:rPr lang="ko-KR" altLang="en-US" smtClean="0"/>
              <a:t>구매할 티켓 개수를 입력한다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4] </a:t>
            </a:r>
            <a:r>
              <a:rPr lang="ko-KR" altLang="en-US" smtClean="0"/>
              <a:t>우대 사항을 선택한다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5] </a:t>
            </a:r>
            <a:r>
              <a:rPr lang="ko-KR" altLang="en-US" smtClean="0"/>
              <a:t>가격 출력 및 구매 진행 여부를 선택한다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6] </a:t>
            </a:r>
            <a:r>
              <a:rPr lang="ko-KR" altLang="en-US" smtClean="0"/>
              <a:t>종료시 지금까지 구매 한 티켓의 정보를 출력한다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7] </a:t>
            </a:r>
            <a:r>
              <a:rPr lang="ko-KR" altLang="en-US" smtClean="0"/>
              <a:t>마지막으로 티켓구매 재진행여부 및 종료를 선택한다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3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27520" y="2334768"/>
            <a:ext cx="4678680" cy="4523232"/>
          </a:xfrm>
        </p:spPr>
        <p:txBody>
          <a:bodyPr/>
          <a:lstStyle/>
          <a:p>
            <a:r>
              <a:rPr lang="ko-KR" altLang="en-US" smtClean="0"/>
              <a:t>권종별 판매현황을 이차원 배열에 저장하여 콘솔에 출력하고 </a:t>
            </a:r>
            <a:endParaRPr lang="en-US" altLang="ko-KR" smtClean="0"/>
          </a:p>
          <a:p>
            <a:r>
              <a:rPr lang="ko-KR" altLang="en-US" smtClean="0"/>
              <a:t>일자별 판매현황과 우대사항 별 판매현황은 </a:t>
            </a:r>
            <a:r>
              <a:rPr lang="en-US" altLang="ko-KR" smtClean="0"/>
              <a:t>READCSV</a:t>
            </a:r>
            <a:r>
              <a:rPr lang="ko-KR" altLang="en-US" smtClean="0"/>
              <a:t>에서 데이터를 파싱하면서 콘솔에 출력하였다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6250" y="868680"/>
            <a:ext cx="7219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smtClean="0"/>
              <a:t>Main</a:t>
            </a:r>
            <a:endParaRPr lang="ko-KR" altLang="en-US" sz="40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80" y="2194560"/>
            <a:ext cx="6240054" cy="265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1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 </a:t>
            </a:r>
            <a:r>
              <a:rPr lang="ko-KR" altLang="en-US" smtClean="0"/>
              <a:t>구성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2446020"/>
            <a:ext cx="10820400" cy="4024125"/>
          </a:xfrm>
        </p:spPr>
        <p:txBody>
          <a:bodyPr/>
          <a:lstStyle/>
          <a:p>
            <a:r>
              <a:rPr lang="en-US" altLang="ko-KR" smtClean="0"/>
              <a:t>1) ConstValueClass</a:t>
            </a:r>
          </a:p>
          <a:p>
            <a:r>
              <a:rPr lang="en-US" altLang="ko-KR" smtClean="0"/>
              <a:t>2) CustomInfo</a:t>
            </a:r>
          </a:p>
          <a:p>
            <a:r>
              <a:rPr lang="en-US" altLang="ko-KR" smtClean="0"/>
              <a:t>3) InputClass</a:t>
            </a:r>
          </a:p>
          <a:p>
            <a:r>
              <a:rPr lang="en-US" altLang="ko-KR" smtClean="0"/>
              <a:t>4) OutputClass</a:t>
            </a:r>
          </a:p>
          <a:p>
            <a:r>
              <a:rPr lang="en-US" altLang="ko-KR" smtClean="0"/>
              <a:t>5) RunClass</a:t>
            </a:r>
          </a:p>
          <a:p>
            <a:r>
              <a:rPr lang="en-US" altLang="ko-KR" smtClean="0"/>
              <a:t>6) Main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42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08532" y="3143250"/>
            <a:ext cx="4772978" cy="2538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smtClean="0"/>
              <a:t> 프로젝트 내에서 사용되는 상수 값 및 문자열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파일 저장 주소</a:t>
            </a:r>
            <a:r>
              <a:rPr lang="en-US" altLang="ko-KR" sz="1800"/>
              <a:t> </a:t>
            </a:r>
            <a:r>
              <a:rPr lang="ko-KR" altLang="en-US" sz="1800" smtClean="0"/>
              <a:t>등을 </a:t>
            </a:r>
            <a:r>
              <a:rPr lang="en-US" altLang="ko-KR" sz="1800" smtClean="0"/>
              <a:t>public static</a:t>
            </a:r>
            <a:r>
              <a:rPr lang="ko-KR" altLang="en-US" sz="1800" smtClean="0"/>
              <a:t>으로 선언하여 프로젝트 내에서 언제든 사용할 수 있게 한다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sp>
        <p:nvSpPr>
          <p:cNvPr id="6" name="TextBox 5"/>
          <p:cNvSpPr txBox="1"/>
          <p:nvPr/>
        </p:nvSpPr>
        <p:spPr>
          <a:xfrm>
            <a:off x="4286250" y="868680"/>
            <a:ext cx="7219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smtClean="0"/>
              <a:t>ConstValueClass</a:t>
            </a:r>
            <a:endParaRPr lang="ko-KR" altLang="en-US" sz="40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09" y="2194560"/>
            <a:ext cx="7120223" cy="322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5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39050" y="2846070"/>
            <a:ext cx="4248150" cy="4370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/>
              <a:t> </a:t>
            </a:r>
            <a:r>
              <a:rPr lang="ko-KR" altLang="en-US" sz="1800" smtClean="0"/>
              <a:t>구매 정보를 저장하기 위하여 </a:t>
            </a:r>
            <a:r>
              <a:rPr lang="en-US" altLang="ko-KR" sz="1800" smtClean="0"/>
              <a:t>CustomInfo Class</a:t>
            </a:r>
            <a:r>
              <a:rPr lang="ko-KR" altLang="en-US" sz="1800" smtClean="0"/>
              <a:t>를 생성한 후 정보를 </a:t>
            </a:r>
            <a:r>
              <a:rPr lang="en-US" altLang="ko-KR" sz="1800" smtClean="0"/>
              <a:t>getter</a:t>
            </a:r>
            <a:r>
              <a:rPr lang="ko-KR" altLang="en-US" sz="1800" smtClean="0"/>
              <a:t>와 </a:t>
            </a:r>
            <a:r>
              <a:rPr lang="en-US" altLang="ko-KR" sz="1800" smtClean="0"/>
              <a:t>setter</a:t>
            </a:r>
            <a:r>
              <a:rPr lang="ko-KR" altLang="en-US" sz="1800" smtClean="0"/>
              <a:t>를 이용하여 사용한다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sp>
        <p:nvSpPr>
          <p:cNvPr id="5" name="TextBox 4"/>
          <p:cNvSpPr txBox="1"/>
          <p:nvPr/>
        </p:nvSpPr>
        <p:spPr>
          <a:xfrm>
            <a:off x="4286250" y="868680"/>
            <a:ext cx="7219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smtClean="0"/>
              <a:t>CustomInfo</a:t>
            </a:r>
            <a:endParaRPr lang="ko-KR" altLang="en-US" sz="40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" y="868680"/>
            <a:ext cx="3867150" cy="5695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902" y="1640205"/>
            <a:ext cx="33432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5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09360" y="2194560"/>
            <a:ext cx="5577840" cy="4024125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사용자로부터 입력을 받는 메소드들을 모아둔 </a:t>
            </a:r>
            <a:r>
              <a:rPr lang="en-US" altLang="ko-KR" sz="1800" smtClean="0"/>
              <a:t>InputClass</a:t>
            </a:r>
            <a:r>
              <a:rPr lang="ko-KR" altLang="en-US" sz="1800" smtClean="0"/>
              <a:t>이다</a:t>
            </a:r>
            <a:r>
              <a:rPr lang="en-US" altLang="ko-KR" sz="1800" smtClean="0"/>
              <a:t>.</a:t>
            </a:r>
          </a:p>
          <a:p>
            <a:pPr marL="0" indent="0">
              <a:buNone/>
            </a:pPr>
            <a:r>
              <a:rPr lang="en-US" altLang="ko-KR" sz="1800" smtClean="0"/>
              <a:t>Scanner</a:t>
            </a:r>
            <a:r>
              <a:rPr lang="ko-KR" altLang="en-US" sz="1800" smtClean="0"/>
              <a:t>를 전역으로 선언하여 매번 객체를 생성하지 않도록 하며</a:t>
            </a:r>
            <a:r>
              <a:rPr lang="en-US" altLang="ko-KR" sz="1800" smtClean="0"/>
              <a:t>, </a:t>
            </a:r>
            <a:r>
              <a:rPr lang="ko-KR" altLang="en-US" sz="1800" smtClean="0"/>
              <a:t>입력받는 각 메소드는 입력값을 정수형 또는 문자열로 </a:t>
            </a:r>
            <a:r>
              <a:rPr lang="en-US" altLang="ko-KR" sz="1800" smtClean="0"/>
              <a:t>retur</a:t>
            </a:r>
            <a:r>
              <a:rPr lang="ko-KR" altLang="en-US" sz="1800" smtClean="0"/>
              <a:t>한다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이후에 </a:t>
            </a:r>
            <a:r>
              <a:rPr lang="en-US" altLang="ko-KR" sz="1800" smtClean="0"/>
              <a:t>return</a:t>
            </a:r>
            <a:r>
              <a:rPr lang="ko-KR" altLang="en-US" sz="1800" smtClean="0"/>
              <a:t>받은 값들을 사용하여 구매자 정보를 저장하고 티켓가격을 계산한다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sp>
        <p:nvSpPr>
          <p:cNvPr id="5" name="TextBox 4"/>
          <p:cNvSpPr txBox="1"/>
          <p:nvPr/>
        </p:nvSpPr>
        <p:spPr>
          <a:xfrm>
            <a:off x="4286250" y="868680"/>
            <a:ext cx="7219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smtClean="0"/>
              <a:t>InputClass</a:t>
            </a:r>
            <a:endParaRPr lang="ko-KR" altLang="en-US" sz="40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8" y="1222623"/>
            <a:ext cx="5754052" cy="51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5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6250" y="868680"/>
            <a:ext cx="7219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smtClean="0"/>
              <a:t>InputClass</a:t>
            </a:r>
            <a:endParaRPr lang="ko-KR" altLang="en-US" sz="40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80" y="337078"/>
            <a:ext cx="5340545" cy="48348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80" y="5263408"/>
            <a:ext cx="4853940" cy="123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6250" y="2251710"/>
            <a:ext cx="8035290" cy="4221655"/>
          </a:xfrm>
        </p:spPr>
        <p:txBody>
          <a:bodyPr>
            <a:normAutofit/>
          </a:bodyPr>
          <a:lstStyle/>
          <a:p>
            <a:r>
              <a:rPr lang="en-US" altLang="ko-KR" sz="1800" smtClean="0"/>
              <a:t>OutputClass</a:t>
            </a:r>
            <a:r>
              <a:rPr lang="ko-KR" altLang="en-US" sz="1800" smtClean="0"/>
              <a:t>에서는 콘솔 출력 및 파일로 저장하는 메소드를 모아둔 클래스이다</a:t>
            </a:r>
            <a:r>
              <a:rPr lang="en-US" altLang="ko-KR" sz="1800" smtClean="0"/>
              <a:t>. </a:t>
            </a:r>
          </a:p>
          <a:p>
            <a:r>
              <a:rPr lang="ko-KR" altLang="en-US" sz="1800" smtClean="0"/>
              <a:t>입력값 오류 시 에러출력문을 출력하고</a:t>
            </a:r>
            <a:r>
              <a:rPr lang="en-US" altLang="ko-KR" sz="1800" smtClean="0"/>
              <a:t> </a:t>
            </a:r>
            <a:r>
              <a:rPr lang="ko-KR" altLang="en-US" sz="1800" smtClean="0"/>
              <a:t>입력값에 대한 티켓 가격 및 입력사항들을 고객의 정보가 저장된 </a:t>
            </a:r>
            <a:r>
              <a:rPr lang="en-US" altLang="ko-KR" sz="1800" smtClean="0"/>
              <a:t>CustomInfo </a:t>
            </a:r>
            <a:r>
              <a:rPr lang="ko-KR" altLang="en-US" sz="1800" smtClean="0"/>
              <a:t>클래스로부터 </a:t>
            </a:r>
            <a:r>
              <a:rPr lang="en-US" altLang="ko-KR" sz="1800" smtClean="0"/>
              <a:t>ArrayList </a:t>
            </a:r>
            <a:r>
              <a:rPr lang="ko-KR" altLang="en-US" sz="1800" smtClean="0"/>
              <a:t>형식으로 받아온 후 구매정보를 출력한다</a:t>
            </a:r>
            <a:r>
              <a:rPr lang="en-US" altLang="ko-KR" sz="1800" smtClean="0"/>
              <a:t>.</a:t>
            </a:r>
          </a:p>
          <a:p>
            <a:endParaRPr lang="en-US" altLang="ko-KR" sz="1800"/>
          </a:p>
          <a:p>
            <a:r>
              <a:rPr lang="en-US" altLang="ko-KR" sz="1800" smtClean="0"/>
              <a:t>                                                                             </a:t>
            </a:r>
            <a:r>
              <a:rPr lang="ko-KR" altLang="en-US" sz="1800" smtClean="0"/>
              <a:t>뿐만 아니라 </a:t>
            </a:r>
            <a:r>
              <a:rPr lang="en-US" altLang="ko-KR" sz="1800" smtClean="0"/>
              <a:t>, </a:t>
            </a:r>
            <a:r>
              <a:rPr lang="ko-KR" altLang="en-US" sz="1800" smtClean="0"/>
              <a:t>필요한 </a:t>
            </a:r>
            <a:endParaRPr lang="en-US" altLang="ko-KR" sz="1800" smtClean="0"/>
          </a:p>
          <a:p>
            <a:r>
              <a:rPr lang="en-US" altLang="ko-KR" sz="1800"/>
              <a:t> </a:t>
            </a:r>
            <a:r>
              <a:rPr lang="en-US" altLang="ko-KR" sz="1800" smtClean="0"/>
              <a:t>                                                                            </a:t>
            </a:r>
            <a:r>
              <a:rPr lang="ko-KR" altLang="en-US" sz="1800" smtClean="0"/>
              <a:t>고객정보들을 </a:t>
            </a:r>
            <a:r>
              <a:rPr lang="en-US" altLang="ko-KR" sz="1800" smtClean="0"/>
              <a:t>Arraylist</a:t>
            </a:r>
          </a:p>
          <a:p>
            <a:r>
              <a:rPr lang="en-US" altLang="ko-KR" sz="1800"/>
              <a:t> </a:t>
            </a:r>
            <a:r>
              <a:rPr lang="en-US" altLang="ko-KR" sz="1800" smtClean="0"/>
              <a:t>                                                                            </a:t>
            </a:r>
            <a:r>
              <a:rPr lang="ko-KR" altLang="en-US" sz="1800" smtClean="0"/>
              <a:t>로부터 </a:t>
            </a:r>
            <a:r>
              <a:rPr lang="en-US" altLang="ko-KR" sz="1800" smtClean="0"/>
              <a:t>getter</a:t>
            </a:r>
            <a:r>
              <a:rPr lang="ko-KR" altLang="en-US" sz="1800" smtClean="0"/>
              <a:t>을 사용</a:t>
            </a:r>
            <a:endParaRPr lang="en-US" altLang="ko-KR" sz="1800" smtClean="0"/>
          </a:p>
          <a:p>
            <a:r>
              <a:rPr lang="en-US" altLang="ko-KR" sz="1800"/>
              <a:t> </a:t>
            </a:r>
            <a:r>
              <a:rPr lang="en-US" altLang="ko-KR" sz="1800" smtClean="0"/>
              <a:t>                                                                            </a:t>
            </a:r>
            <a:r>
              <a:rPr lang="ko-KR" altLang="en-US" sz="1800" smtClean="0"/>
              <a:t>하여 값을 가져오고 </a:t>
            </a:r>
            <a:endParaRPr lang="en-US" altLang="ko-KR" sz="1800" smtClean="0"/>
          </a:p>
          <a:p>
            <a:r>
              <a:rPr lang="en-US" altLang="ko-KR" sz="1800"/>
              <a:t> </a:t>
            </a:r>
            <a:r>
              <a:rPr lang="en-US" altLang="ko-KR" sz="1800" smtClean="0"/>
              <a:t>                                                                             CSV</a:t>
            </a:r>
            <a:r>
              <a:rPr lang="ko-KR" altLang="en-US" sz="1800" smtClean="0"/>
              <a:t>형식으로 저장한다</a:t>
            </a:r>
            <a:r>
              <a:rPr lang="en-US" altLang="ko-KR" sz="1800" smtClean="0"/>
              <a:t>.</a:t>
            </a:r>
          </a:p>
          <a:p>
            <a:pPr marL="0" indent="0">
              <a:buNone/>
            </a:pPr>
            <a:r>
              <a:rPr lang="en-US" altLang="ko-KR" sz="1800"/>
              <a:t> </a:t>
            </a:r>
            <a:r>
              <a:rPr lang="en-US" altLang="ko-KR" sz="1800" smtClean="0"/>
              <a:t>                                                                               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4286250" y="868680"/>
            <a:ext cx="7219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smtClean="0"/>
              <a:t>OutputClass</a:t>
            </a:r>
            <a:endParaRPr lang="ko-KR" altLang="en-US" sz="40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81" y="120968"/>
            <a:ext cx="3340418" cy="17188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81" y="1839824"/>
            <a:ext cx="3564255" cy="48086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0" y="4060771"/>
            <a:ext cx="5063854" cy="25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6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29300" y="2194560"/>
            <a:ext cx="6012180" cy="4431697"/>
          </a:xfrm>
        </p:spPr>
        <p:txBody>
          <a:bodyPr/>
          <a:lstStyle/>
          <a:p>
            <a:r>
              <a:rPr lang="en-US" altLang="ko-KR" smtClean="0"/>
              <a:t>RunClass</a:t>
            </a:r>
            <a:r>
              <a:rPr lang="ko-KR" altLang="en-US" smtClean="0"/>
              <a:t>는 사용자로부터 입력받은 값들로 원하는 정보를 얻기위해 계산하는 메소드들을 모아둔 클래스이다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입력받은 주민등록번호로부터 만 나이를 현재 날짜를 기준으로 계산하고</a:t>
            </a:r>
            <a:r>
              <a:rPr lang="en-US" altLang="ko-KR" smtClean="0"/>
              <a:t>, </a:t>
            </a:r>
            <a:r>
              <a:rPr lang="ko-KR" altLang="en-US" smtClean="0"/>
              <a:t>해당 나이는 어느 연령대그룹에 속하는지 조건문을 통해 판별하여 정수를 반환한다</a:t>
            </a:r>
            <a:r>
              <a:rPr lang="en-US" altLang="ko-KR" smtClean="0"/>
              <a:t>. </a:t>
            </a:r>
            <a:r>
              <a:rPr lang="ko-KR" altLang="en-US" smtClean="0"/>
              <a:t>정수는 </a:t>
            </a:r>
            <a:r>
              <a:rPr lang="en-US" altLang="ko-KR" smtClean="0"/>
              <a:t>1</a:t>
            </a:r>
            <a:r>
              <a:rPr lang="ko-KR" altLang="en-US" smtClean="0"/>
              <a:t>일경우 유아</a:t>
            </a:r>
            <a:r>
              <a:rPr lang="en-US" altLang="ko-KR" smtClean="0"/>
              <a:t>, 2</a:t>
            </a:r>
            <a:r>
              <a:rPr lang="ko-KR" altLang="en-US" smtClean="0"/>
              <a:t>일경우 어린이 등을 표현한다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6250" y="868680"/>
            <a:ext cx="7219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smtClean="0"/>
              <a:t>RunClass</a:t>
            </a:r>
            <a:endParaRPr lang="ko-KR" altLang="en-US" sz="40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" y="56375"/>
            <a:ext cx="4958238" cy="34918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51" y="3548176"/>
            <a:ext cx="4901089" cy="307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9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126</TotalTime>
  <Words>546</Words>
  <Application>Microsoft Office PowerPoint</Application>
  <PresentationFormat>와이드스크린</PresentationFormat>
  <Paragraphs>67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Century Gothic</vt:lpstr>
      <vt:lpstr>비행기 구름</vt:lpstr>
      <vt:lpstr>놀이공원 매표 프로젝트</vt:lpstr>
      <vt:lpstr>티게팅 절차 (Procedure)</vt:lpstr>
      <vt:lpstr>클래스 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매출분석 클래스 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놀이공원 매표 프로젝트</dc:title>
  <dc:creator>kmj</dc:creator>
  <cp:lastModifiedBy>kmj</cp:lastModifiedBy>
  <cp:revision>9</cp:revision>
  <dcterms:created xsi:type="dcterms:W3CDTF">2021-04-20T02:35:39Z</dcterms:created>
  <dcterms:modified xsi:type="dcterms:W3CDTF">2021-04-20T07:16:41Z</dcterms:modified>
</cp:coreProperties>
</file>