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3"/>
  </p:notesMasterIdLst>
  <p:sldIdLst>
    <p:sldId id="694" r:id="rId4"/>
    <p:sldId id="961" r:id="rId5"/>
    <p:sldId id="1014" r:id="rId6"/>
    <p:sldId id="1008" r:id="rId7"/>
    <p:sldId id="1009" r:id="rId8"/>
    <p:sldId id="1010" r:id="rId9"/>
    <p:sldId id="1011" r:id="rId10"/>
    <p:sldId id="1012" r:id="rId11"/>
    <p:sldId id="1013" r:id="rId1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Aop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8359758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Aop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언제 사용되는가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성능검사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트랜잭션 처리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로깅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예외 반환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검증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…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구성요소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모듈의 기능이 삽입되어 동작할 수 있는 실행 가능한 특정 위치</a:t>
            </a:r>
          </a:p>
          <a:p>
            <a:pPr>
              <a:spcBef>
                <a:spcPct val="0"/>
              </a:spcBef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PointCut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어떤 클래스의 어느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사용할 것인지를 결정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Advice: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각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삽입되어져 동작할 수 있는 코드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Interceptor: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InterceptorChain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AOP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툴에서 사용하는 용어로 주로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한개의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가지는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Advice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Weaving: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PointCut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의해서 결정된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JoinPoint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지정된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Advice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삽입하는 과정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CrossCutting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Introduction: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정적인 방식의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AOP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기술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Aspect: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PointCut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+ Advice + (Introduction)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관심사의 분리</a:t>
            </a:r>
            <a:endParaRPr lang="en-US" altLang="ko-KR" sz="1367" dirty="0" smtClean="0"/>
          </a:p>
        </p:txBody>
      </p:sp>
      <p:pic>
        <p:nvPicPr>
          <p:cNvPr id="1026" name="Picture 2" descr="spring aop ê´ì¬ì¬ì ë¶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44" y="2311214"/>
            <a:ext cx="52768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pom.xml</a:t>
            </a:r>
            <a:r>
              <a:rPr lang="ko-KR" altLang="en-US" sz="1367" dirty="0" smtClean="0"/>
              <a:t>에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32" y="3124200"/>
            <a:ext cx="3590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AsprectJ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설정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01" y="3204744"/>
            <a:ext cx="5334000" cy="2266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81" y="4048125"/>
            <a:ext cx="2009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AsprectJ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규칙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78" y="1340794"/>
            <a:ext cx="6833136" cy="51981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9" y="3819057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AsprectJ</a:t>
            </a:r>
            <a:r>
              <a:rPr lang="ko-KR" altLang="en-US" sz="1367" dirty="0" smtClean="0"/>
              <a:t>이 적용될 서비스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56" y="605823"/>
            <a:ext cx="3914775" cy="1838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52" y="2531915"/>
            <a:ext cx="6028944" cy="39192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3428999"/>
            <a:ext cx="21526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Controller</a:t>
            </a:r>
            <a:r>
              <a:rPr lang="ko-KR" altLang="en-US" sz="1367" dirty="0" smtClean="0"/>
              <a:t>를 통해 테스트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69" y="1759368"/>
            <a:ext cx="5997039" cy="4028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3333131"/>
            <a:ext cx="2009775" cy="6667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4070968" y="3719209"/>
            <a:ext cx="2567338" cy="18621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Junit Test</a:t>
            </a:r>
            <a:r>
              <a:rPr lang="ko-KR" altLang="en-US" sz="1367" dirty="0" smtClean="0"/>
              <a:t>를 통해 테스트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1370425"/>
            <a:ext cx="5162550" cy="5019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" y="2096379"/>
            <a:ext cx="2495550" cy="1209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51205"/>
          <a:stretch/>
        </p:blipFill>
        <p:spPr>
          <a:xfrm>
            <a:off x="1058883" y="4480150"/>
            <a:ext cx="27421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47853</TotalTime>
  <Words>174</Words>
  <Application>Microsoft Office PowerPoint</Application>
  <PresentationFormat>A4 용지(210x297mm)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Aop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2888</cp:revision>
  <cp:lastPrinted>2015-10-28T04:44:44Z</cp:lastPrinted>
  <dcterms:created xsi:type="dcterms:W3CDTF">2003-10-22T07:02:37Z</dcterms:created>
  <dcterms:modified xsi:type="dcterms:W3CDTF">2019-01-27T14:19:51Z</dcterms:modified>
</cp:coreProperties>
</file>