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73" r:id="rId5"/>
    <p:sldId id="274" r:id="rId6"/>
    <p:sldId id="267" r:id="rId7"/>
    <p:sldId id="266" r:id="rId8"/>
    <p:sldId id="269" r:id="rId9"/>
    <p:sldId id="268" r:id="rId10"/>
    <p:sldId id="270" r:id="rId11"/>
    <p:sldId id="262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h mj" initials="om" lastIdx="1" clrIdx="0">
    <p:extLst>
      <p:ext uri="{19B8F6BF-5375-455C-9EA6-DF929625EA0E}">
        <p15:presenceInfo xmlns:p15="http://schemas.microsoft.com/office/powerpoint/2012/main" userId="8909fcb9895a3f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6675" autoAdjust="0"/>
  </p:normalViewPr>
  <p:slideViewPr>
    <p:cSldViewPr snapToGrid="0">
      <p:cViewPr varScale="1">
        <p:scale>
          <a:sx n="57" d="100"/>
          <a:sy n="57" d="100"/>
        </p:scale>
        <p:origin x="7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41F4C5-2E91-46B2-A5F4-F8DEA1F3B52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C645A54-F005-417E-8AA0-7642B4CF04CC}">
      <dgm:prSet phldrT="[텍스트]"/>
      <dgm:spPr/>
      <dgm:t>
        <a:bodyPr/>
        <a:lstStyle/>
        <a:p>
          <a:pPr latinLnBrk="1"/>
          <a:r>
            <a:rPr lang="en-US" altLang="ko-KR" dirty="0"/>
            <a:t>Ai</a:t>
          </a:r>
          <a:r>
            <a:rPr lang="ko-KR" altLang="en-US" dirty="0"/>
            <a:t>센터</a:t>
          </a:r>
        </a:p>
      </dgm:t>
    </dgm:pt>
    <dgm:pt modelId="{EF175F64-9718-4C57-BD4D-D7B8CD04F7B6}" type="parTrans" cxnId="{CF44E462-575A-4043-819B-C06760D89105}">
      <dgm:prSet/>
      <dgm:spPr/>
      <dgm:t>
        <a:bodyPr/>
        <a:lstStyle/>
        <a:p>
          <a:pPr latinLnBrk="1"/>
          <a:endParaRPr lang="ko-KR" altLang="en-US"/>
        </a:p>
      </dgm:t>
    </dgm:pt>
    <dgm:pt modelId="{FDF8A470-880C-4263-A51E-DF9CC19EABF3}" type="sibTrans" cxnId="{CF44E462-575A-4043-819B-C06760D89105}">
      <dgm:prSet/>
      <dgm:spPr/>
      <dgm:t>
        <a:bodyPr/>
        <a:lstStyle/>
        <a:p>
          <a:pPr latinLnBrk="1"/>
          <a:endParaRPr lang="ko-KR" altLang="en-US"/>
        </a:p>
      </dgm:t>
    </dgm:pt>
    <dgm:pt modelId="{9F0A3354-4F00-42C7-9B2C-67F48D807303}">
      <dgm:prSet phldrT="[텍스트]"/>
      <dgm:spPr/>
      <dgm:t>
        <a:bodyPr/>
        <a:lstStyle/>
        <a:p>
          <a:pPr latinLnBrk="1"/>
          <a:r>
            <a:rPr lang="en-US" altLang="ko-KR" b="1" i="0" dirty="0"/>
            <a:t>[</a:t>
          </a:r>
          <a:r>
            <a:rPr lang="ko-KR" altLang="en-US" b="1" i="0" dirty="0"/>
            <a:t>언어</a:t>
          </a:r>
          <a:r>
            <a:rPr lang="en-US" altLang="ko-KR" b="1" i="0" dirty="0"/>
            <a:t>AI</a:t>
          </a:r>
          <a:r>
            <a:rPr lang="ko-KR" altLang="en-US" b="1" i="0" dirty="0"/>
            <a:t>랩</a:t>
          </a:r>
          <a:r>
            <a:rPr lang="en-US" altLang="ko-KR" b="1" i="0" dirty="0"/>
            <a:t>] </a:t>
          </a:r>
          <a:r>
            <a:rPr lang="ko-KR" altLang="en-US" b="1" i="0" dirty="0"/>
            <a:t>사람의 언어로 정보를 주고 받는 응용 기술</a:t>
          </a:r>
          <a:endParaRPr lang="ko-KR" altLang="en-US" dirty="0"/>
        </a:p>
      </dgm:t>
    </dgm:pt>
    <dgm:pt modelId="{C884AA35-E50B-41EA-A19A-C5DED127E397}" type="parTrans" cxnId="{BB41E0C7-CD46-4F01-ACD5-0A824AD516EF}">
      <dgm:prSet/>
      <dgm:spPr/>
      <dgm:t>
        <a:bodyPr/>
        <a:lstStyle/>
        <a:p>
          <a:pPr latinLnBrk="1"/>
          <a:endParaRPr lang="ko-KR" altLang="en-US"/>
        </a:p>
      </dgm:t>
    </dgm:pt>
    <dgm:pt modelId="{B79742A8-F83D-4460-9D7E-5BC2024C4C41}" type="sibTrans" cxnId="{BB41E0C7-CD46-4F01-ACD5-0A824AD516EF}">
      <dgm:prSet/>
      <dgm:spPr/>
      <dgm:t>
        <a:bodyPr/>
        <a:lstStyle/>
        <a:p>
          <a:pPr latinLnBrk="1"/>
          <a:endParaRPr lang="ko-KR" altLang="en-US"/>
        </a:p>
      </dgm:t>
    </dgm:pt>
    <dgm:pt modelId="{1C12AFB3-9162-4D83-ABE4-B9950D699E6C}">
      <dgm:prSet phldrT="[텍스트]"/>
      <dgm:spPr/>
      <dgm:t>
        <a:bodyPr/>
        <a:lstStyle/>
        <a:p>
          <a:pPr latinLnBrk="1"/>
          <a:r>
            <a:rPr lang="en-US" altLang="ko-KR" b="1" i="0" dirty="0"/>
            <a:t>[</a:t>
          </a:r>
          <a:r>
            <a:rPr lang="ko-KR" altLang="en-US" b="1" i="0" dirty="0"/>
            <a:t>지식</a:t>
          </a:r>
          <a:r>
            <a:rPr lang="en-US" altLang="ko-KR" b="1" i="0" dirty="0"/>
            <a:t>AI</a:t>
          </a:r>
          <a:r>
            <a:rPr lang="ko-KR" altLang="en-US" b="1" i="0" dirty="0"/>
            <a:t>랩</a:t>
          </a:r>
          <a:r>
            <a:rPr lang="en-US" altLang="ko-KR" b="1" i="0" dirty="0"/>
            <a:t>] </a:t>
          </a:r>
          <a:r>
            <a:rPr lang="ko-KR" altLang="en-US" b="1" i="0" dirty="0"/>
            <a:t>데이터기반의 지식추론과 생성</a:t>
          </a:r>
          <a:r>
            <a:rPr lang="en-US" altLang="ko-KR" b="1" i="0" dirty="0"/>
            <a:t>, </a:t>
          </a:r>
          <a:r>
            <a:rPr lang="ko-KR" altLang="en-US" b="1" i="0" dirty="0"/>
            <a:t>전달 기술</a:t>
          </a:r>
          <a:endParaRPr lang="ko-KR" altLang="en-US" dirty="0"/>
        </a:p>
      </dgm:t>
    </dgm:pt>
    <dgm:pt modelId="{913FCDC5-0512-4E62-B515-AF41EC54556F}" type="parTrans" cxnId="{97CAE823-5766-456C-9889-5DDF418870B3}">
      <dgm:prSet/>
      <dgm:spPr/>
      <dgm:t>
        <a:bodyPr/>
        <a:lstStyle/>
        <a:p>
          <a:pPr latinLnBrk="1"/>
          <a:endParaRPr lang="ko-KR" altLang="en-US"/>
        </a:p>
      </dgm:t>
    </dgm:pt>
    <dgm:pt modelId="{5772AE40-160B-4930-806C-86577AC70E85}" type="sibTrans" cxnId="{97CAE823-5766-456C-9889-5DDF418870B3}">
      <dgm:prSet/>
      <dgm:spPr/>
      <dgm:t>
        <a:bodyPr/>
        <a:lstStyle/>
        <a:p>
          <a:pPr latinLnBrk="1"/>
          <a:endParaRPr lang="ko-KR" altLang="en-US"/>
        </a:p>
      </dgm:t>
    </dgm:pt>
    <dgm:pt modelId="{D267FFAA-FB16-4669-8DB7-A899D6A67941}">
      <dgm:prSet phldrT="[텍스트]"/>
      <dgm:spPr/>
      <dgm:t>
        <a:bodyPr/>
        <a:lstStyle/>
        <a:p>
          <a:pPr algn="ctr" latinLnBrk="1"/>
          <a:r>
            <a:rPr lang="en-US" altLang="ko-KR" dirty="0"/>
            <a:t>NLP</a:t>
          </a:r>
          <a:r>
            <a:rPr lang="ko-KR" altLang="en-US" dirty="0"/>
            <a:t>센터</a:t>
          </a:r>
        </a:p>
      </dgm:t>
    </dgm:pt>
    <dgm:pt modelId="{9800A18B-B4C2-4821-9AA5-4EE7322F4CF6}" type="parTrans" cxnId="{C4AFB85B-DA8A-4A00-855B-E7C5132F6E87}">
      <dgm:prSet/>
      <dgm:spPr/>
      <dgm:t>
        <a:bodyPr/>
        <a:lstStyle/>
        <a:p>
          <a:pPr latinLnBrk="1"/>
          <a:endParaRPr lang="ko-KR" altLang="en-US"/>
        </a:p>
      </dgm:t>
    </dgm:pt>
    <dgm:pt modelId="{CA1E9235-5F1B-499B-9D91-46B860E64B98}" type="sibTrans" cxnId="{C4AFB85B-DA8A-4A00-855B-E7C5132F6E87}">
      <dgm:prSet/>
      <dgm:spPr/>
      <dgm:t>
        <a:bodyPr/>
        <a:lstStyle/>
        <a:p>
          <a:pPr latinLnBrk="1"/>
          <a:endParaRPr lang="ko-KR" altLang="en-US"/>
        </a:p>
      </dgm:t>
    </dgm:pt>
    <dgm:pt modelId="{5E1F1275-C599-45B3-A27C-DDCAAC0135A4}">
      <dgm:prSet phldrT="[텍스트]"/>
      <dgm:spPr/>
      <dgm:t>
        <a:bodyPr/>
        <a:lstStyle/>
        <a:p>
          <a:pPr latinLnBrk="1"/>
          <a:r>
            <a:rPr lang="en-US" altLang="ko-KR" b="1" i="0" dirty="0"/>
            <a:t>[</a:t>
          </a:r>
          <a:r>
            <a:rPr lang="ko-KR" altLang="en-US" b="1" i="0" dirty="0"/>
            <a:t>게임</a:t>
          </a:r>
          <a:r>
            <a:rPr lang="en-US" altLang="ko-KR" b="1" i="0" dirty="0"/>
            <a:t>AI</a:t>
          </a:r>
          <a:r>
            <a:rPr lang="ko-KR" altLang="en-US" b="1" i="0" dirty="0"/>
            <a:t>랩</a:t>
          </a:r>
          <a:r>
            <a:rPr lang="en-US" altLang="ko-KR" b="1" i="0" dirty="0"/>
            <a:t>] </a:t>
          </a:r>
          <a:r>
            <a:rPr lang="ko-KR" altLang="en-US" b="1" i="0" dirty="0"/>
            <a:t>강화학습과 딥러닝 기반의 게임 개발 및 서비스 기술</a:t>
          </a:r>
          <a:endParaRPr lang="ko-KR" altLang="en-US" dirty="0"/>
        </a:p>
      </dgm:t>
    </dgm:pt>
    <dgm:pt modelId="{70E8F3DF-ED1C-4315-B6AB-EE22ACA6D211}" type="parTrans" cxnId="{A68632BD-4CD3-452B-8BD9-6377BB36AF51}">
      <dgm:prSet/>
      <dgm:spPr/>
      <dgm:t>
        <a:bodyPr/>
        <a:lstStyle/>
        <a:p>
          <a:pPr latinLnBrk="1"/>
          <a:endParaRPr lang="ko-KR" altLang="en-US"/>
        </a:p>
      </dgm:t>
    </dgm:pt>
    <dgm:pt modelId="{98884B6C-8FDA-47DB-9F93-F6FAB8980168}" type="sibTrans" cxnId="{A68632BD-4CD3-452B-8BD9-6377BB36AF51}">
      <dgm:prSet/>
      <dgm:spPr/>
      <dgm:t>
        <a:bodyPr/>
        <a:lstStyle/>
        <a:p>
          <a:pPr latinLnBrk="1"/>
          <a:endParaRPr lang="ko-KR" altLang="en-US"/>
        </a:p>
      </dgm:t>
    </dgm:pt>
    <dgm:pt modelId="{194CBFC3-8447-4E3E-8B38-F844F64C6D89}">
      <dgm:prSet phldrT="[텍스트]"/>
      <dgm:spPr/>
      <dgm:t>
        <a:bodyPr/>
        <a:lstStyle/>
        <a:p>
          <a:pPr latinLnBrk="1"/>
          <a:r>
            <a:rPr lang="en-US" altLang="ko-KR" b="1" i="0" dirty="0"/>
            <a:t>[</a:t>
          </a:r>
          <a:r>
            <a:rPr lang="ko-KR" altLang="en-US" b="1" i="0" dirty="0" err="1"/>
            <a:t>스피치랩</a:t>
          </a:r>
          <a:r>
            <a:rPr lang="en-US" altLang="ko-KR" b="1" i="0" dirty="0"/>
            <a:t>] </a:t>
          </a:r>
          <a:r>
            <a:rPr lang="ko-KR" altLang="en-US" b="1" i="0" dirty="0"/>
            <a:t>감정인식 기술과 음성합성 기술</a:t>
          </a:r>
          <a:endParaRPr lang="ko-KR" altLang="en-US" dirty="0"/>
        </a:p>
      </dgm:t>
    </dgm:pt>
    <dgm:pt modelId="{679A8ADB-7F2F-450B-879A-A4B87A304BC0}" type="parTrans" cxnId="{ECA7956C-21C2-4B51-A7AB-2E9C3C857D69}">
      <dgm:prSet/>
      <dgm:spPr/>
      <dgm:t>
        <a:bodyPr/>
        <a:lstStyle/>
        <a:p>
          <a:pPr latinLnBrk="1"/>
          <a:endParaRPr lang="ko-KR" altLang="en-US"/>
        </a:p>
      </dgm:t>
    </dgm:pt>
    <dgm:pt modelId="{4C2A367F-5B07-420A-9124-061DD0F1C274}" type="sibTrans" cxnId="{ECA7956C-21C2-4B51-A7AB-2E9C3C857D69}">
      <dgm:prSet/>
      <dgm:spPr/>
      <dgm:t>
        <a:bodyPr/>
        <a:lstStyle/>
        <a:p>
          <a:pPr latinLnBrk="1"/>
          <a:endParaRPr lang="ko-KR" altLang="en-US"/>
        </a:p>
      </dgm:t>
    </dgm:pt>
    <dgm:pt modelId="{A56AB6DB-9287-474E-B75D-2A86E73206D0}">
      <dgm:prSet phldrT="[텍스트]"/>
      <dgm:spPr/>
      <dgm:t>
        <a:bodyPr/>
        <a:lstStyle/>
        <a:p>
          <a:pPr latinLnBrk="1"/>
          <a:r>
            <a:rPr lang="en-US" altLang="ko-KR" b="1" i="0" dirty="0"/>
            <a:t>[</a:t>
          </a:r>
          <a:r>
            <a:rPr lang="ko-KR" altLang="en-US" b="1" i="0" dirty="0"/>
            <a:t>비전</a:t>
          </a:r>
          <a:r>
            <a:rPr lang="en-US" altLang="ko-KR" b="1" i="0" dirty="0"/>
            <a:t>TF] </a:t>
          </a:r>
          <a:r>
            <a:rPr lang="ko-KR" altLang="en-US" b="1" i="0" dirty="0"/>
            <a:t>이미지</a:t>
          </a:r>
          <a:r>
            <a:rPr lang="en-US" altLang="ko-KR" b="1" i="0" dirty="0"/>
            <a:t>/</a:t>
          </a:r>
          <a:r>
            <a:rPr lang="ko-KR" altLang="en-US" b="1" i="0" dirty="0"/>
            <a:t>비디오 인식과 생성 기술</a:t>
          </a:r>
          <a:endParaRPr lang="ko-KR" altLang="en-US" dirty="0"/>
        </a:p>
      </dgm:t>
    </dgm:pt>
    <dgm:pt modelId="{B196F4E1-0C81-4589-BFE0-B4F1EC45BFAA}" type="parTrans" cxnId="{0D4E94D0-0928-4EFA-87D9-6A6C36A59245}">
      <dgm:prSet/>
      <dgm:spPr/>
      <dgm:t>
        <a:bodyPr/>
        <a:lstStyle/>
        <a:p>
          <a:pPr latinLnBrk="1"/>
          <a:endParaRPr lang="ko-KR" altLang="en-US"/>
        </a:p>
      </dgm:t>
    </dgm:pt>
    <dgm:pt modelId="{38A51EE0-876C-4723-9F62-59753D8CAAB0}" type="sibTrans" cxnId="{0D4E94D0-0928-4EFA-87D9-6A6C36A59245}">
      <dgm:prSet/>
      <dgm:spPr/>
      <dgm:t>
        <a:bodyPr/>
        <a:lstStyle/>
        <a:p>
          <a:pPr latinLnBrk="1"/>
          <a:endParaRPr lang="ko-KR" altLang="en-US"/>
        </a:p>
      </dgm:t>
    </dgm:pt>
    <dgm:pt modelId="{6AAD25F5-570B-4EAF-A788-304BF56A064E}" type="pres">
      <dgm:prSet presAssocID="{7941F4C5-2E91-46B2-A5F4-F8DEA1F3B52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F31A16A-15BE-4B48-83F0-703F0359128F}" type="pres">
      <dgm:prSet presAssocID="{DC645A54-F005-417E-8AA0-7642B4CF04CC}" presName="hierRoot1" presStyleCnt="0">
        <dgm:presLayoutVars>
          <dgm:hierBranch val="init"/>
        </dgm:presLayoutVars>
      </dgm:prSet>
      <dgm:spPr/>
    </dgm:pt>
    <dgm:pt modelId="{25B4339B-7156-497A-BB19-41248F9AE2B1}" type="pres">
      <dgm:prSet presAssocID="{DC645A54-F005-417E-8AA0-7642B4CF04CC}" presName="rootComposite1" presStyleCnt="0"/>
      <dgm:spPr/>
    </dgm:pt>
    <dgm:pt modelId="{84A543AD-5076-426C-92B2-47FBFDDBA9D5}" type="pres">
      <dgm:prSet presAssocID="{DC645A54-F005-417E-8AA0-7642B4CF04CC}" presName="rootText1" presStyleLbl="node0" presStyleIdx="0" presStyleCnt="2">
        <dgm:presLayoutVars>
          <dgm:chPref val="3"/>
        </dgm:presLayoutVars>
      </dgm:prSet>
      <dgm:spPr/>
    </dgm:pt>
    <dgm:pt modelId="{9BF3B34B-ACC2-4E01-A2BA-E31B57D4290C}" type="pres">
      <dgm:prSet presAssocID="{DC645A54-F005-417E-8AA0-7642B4CF04CC}" presName="rootConnector1" presStyleLbl="node1" presStyleIdx="0" presStyleCnt="0"/>
      <dgm:spPr/>
    </dgm:pt>
    <dgm:pt modelId="{C0E22239-C041-4D5F-BD72-EA6E1406C788}" type="pres">
      <dgm:prSet presAssocID="{DC645A54-F005-417E-8AA0-7642B4CF04CC}" presName="hierChild2" presStyleCnt="0"/>
      <dgm:spPr/>
    </dgm:pt>
    <dgm:pt modelId="{C61ECB0E-55D5-4F21-B509-5A2E7678B901}" type="pres">
      <dgm:prSet presAssocID="{70E8F3DF-ED1C-4315-B6AB-EE22ACA6D211}" presName="Name37" presStyleLbl="parChTrans1D2" presStyleIdx="0" presStyleCnt="5"/>
      <dgm:spPr/>
    </dgm:pt>
    <dgm:pt modelId="{44CD843B-304C-4778-ACC8-F423085A30BA}" type="pres">
      <dgm:prSet presAssocID="{5E1F1275-C599-45B3-A27C-DDCAAC0135A4}" presName="hierRoot2" presStyleCnt="0">
        <dgm:presLayoutVars>
          <dgm:hierBranch val="init"/>
        </dgm:presLayoutVars>
      </dgm:prSet>
      <dgm:spPr/>
    </dgm:pt>
    <dgm:pt modelId="{783FFC3C-398B-49C9-9B94-450757C58FBD}" type="pres">
      <dgm:prSet presAssocID="{5E1F1275-C599-45B3-A27C-DDCAAC0135A4}" presName="rootComposite" presStyleCnt="0"/>
      <dgm:spPr/>
    </dgm:pt>
    <dgm:pt modelId="{623D614F-F977-41FA-AFA6-ED7E1D84693A}" type="pres">
      <dgm:prSet presAssocID="{5E1F1275-C599-45B3-A27C-DDCAAC0135A4}" presName="rootText" presStyleLbl="node2" presStyleIdx="0" presStyleCnt="5">
        <dgm:presLayoutVars>
          <dgm:chPref val="3"/>
        </dgm:presLayoutVars>
      </dgm:prSet>
      <dgm:spPr/>
    </dgm:pt>
    <dgm:pt modelId="{8F8A5C3B-A240-4345-A49A-384A243078B9}" type="pres">
      <dgm:prSet presAssocID="{5E1F1275-C599-45B3-A27C-DDCAAC0135A4}" presName="rootConnector" presStyleLbl="node2" presStyleIdx="0" presStyleCnt="5"/>
      <dgm:spPr/>
    </dgm:pt>
    <dgm:pt modelId="{293ED59E-4BCB-44F9-990F-7B6D0B82E7A8}" type="pres">
      <dgm:prSet presAssocID="{5E1F1275-C599-45B3-A27C-DDCAAC0135A4}" presName="hierChild4" presStyleCnt="0"/>
      <dgm:spPr/>
    </dgm:pt>
    <dgm:pt modelId="{A2A2C037-18E0-40FA-9D5B-3F32C4BB69F8}" type="pres">
      <dgm:prSet presAssocID="{5E1F1275-C599-45B3-A27C-DDCAAC0135A4}" presName="hierChild5" presStyleCnt="0"/>
      <dgm:spPr/>
    </dgm:pt>
    <dgm:pt modelId="{C83D3F1E-863D-47F3-A103-C1BF638BB4D5}" type="pres">
      <dgm:prSet presAssocID="{679A8ADB-7F2F-450B-879A-A4B87A304BC0}" presName="Name37" presStyleLbl="parChTrans1D2" presStyleIdx="1" presStyleCnt="5"/>
      <dgm:spPr/>
    </dgm:pt>
    <dgm:pt modelId="{085671D3-C893-41C1-9E12-DFD135B6BA62}" type="pres">
      <dgm:prSet presAssocID="{194CBFC3-8447-4E3E-8B38-F844F64C6D89}" presName="hierRoot2" presStyleCnt="0">
        <dgm:presLayoutVars>
          <dgm:hierBranch val="init"/>
        </dgm:presLayoutVars>
      </dgm:prSet>
      <dgm:spPr/>
    </dgm:pt>
    <dgm:pt modelId="{27932AD5-683D-489E-A045-3A76B009D598}" type="pres">
      <dgm:prSet presAssocID="{194CBFC3-8447-4E3E-8B38-F844F64C6D89}" presName="rootComposite" presStyleCnt="0"/>
      <dgm:spPr/>
    </dgm:pt>
    <dgm:pt modelId="{0EBC77A5-20D3-42D4-94F5-A417258269E9}" type="pres">
      <dgm:prSet presAssocID="{194CBFC3-8447-4E3E-8B38-F844F64C6D89}" presName="rootText" presStyleLbl="node2" presStyleIdx="1" presStyleCnt="5">
        <dgm:presLayoutVars>
          <dgm:chPref val="3"/>
        </dgm:presLayoutVars>
      </dgm:prSet>
      <dgm:spPr/>
    </dgm:pt>
    <dgm:pt modelId="{90055F62-A64F-4828-AE20-B6B7C23F3431}" type="pres">
      <dgm:prSet presAssocID="{194CBFC3-8447-4E3E-8B38-F844F64C6D89}" presName="rootConnector" presStyleLbl="node2" presStyleIdx="1" presStyleCnt="5"/>
      <dgm:spPr/>
    </dgm:pt>
    <dgm:pt modelId="{68538FD1-2B53-4461-811D-2EB784DF1C87}" type="pres">
      <dgm:prSet presAssocID="{194CBFC3-8447-4E3E-8B38-F844F64C6D89}" presName="hierChild4" presStyleCnt="0"/>
      <dgm:spPr/>
    </dgm:pt>
    <dgm:pt modelId="{B5F05E4D-3CAB-43B2-9D3F-65AF72D66631}" type="pres">
      <dgm:prSet presAssocID="{194CBFC3-8447-4E3E-8B38-F844F64C6D89}" presName="hierChild5" presStyleCnt="0"/>
      <dgm:spPr/>
    </dgm:pt>
    <dgm:pt modelId="{BBF95BEB-196F-4F14-92B2-D3A3F0B2C50F}" type="pres">
      <dgm:prSet presAssocID="{B196F4E1-0C81-4589-BFE0-B4F1EC45BFAA}" presName="Name37" presStyleLbl="parChTrans1D2" presStyleIdx="2" presStyleCnt="5"/>
      <dgm:spPr/>
    </dgm:pt>
    <dgm:pt modelId="{1230242D-2B86-41BB-9C85-0542C10D5CEB}" type="pres">
      <dgm:prSet presAssocID="{A56AB6DB-9287-474E-B75D-2A86E73206D0}" presName="hierRoot2" presStyleCnt="0">
        <dgm:presLayoutVars>
          <dgm:hierBranch val="init"/>
        </dgm:presLayoutVars>
      </dgm:prSet>
      <dgm:spPr/>
    </dgm:pt>
    <dgm:pt modelId="{E882BFEC-0FAE-4551-AF7B-36C30DAB949A}" type="pres">
      <dgm:prSet presAssocID="{A56AB6DB-9287-474E-B75D-2A86E73206D0}" presName="rootComposite" presStyleCnt="0"/>
      <dgm:spPr/>
    </dgm:pt>
    <dgm:pt modelId="{FC6F3804-86D9-4A4C-AAF0-2AED47959F92}" type="pres">
      <dgm:prSet presAssocID="{A56AB6DB-9287-474E-B75D-2A86E73206D0}" presName="rootText" presStyleLbl="node2" presStyleIdx="2" presStyleCnt="5">
        <dgm:presLayoutVars>
          <dgm:chPref val="3"/>
        </dgm:presLayoutVars>
      </dgm:prSet>
      <dgm:spPr/>
    </dgm:pt>
    <dgm:pt modelId="{83A987E8-498C-44B7-B222-2AF5DC25BED5}" type="pres">
      <dgm:prSet presAssocID="{A56AB6DB-9287-474E-B75D-2A86E73206D0}" presName="rootConnector" presStyleLbl="node2" presStyleIdx="2" presStyleCnt="5"/>
      <dgm:spPr/>
    </dgm:pt>
    <dgm:pt modelId="{67D12FCA-E023-45E7-9DFD-748AA53B5DF2}" type="pres">
      <dgm:prSet presAssocID="{A56AB6DB-9287-474E-B75D-2A86E73206D0}" presName="hierChild4" presStyleCnt="0"/>
      <dgm:spPr/>
    </dgm:pt>
    <dgm:pt modelId="{75CEF36F-D1C3-4E29-A0BD-CCDAF162601B}" type="pres">
      <dgm:prSet presAssocID="{A56AB6DB-9287-474E-B75D-2A86E73206D0}" presName="hierChild5" presStyleCnt="0"/>
      <dgm:spPr/>
    </dgm:pt>
    <dgm:pt modelId="{2D64FC6E-C3D1-49E4-AA1B-EE3C0CFB1AB5}" type="pres">
      <dgm:prSet presAssocID="{DC645A54-F005-417E-8AA0-7642B4CF04CC}" presName="hierChild3" presStyleCnt="0"/>
      <dgm:spPr/>
    </dgm:pt>
    <dgm:pt modelId="{C0E4908C-996B-4619-8396-12D0AB8A71C4}" type="pres">
      <dgm:prSet presAssocID="{D267FFAA-FB16-4669-8DB7-A899D6A67941}" presName="hierRoot1" presStyleCnt="0">
        <dgm:presLayoutVars>
          <dgm:hierBranch val="init"/>
        </dgm:presLayoutVars>
      </dgm:prSet>
      <dgm:spPr/>
    </dgm:pt>
    <dgm:pt modelId="{2B00859B-253F-416A-B747-BA730AC865BA}" type="pres">
      <dgm:prSet presAssocID="{D267FFAA-FB16-4669-8DB7-A899D6A67941}" presName="rootComposite1" presStyleCnt="0"/>
      <dgm:spPr/>
    </dgm:pt>
    <dgm:pt modelId="{927E3FE7-BF60-4E4E-86AE-018FADE91222}" type="pres">
      <dgm:prSet presAssocID="{D267FFAA-FB16-4669-8DB7-A899D6A67941}" presName="rootText1" presStyleLbl="node0" presStyleIdx="1" presStyleCnt="2">
        <dgm:presLayoutVars>
          <dgm:chPref val="3"/>
        </dgm:presLayoutVars>
      </dgm:prSet>
      <dgm:spPr/>
    </dgm:pt>
    <dgm:pt modelId="{CDC8534A-EE92-4F3F-90C0-6E0B6D36CA77}" type="pres">
      <dgm:prSet presAssocID="{D267FFAA-FB16-4669-8DB7-A899D6A67941}" presName="rootConnector1" presStyleLbl="node1" presStyleIdx="0" presStyleCnt="0"/>
      <dgm:spPr/>
    </dgm:pt>
    <dgm:pt modelId="{16CCC184-849B-40DC-BAE2-2633DCF95E70}" type="pres">
      <dgm:prSet presAssocID="{D267FFAA-FB16-4669-8DB7-A899D6A67941}" presName="hierChild2" presStyleCnt="0"/>
      <dgm:spPr/>
    </dgm:pt>
    <dgm:pt modelId="{A7AAEA69-7986-42DC-B933-8029C6BBE563}" type="pres">
      <dgm:prSet presAssocID="{C884AA35-E50B-41EA-A19A-C5DED127E397}" presName="Name37" presStyleLbl="parChTrans1D2" presStyleIdx="3" presStyleCnt="5"/>
      <dgm:spPr/>
    </dgm:pt>
    <dgm:pt modelId="{49000881-9A57-4CDF-B638-C9543062095F}" type="pres">
      <dgm:prSet presAssocID="{9F0A3354-4F00-42C7-9B2C-67F48D807303}" presName="hierRoot2" presStyleCnt="0">
        <dgm:presLayoutVars>
          <dgm:hierBranch val="init"/>
        </dgm:presLayoutVars>
      </dgm:prSet>
      <dgm:spPr/>
    </dgm:pt>
    <dgm:pt modelId="{9876CAC2-9F05-4E31-8008-A8EA60BCD88B}" type="pres">
      <dgm:prSet presAssocID="{9F0A3354-4F00-42C7-9B2C-67F48D807303}" presName="rootComposite" presStyleCnt="0"/>
      <dgm:spPr/>
    </dgm:pt>
    <dgm:pt modelId="{5B29EA3A-8DA6-46BD-A3F2-355F0E278C74}" type="pres">
      <dgm:prSet presAssocID="{9F0A3354-4F00-42C7-9B2C-67F48D807303}" presName="rootText" presStyleLbl="node2" presStyleIdx="3" presStyleCnt="5">
        <dgm:presLayoutVars>
          <dgm:chPref val="3"/>
        </dgm:presLayoutVars>
      </dgm:prSet>
      <dgm:spPr/>
    </dgm:pt>
    <dgm:pt modelId="{8D4EF02B-F73C-4FB6-A08D-616E290EE6BF}" type="pres">
      <dgm:prSet presAssocID="{9F0A3354-4F00-42C7-9B2C-67F48D807303}" presName="rootConnector" presStyleLbl="node2" presStyleIdx="3" presStyleCnt="5"/>
      <dgm:spPr/>
    </dgm:pt>
    <dgm:pt modelId="{E436F2F9-32C7-4B24-8DD7-F855B5E8856F}" type="pres">
      <dgm:prSet presAssocID="{9F0A3354-4F00-42C7-9B2C-67F48D807303}" presName="hierChild4" presStyleCnt="0"/>
      <dgm:spPr/>
    </dgm:pt>
    <dgm:pt modelId="{0B92C8F9-B880-463D-8647-175A2B67DD55}" type="pres">
      <dgm:prSet presAssocID="{9F0A3354-4F00-42C7-9B2C-67F48D807303}" presName="hierChild5" presStyleCnt="0"/>
      <dgm:spPr/>
    </dgm:pt>
    <dgm:pt modelId="{4D2C479F-C99A-48A8-8E25-52C22FA7E111}" type="pres">
      <dgm:prSet presAssocID="{913FCDC5-0512-4E62-B515-AF41EC54556F}" presName="Name37" presStyleLbl="parChTrans1D2" presStyleIdx="4" presStyleCnt="5"/>
      <dgm:spPr/>
    </dgm:pt>
    <dgm:pt modelId="{93B9E005-B983-433E-B8AA-2A681AF881A8}" type="pres">
      <dgm:prSet presAssocID="{1C12AFB3-9162-4D83-ABE4-B9950D699E6C}" presName="hierRoot2" presStyleCnt="0">
        <dgm:presLayoutVars>
          <dgm:hierBranch val="init"/>
        </dgm:presLayoutVars>
      </dgm:prSet>
      <dgm:spPr/>
    </dgm:pt>
    <dgm:pt modelId="{037545FA-79C5-4290-A35E-F4A712B5E91F}" type="pres">
      <dgm:prSet presAssocID="{1C12AFB3-9162-4D83-ABE4-B9950D699E6C}" presName="rootComposite" presStyleCnt="0"/>
      <dgm:spPr/>
    </dgm:pt>
    <dgm:pt modelId="{8F76961C-1711-467B-933B-7B197F3B09C7}" type="pres">
      <dgm:prSet presAssocID="{1C12AFB3-9162-4D83-ABE4-B9950D699E6C}" presName="rootText" presStyleLbl="node2" presStyleIdx="4" presStyleCnt="5">
        <dgm:presLayoutVars>
          <dgm:chPref val="3"/>
        </dgm:presLayoutVars>
      </dgm:prSet>
      <dgm:spPr/>
    </dgm:pt>
    <dgm:pt modelId="{5908F9B2-7B0D-48C9-937D-AB8FCADDC31A}" type="pres">
      <dgm:prSet presAssocID="{1C12AFB3-9162-4D83-ABE4-B9950D699E6C}" presName="rootConnector" presStyleLbl="node2" presStyleIdx="4" presStyleCnt="5"/>
      <dgm:spPr/>
    </dgm:pt>
    <dgm:pt modelId="{41185C9E-2789-4759-8F87-E83EC01362B0}" type="pres">
      <dgm:prSet presAssocID="{1C12AFB3-9162-4D83-ABE4-B9950D699E6C}" presName="hierChild4" presStyleCnt="0"/>
      <dgm:spPr/>
    </dgm:pt>
    <dgm:pt modelId="{B33ED1F5-87A8-46B7-B20C-7C4B9D1E5DA6}" type="pres">
      <dgm:prSet presAssocID="{1C12AFB3-9162-4D83-ABE4-B9950D699E6C}" presName="hierChild5" presStyleCnt="0"/>
      <dgm:spPr/>
    </dgm:pt>
    <dgm:pt modelId="{AB0484AE-5D6F-4522-9739-BD351D2AA029}" type="pres">
      <dgm:prSet presAssocID="{D267FFAA-FB16-4669-8DB7-A899D6A67941}" presName="hierChild3" presStyleCnt="0"/>
      <dgm:spPr/>
    </dgm:pt>
  </dgm:ptLst>
  <dgm:cxnLst>
    <dgm:cxn modelId="{3A7A5900-9B74-4913-85AA-862D98C436F4}" type="presOf" srcId="{679A8ADB-7F2F-450B-879A-A4B87A304BC0}" destId="{C83D3F1E-863D-47F3-A103-C1BF638BB4D5}" srcOrd="0" destOrd="0" presId="urn:microsoft.com/office/officeart/2005/8/layout/orgChart1"/>
    <dgm:cxn modelId="{057D8A1D-868B-4B56-AE47-EA093A8D580D}" type="presOf" srcId="{C884AA35-E50B-41EA-A19A-C5DED127E397}" destId="{A7AAEA69-7986-42DC-B933-8029C6BBE563}" srcOrd="0" destOrd="0" presId="urn:microsoft.com/office/officeart/2005/8/layout/orgChart1"/>
    <dgm:cxn modelId="{97CAE823-5766-456C-9889-5DDF418870B3}" srcId="{D267FFAA-FB16-4669-8DB7-A899D6A67941}" destId="{1C12AFB3-9162-4D83-ABE4-B9950D699E6C}" srcOrd="1" destOrd="0" parTransId="{913FCDC5-0512-4E62-B515-AF41EC54556F}" sibTransId="{5772AE40-160B-4930-806C-86577AC70E85}"/>
    <dgm:cxn modelId="{EDF22237-958F-49FA-B097-C6953B58357B}" type="presOf" srcId="{9F0A3354-4F00-42C7-9B2C-67F48D807303}" destId="{5B29EA3A-8DA6-46BD-A3F2-355F0E278C74}" srcOrd="0" destOrd="0" presId="urn:microsoft.com/office/officeart/2005/8/layout/orgChart1"/>
    <dgm:cxn modelId="{8C1FEB3E-5987-443C-B006-118EB4D4C045}" type="presOf" srcId="{194CBFC3-8447-4E3E-8B38-F844F64C6D89}" destId="{90055F62-A64F-4828-AE20-B6B7C23F3431}" srcOrd="1" destOrd="0" presId="urn:microsoft.com/office/officeart/2005/8/layout/orgChart1"/>
    <dgm:cxn modelId="{C4AFB85B-DA8A-4A00-855B-E7C5132F6E87}" srcId="{7941F4C5-2E91-46B2-A5F4-F8DEA1F3B528}" destId="{D267FFAA-FB16-4669-8DB7-A899D6A67941}" srcOrd="1" destOrd="0" parTransId="{9800A18B-B4C2-4821-9AA5-4EE7322F4CF6}" sibTransId="{CA1E9235-5F1B-499B-9D91-46B860E64B98}"/>
    <dgm:cxn modelId="{3999255C-AC8B-4C54-BC37-E24FEE8B9B7A}" type="presOf" srcId="{7941F4C5-2E91-46B2-A5F4-F8DEA1F3B528}" destId="{6AAD25F5-570B-4EAF-A788-304BF56A064E}" srcOrd="0" destOrd="0" presId="urn:microsoft.com/office/officeart/2005/8/layout/orgChart1"/>
    <dgm:cxn modelId="{CF44E462-575A-4043-819B-C06760D89105}" srcId="{7941F4C5-2E91-46B2-A5F4-F8DEA1F3B528}" destId="{DC645A54-F005-417E-8AA0-7642B4CF04CC}" srcOrd="0" destOrd="0" parTransId="{EF175F64-9718-4C57-BD4D-D7B8CD04F7B6}" sibTransId="{FDF8A470-880C-4263-A51E-DF9CC19EABF3}"/>
    <dgm:cxn modelId="{ECA7956C-21C2-4B51-A7AB-2E9C3C857D69}" srcId="{DC645A54-F005-417E-8AA0-7642B4CF04CC}" destId="{194CBFC3-8447-4E3E-8B38-F844F64C6D89}" srcOrd="1" destOrd="0" parTransId="{679A8ADB-7F2F-450B-879A-A4B87A304BC0}" sibTransId="{4C2A367F-5B07-420A-9124-061DD0F1C274}"/>
    <dgm:cxn modelId="{AD337E77-2EAB-4848-BD43-60A3AB9DF94B}" type="presOf" srcId="{1C12AFB3-9162-4D83-ABE4-B9950D699E6C}" destId="{8F76961C-1711-467B-933B-7B197F3B09C7}" srcOrd="0" destOrd="0" presId="urn:microsoft.com/office/officeart/2005/8/layout/orgChart1"/>
    <dgm:cxn modelId="{6AE6AD5A-B88D-47B5-8F8C-98BF0310D7D5}" type="presOf" srcId="{5E1F1275-C599-45B3-A27C-DDCAAC0135A4}" destId="{8F8A5C3B-A240-4345-A49A-384A243078B9}" srcOrd="1" destOrd="0" presId="urn:microsoft.com/office/officeart/2005/8/layout/orgChart1"/>
    <dgm:cxn modelId="{DF17F97E-203E-4607-A50A-84366A8091B5}" type="presOf" srcId="{5E1F1275-C599-45B3-A27C-DDCAAC0135A4}" destId="{623D614F-F977-41FA-AFA6-ED7E1D84693A}" srcOrd="0" destOrd="0" presId="urn:microsoft.com/office/officeart/2005/8/layout/orgChart1"/>
    <dgm:cxn modelId="{E1B50B7F-8EC2-4E86-A059-20D72AA14113}" type="presOf" srcId="{B196F4E1-0C81-4589-BFE0-B4F1EC45BFAA}" destId="{BBF95BEB-196F-4F14-92B2-D3A3F0B2C50F}" srcOrd="0" destOrd="0" presId="urn:microsoft.com/office/officeart/2005/8/layout/orgChart1"/>
    <dgm:cxn modelId="{80C49481-D670-4817-9C55-82620288383E}" type="presOf" srcId="{D267FFAA-FB16-4669-8DB7-A899D6A67941}" destId="{927E3FE7-BF60-4E4E-86AE-018FADE91222}" srcOrd="0" destOrd="0" presId="urn:microsoft.com/office/officeart/2005/8/layout/orgChart1"/>
    <dgm:cxn modelId="{97120682-B612-4337-9C68-220DA59BF813}" type="presOf" srcId="{DC645A54-F005-417E-8AA0-7642B4CF04CC}" destId="{84A543AD-5076-426C-92B2-47FBFDDBA9D5}" srcOrd="0" destOrd="0" presId="urn:microsoft.com/office/officeart/2005/8/layout/orgChart1"/>
    <dgm:cxn modelId="{E5088588-5A66-4A1A-85F5-6695203BE991}" type="presOf" srcId="{194CBFC3-8447-4E3E-8B38-F844F64C6D89}" destId="{0EBC77A5-20D3-42D4-94F5-A417258269E9}" srcOrd="0" destOrd="0" presId="urn:microsoft.com/office/officeart/2005/8/layout/orgChart1"/>
    <dgm:cxn modelId="{CFB66390-5C37-453B-85B5-789B419240E3}" type="presOf" srcId="{DC645A54-F005-417E-8AA0-7642B4CF04CC}" destId="{9BF3B34B-ACC2-4E01-A2BA-E31B57D4290C}" srcOrd="1" destOrd="0" presId="urn:microsoft.com/office/officeart/2005/8/layout/orgChart1"/>
    <dgm:cxn modelId="{86C798AC-1EEE-4DD8-BEF6-8E1D97898C73}" type="presOf" srcId="{A56AB6DB-9287-474E-B75D-2A86E73206D0}" destId="{83A987E8-498C-44B7-B222-2AF5DC25BED5}" srcOrd="1" destOrd="0" presId="urn:microsoft.com/office/officeart/2005/8/layout/orgChart1"/>
    <dgm:cxn modelId="{73AC1EB1-8692-446A-B1BE-4126A25F57DA}" type="presOf" srcId="{913FCDC5-0512-4E62-B515-AF41EC54556F}" destId="{4D2C479F-C99A-48A8-8E25-52C22FA7E111}" srcOrd="0" destOrd="0" presId="urn:microsoft.com/office/officeart/2005/8/layout/orgChart1"/>
    <dgm:cxn modelId="{A68632BD-4CD3-452B-8BD9-6377BB36AF51}" srcId="{DC645A54-F005-417E-8AA0-7642B4CF04CC}" destId="{5E1F1275-C599-45B3-A27C-DDCAAC0135A4}" srcOrd="0" destOrd="0" parTransId="{70E8F3DF-ED1C-4315-B6AB-EE22ACA6D211}" sibTransId="{98884B6C-8FDA-47DB-9F93-F6FAB8980168}"/>
    <dgm:cxn modelId="{17445EBE-F83D-4790-9129-05CA476C4496}" type="presOf" srcId="{70E8F3DF-ED1C-4315-B6AB-EE22ACA6D211}" destId="{C61ECB0E-55D5-4F21-B509-5A2E7678B901}" srcOrd="0" destOrd="0" presId="urn:microsoft.com/office/officeart/2005/8/layout/orgChart1"/>
    <dgm:cxn modelId="{BB41E0C7-CD46-4F01-ACD5-0A824AD516EF}" srcId="{D267FFAA-FB16-4669-8DB7-A899D6A67941}" destId="{9F0A3354-4F00-42C7-9B2C-67F48D807303}" srcOrd="0" destOrd="0" parTransId="{C884AA35-E50B-41EA-A19A-C5DED127E397}" sibTransId="{B79742A8-F83D-4460-9D7E-5BC2024C4C41}"/>
    <dgm:cxn modelId="{1B1874CC-71F3-41D4-88A7-E7FA6BBADC2D}" type="presOf" srcId="{A56AB6DB-9287-474E-B75D-2A86E73206D0}" destId="{FC6F3804-86D9-4A4C-AAF0-2AED47959F92}" srcOrd="0" destOrd="0" presId="urn:microsoft.com/office/officeart/2005/8/layout/orgChart1"/>
    <dgm:cxn modelId="{0D4E94D0-0928-4EFA-87D9-6A6C36A59245}" srcId="{DC645A54-F005-417E-8AA0-7642B4CF04CC}" destId="{A56AB6DB-9287-474E-B75D-2A86E73206D0}" srcOrd="2" destOrd="0" parTransId="{B196F4E1-0C81-4589-BFE0-B4F1EC45BFAA}" sibTransId="{38A51EE0-876C-4723-9F62-59753D8CAAB0}"/>
    <dgm:cxn modelId="{0B6633D4-5AEB-4AA0-9202-1EA1AC8D4CDC}" type="presOf" srcId="{1C12AFB3-9162-4D83-ABE4-B9950D699E6C}" destId="{5908F9B2-7B0D-48C9-937D-AB8FCADDC31A}" srcOrd="1" destOrd="0" presId="urn:microsoft.com/office/officeart/2005/8/layout/orgChart1"/>
    <dgm:cxn modelId="{97C3A6E6-6C83-4EF5-8DCE-2A539A6DC959}" type="presOf" srcId="{D267FFAA-FB16-4669-8DB7-A899D6A67941}" destId="{CDC8534A-EE92-4F3F-90C0-6E0B6D36CA77}" srcOrd="1" destOrd="0" presId="urn:microsoft.com/office/officeart/2005/8/layout/orgChart1"/>
    <dgm:cxn modelId="{3F5ED1EB-7254-483D-844C-66D8D92CF181}" type="presOf" srcId="{9F0A3354-4F00-42C7-9B2C-67F48D807303}" destId="{8D4EF02B-F73C-4FB6-A08D-616E290EE6BF}" srcOrd="1" destOrd="0" presId="urn:microsoft.com/office/officeart/2005/8/layout/orgChart1"/>
    <dgm:cxn modelId="{08ACD8E8-B813-487B-B13C-66EB720D23A5}" type="presParOf" srcId="{6AAD25F5-570B-4EAF-A788-304BF56A064E}" destId="{6F31A16A-15BE-4B48-83F0-703F0359128F}" srcOrd="0" destOrd="0" presId="urn:microsoft.com/office/officeart/2005/8/layout/orgChart1"/>
    <dgm:cxn modelId="{FE7650B5-93FC-46CE-899D-9F60D617B996}" type="presParOf" srcId="{6F31A16A-15BE-4B48-83F0-703F0359128F}" destId="{25B4339B-7156-497A-BB19-41248F9AE2B1}" srcOrd="0" destOrd="0" presId="urn:microsoft.com/office/officeart/2005/8/layout/orgChart1"/>
    <dgm:cxn modelId="{3303D38C-C40E-4008-952B-70C130561E16}" type="presParOf" srcId="{25B4339B-7156-497A-BB19-41248F9AE2B1}" destId="{84A543AD-5076-426C-92B2-47FBFDDBA9D5}" srcOrd="0" destOrd="0" presId="urn:microsoft.com/office/officeart/2005/8/layout/orgChart1"/>
    <dgm:cxn modelId="{EAAB7018-935E-4BFE-8044-5E20D766F247}" type="presParOf" srcId="{25B4339B-7156-497A-BB19-41248F9AE2B1}" destId="{9BF3B34B-ACC2-4E01-A2BA-E31B57D4290C}" srcOrd="1" destOrd="0" presId="urn:microsoft.com/office/officeart/2005/8/layout/orgChart1"/>
    <dgm:cxn modelId="{580290E5-9EEF-4185-8740-3B38B2B51727}" type="presParOf" srcId="{6F31A16A-15BE-4B48-83F0-703F0359128F}" destId="{C0E22239-C041-4D5F-BD72-EA6E1406C788}" srcOrd="1" destOrd="0" presId="urn:microsoft.com/office/officeart/2005/8/layout/orgChart1"/>
    <dgm:cxn modelId="{59228414-9AC9-4F01-90C8-1A232D01B5BA}" type="presParOf" srcId="{C0E22239-C041-4D5F-BD72-EA6E1406C788}" destId="{C61ECB0E-55D5-4F21-B509-5A2E7678B901}" srcOrd="0" destOrd="0" presId="urn:microsoft.com/office/officeart/2005/8/layout/orgChart1"/>
    <dgm:cxn modelId="{42E44A2E-C216-4541-A2B2-751B5727136E}" type="presParOf" srcId="{C0E22239-C041-4D5F-BD72-EA6E1406C788}" destId="{44CD843B-304C-4778-ACC8-F423085A30BA}" srcOrd="1" destOrd="0" presId="urn:microsoft.com/office/officeart/2005/8/layout/orgChart1"/>
    <dgm:cxn modelId="{DE005ABC-5103-4F6F-A10C-DD6610953C1D}" type="presParOf" srcId="{44CD843B-304C-4778-ACC8-F423085A30BA}" destId="{783FFC3C-398B-49C9-9B94-450757C58FBD}" srcOrd="0" destOrd="0" presId="urn:microsoft.com/office/officeart/2005/8/layout/orgChart1"/>
    <dgm:cxn modelId="{9BA1D388-D9F1-43BD-B7C3-5141A2690339}" type="presParOf" srcId="{783FFC3C-398B-49C9-9B94-450757C58FBD}" destId="{623D614F-F977-41FA-AFA6-ED7E1D84693A}" srcOrd="0" destOrd="0" presId="urn:microsoft.com/office/officeart/2005/8/layout/orgChart1"/>
    <dgm:cxn modelId="{F12FDE2B-6E1D-45A1-B654-59DEC811DBCB}" type="presParOf" srcId="{783FFC3C-398B-49C9-9B94-450757C58FBD}" destId="{8F8A5C3B-A240-4345-A49A-384A243078B9}" srcOrd="1" destOrd="0" presId="urn:microsoft.com/office/officeart/2005/8/layout/orgChart1"/>
    <dgm:cxn modelId="{EB78BE05-FC58-4708-B92D-915463C4DAA9}" type="presParOf" srcId="{44CD843B-304C-4778-ACC8-F423085A30BA}" destId="{293ED59E-4BCB-44F9-990F-7B6D0B82E7A8}" srcOrd="1" destOrd="0" presId="urn:microsoft.com/office/officeart/2005/8/layout/orgChart1"/>
    <dgm:cxn modelId="{E735D0D9-7305-4CC9-955B-B9C2C804CC62}" type="presParOf" srcId="{44CD843B-304C-4778-ACC8-F423085A30BA}" destId="{A2A2C037-18E0-40FA-9D5B-3F32C4BB69F8}" srcOrd="2" destOrd="0" presId="urn:microsoft.com/office/officeart/2005/8/layout/orgChart1"/>
    <dgm:cxn modelId="{D58AF18D-21AC-44DA-A1D0-AA3804B26AF4}" type="presParOf" srcId="{C0E22239-C041-4D5F-BD72-EA6E1406C788}" destId="{C83D3F1E-863D-47F3-A103-C1BF638BB4D5}" srcOrd="2" destOrd="0" presId="urn:microsoft.com/office/officeart/2005/8/layout/orgChart1"/>
    <dgm:cxn modelId="{3E5A2541-15DA-4A64-A030-7BD655BD2032}" type="presParOf" srcId="{C0E22239-C041-4D5F-BD72-EA6E1406C788}" destId="{085671D3-C893-41C1-9E12-DFD135B6BA62}" srcOrd="3" destOrd="0" presId="urn:microsoft.com/office/officeart/2005/8/layout/orgChart1"/>
    <dgm:cxn modelId="{DB01AE72-3DEB-4F77-A433-44C884E2927E}" type="presParOf" srcId="{085671D3-C893-41C1-9E12-DFD135B6BA62}" destId="{27932AD5-683D-489E-A045-3A76B009D598}" srcOrd="0" destOrd="0" presId="urn:microsoft.com/office/officeart/2005/8/layout/orgChart1"/>
    <dgm:cxn modelId="{A26223FB-DFBD-44EB-B4C4-51618032E556}" type="presParOf" srcId="{27932AD5-683D-489E-A045-3A76B009D598}" destId="{0EBC77A5-20D3-42D4-94F5-A417258269E9}" srcOrd="0" destOrd="0" presId="urn:microsoft.com/office/officeart/2005/8/layout/orgChart1"/>
    <dgm:cxn modelId="{BA59E093-470A-45D6-AF12-A17BAC659B04}" type="presParOf" srcId="{27932AD5-683D-489E-A045-3A76B009D598}" destId="{90055F62-A64F-4828-AE20-B6B7C23F3431}" srcOrd="1" destOrd="0" presId="urn:microsoft.com/office/officeart/2005/8/layout/orgChart1"/>
    <dgm:cxn modelId="{58AB8466-6FA7-4A2A-98CB-82CE209050F6}" type="presParOf" srcId="{085671D3-C893-41C1-9E12-DFD135B6BA62}" destId="{68538FD1-2B53-4461-811D-2EB784DF1C87}" srcOrd="1" destOrd="0" presId="urn:microsoft.com/office/officeart/2005/8/layout/orgChart1"/>
    <dgm:cxn modelId="{6BE63FC9-8030-4B95-AC81-8A282C134235}" type="presParOf" srcId="{085671D3-C893-41C1-9E12-DFD135B6BA62}" destId="{B5F05E4D-3CAB-43B2-9D3F-65AF72D66631}" srcOrd="2" destOrd="0" presId="urn:microsoft.com/office/officeart/2005/8/layout/orgChart1"/>
    <dgm:cxn modelId="{3DA94373-D8A6-41B6-8403-BF8EC6ABF643}" type="presParOf" srcId="{C0E22239-C041-4D5F-BD72-EA6E1406C788}" destId="{BBF95BEB-196F-4F14-92B2-D3A3F0B2C50F}" srcOrd="4" destOrd="0" presId="urn:microsoft.com/office/officeart/2005/8/layout/orgChart1"/>
    <dgm:cxn modelId="{1E403435-EFE5-48F7-885A-4BBF2EDD54EE}" type="presParOf" srcId="{C0E22239-C041-4D5F-BD72-EA6E1406C788}" destId="{1230242D-2B86-41BB-9C85-0542C10D5CEB}" srcOrd="5" destOrd="0" presId="urn:microsoft.com/office/officeart/2005/8/layout/orgChart1"/>
    <dgm:cxn modelId="{76D37158-E996-4A84-A181-589302D024E5}" type="presParOf" srcId="{1230242D-2B86-41BB-9C85-0542C10D5CEB}" destId="{E882BFEC-0FAE-4551-AF7B-36C30DAB949A}" srcOrd="0" destOrd="0" presId="urn:microsoft.com/office/officeart/2005/8/layout/orgChart1"/>
    <dgm:cxn modelId="{4FC1C56F-ECA1-420C-9DBA-7044DF1CEBA4}" type="presParOf" srcId="{E882BFEC-0FAE-4551-AF7B-36C30DAB949A}" destId="{FC6F3804-86D9-4A4C-AAF0-2AED47959F92}" srcOrd="0" destOrd="0" presId="urn:microsoft.com/office/officeart/2005/8/layout/orgChart1"/>
    <dgm:cxn modelId="{2C0A5A2D-4F42-476E-B9A4-949A739739A5}" type="presParOf" srcId="{E882BFEC-0FAE-4551-AF7B-36C30DAB949A}" destId="{83A987E8-498C-44B7-B222-2AF5DC25BED5}" srcOrd="1" destOrd="0" presId="urn:microsoft.com/office/officeart/2005/8/layout/orgChart1"/>
    <dgm:cxn modelId="{C655570B-1DEE-448A-9EDE-CF49E5A30005}" type="presParOf" srcId="{1230242D-2B86-41BB-9C85-0542C10D5CEB}" destId="{67D12FCA-E023-45E7-9DFD-748AA53B5DF2}" srcOrd="1" destOrd="0" presId="urn:microsoft.com/office/officeart/2005/8/layout/orgChart1"/>
    <dgm:cxn modelId="{14600092-F9C2-48A4-B033-9C4A4E69CEFA}" type="presParOf" srcId="{1230242D-2B86-41BB-9C85-0542C10D5CEB}" destId="{75CEF36F-D1C3-4E29-A0BD-CCDAF162601B}" srcOrd="2" destOrd="0" presId="urn:microsoft.com/office/officeart/2005/8/layout/orgChart1"/>
    <dgm:cxn modelId="{8F5F9EF0-840E-446D-9B80-3038CBBA4D6F}" type="presParOf" srcId="{6F31A16A-15BE-4B48-83F0-703F0359128F}" destId="{2D64FC6E-C3D1-49E4-AA1B-EE3C0CFB1AB5}" srcOrd="2" destOrd="0" presId="urn:microsoft.com/office/officeart/2005/8/layout/orgChart1"/>
    <dgm:cxn modelId="{9508569D-51A2-4DAB-80D4-90F926552EDC}" type="presParOf" srcId="{6AAD25F5-570B-4EAF-A788-304BF56A064E}" destId="{C0E4908C-996B-4619-8396-12D0AB8A71C4}" srcOrd="1" destOrd="0" presId="urn:microsoft.com/office/officeart/2005/8/layout/orgChart1"/>
    <dgm:cxn modelId="{8A2D27E5-5239-40EC-B252-8485A0A79CA9}" type="presParOf" srcId="{C0E4908C-996B-4619-8396-12D0AB8A71C4}" destId="{2B00859B-253F-416A-B747-BA730AC865BA}" srcOrd="0" destOrd="0" presId="urn:microsoft.com/office/officeart/2005/8/layout/orgChart1"/>
    <dgm:cxn modelId="{BEADB0CA-186D-4CCB-84C4-F5DA38EAA1E0}" type="presParOf" srcId="{2B00859B-253F-416A-B747-BA730AC865BA}" destId="{927E3FE7-BF60-4E4E-86AE-018FADE91222}" srcOrd="0" destOrd="0" presId="urn:microsoft.com/office/officeart/2005/8/layout/orgChart1"/>
    <dgm:cxn modelId="{92171484-DE8E-4D61-87C7-9C5602392A49}" type="presParOf" srcId="{2B00859B-253F-416A-B747-BA730AC865BA}" destId="{CDC8534A-EE92-4F3F-90C0-6E0B6D36CA77}" srcOrd="1" destOrd="0" presId="urn:microsoft.com/office/officeart/2005/8/layout/orgChart1"/>
    <dgm:cxn modelId="{EDA2DC33-31E5-49FF-8BC7-534E28722A1D}" type="presParOf" srcId="{C0E4908C-996B-4619-8396-12D0AB8A71C4}" destId="{16CCC184-849B-40DC-BAE2-2633DCF95E70}" srcOrd="1" destOrd="0" presId="urn:microsoft.com/office/officeart/2005/8/layout/orgChart1"/>
    <dgm:cxn modelId="{288F60CA-73A7-4E4B-8C62-347661191478}" type="presParOf" srcId="{16CCC184-849B-40DC-BAE2-2633DCF95E70}" destId="{A7AAEA69-7986-42DC-B933-8029C6BBE563}" srcOrd="0" destOrd="0" presId="urn:microsoft.com/office/officeart/2005/8/layout/orgChart1"/>
    <dgm:cxn modelId="{65EB0246-5E00-4585-8330-96E6FE8CED47}" type="presParOf" srcId="{16CCC184-849B-40DC-BAE2-2633DCF95E70}" destId="{49000881-9A57-4CDF-B638-C9543062095F}" srcOrd="1" destOrd="0" presId="urn:microsoft.com/office/officeart/2005/8/layout/orgChart1"/>
    <dgm:cxn modelId="{E7148BBB-E44C-4C26-BF9F-2B1064DED18D}" type="presParOf" srcId="{49000881-9A57-4CDF-B638-C9543062095F}" destId="{9876CAC2-9F05-4E31-8008-A8EA60BCD88B}" srcOrd="0" destOrd="0" presId="urn:microsoft.com/office/officeart/2005/8/layout/orgChart1"/>
    <dgm:cxn modelId="{A1BD2A37-7969-4681-A2AA-9FBD7E420E39}" type="presParOf" srcId="{9876CAC2-9F05-4E31-8008-A8EA60BCD88B}" destId="{5B29EA3A-8DA6-46BD-A3F2-355F0E278C74}" srcOrd="0" destOrd="0" presId="urn:microsoft.com/office/officeart/2005/8/layout/orgChart1"/>
    <dgm:cxn modelId="{95C46734-2C6D-4111-B9A9-20346E12CBA9}" type="presParOf" srcId="{9876CAC2-9F05-4E31-8008-A8EA60BCD88B}" destId="{8D4EF02B-F73C-4FB6-A08D-616E290EE6BF}" srcOrd="1" destOrd="0" presId="urn:microsoft.com/office/officeart/2005/8/layout/orgChart1"/>
    <dgm:cxn modelId="{0FF49681-A8C5-4D0B-AE80-D1C14E4EBB7A}" type="presParOf" srcId="{49000881-9A57-4CDF-B638-C9543062095F}" destId="{E436F2F9-32C7-4B24-8DD7-F855B5E8856F}" srcOrd="1" destOrd="0" presId="urn:microsoft.com/office/officeart/2005/8/layout/orgChart1"/>
    <dgm:cxn modelId="{AA9944B0-6467-48A7-A030-61037062B6EB}" type="presParOf" srcId="{49000881-9A57-4CDF-B638-C9543062095F}" destId="{0B92C8F9-B880-463D-8647-175A2B67DD55}" srcOrd="2" destOrd="0" presId="urn:microsoft.com/office/officeart/2005/8/layout/orgChart1"/>
    <dgm:cxn modelId="{8AACA76C-2B2E-4849-BA10-985D0738B35D}" type="presParOf" srcId="{16CCC184-849B-40DC-BAE2-2633DCF95E70}" destId="{4D2C479F-C99A-48A8-8E25-52C22FA7E111}" srcOrd="2" destOrd="0" presId="urn:microsoft.com/office/officeart/2005/8/layout/orgChart1"/>
    <dgm:cxn modelId="{F82E122A-7C98-4013-B8BC-7C8443DF754D}" type="presParOf" srcId="{16CCC184-849B-40DC-BAE2-2633DCF95E70}" destId="{93B9E005-B983-433E-B8AA-2A681AF881A8}" srcOrd="3" destOrd="0" presId="urn:microsoft.com/office/officeart/2005/8/layout/orgChart1"/>
    <dgm:cxn modelId="{0339CFFC-ED39-43D3-AFB0-03B7AAC5E8FA}" type="presParOf" srcId="{93B9E005-B983-433E-B8AA-2A681AF881A8}" destId="{037545FA-79C5-4290-A35E-F4A712B5E91F}" srcOrd="0" destOrd="0" presId="urn:microsoft.com/office/officeart/2005/8/layout/orgChart1"/>
    <dgm:cxn modelId="{A82FF065-685B-4AD1-A1C7-C439593CA877}" type="presParOf" srcId="{037545FA-79C5-4290-A35E-F4A712B5E91F}" destId="{8F76961C-1711-467B-933B-7B197F3B09C7}" srcOrd="0" destOrd="0" presId="urn:microsoft.com/office/officeart/2005/8/layout/orgChart1"/>
    <dgm:cxn modelId="{F7D74076-B94E-46CB-8E4C-2EA336F2E43E}" type="presParOf" srcId="{037545FA-79C5-4290-A35E-F4A712B5E91F}" destId="{5908F9B2-7B0D-48C9-937D-AB8FCADDC31A}" srcOrd="1" destOrd="0" presId="urn:microsoft.com/office/officeart/2005/8/layout/orgChart1"/>
    <dgm:cxn modelId="{854876CC-2ADA-4BE2-AFBA-7D6521575914}" type="presParOf" srcId="{93B9E005-B983-433E-B8AA-2A681AF881A8}" destId="{41185C9E-2789-4759-8F87-E83EC01362B0}" srcOrd="1" destOrd="0" presId="urn:microsoft.com/office/officeart/2005/8/layout/orgChart1"/>
    <dgm:cxn modelId="{825D5BCB-12B6-4A2C-92E0-1A27AB5C3F44}" type="presParOf" srcId="{93B9E005-B983-433E-B8AA-2A681AF881A8}" destId="{B33ED1F5-87A8-46B7-B20C-7C4B9D1E5DA6}" srcOrd="2" destOrd="0" presId="urn:microsoft.com/office/officeart/2005/8/layout/orgChart1"/>
    <dgm:cxn modelId="{D182302A-B440-4F3D-ACCB-C1152DC85375}" type="presParOf" srcId="{C0E4908C-996B-4619-8396-12D0AB8A71C4}" destId="{AB0484AE-5D6F-4522-9739-BD351D2AA02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C479F-C99A-48A8-8E25-52C22FA7E111}">
      <dsp:nvSpPr>
        <dsp:cNvPr id="0" name=""/>
        <dsp:cNvSpPr/>
      </dsp:nvSpPr>
      <dsp:spPr>
        <a:xfrm>
          <a:off x="7413357" y="2324823"/>
          <a:ext cx="947119" cy="328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376"/>
              </a:lnTo>
              <a:lnTo>
                <a:pt x="947119" y="164376"/>
              </a:lnTo>
              <a:lnTo>
                <a:pt x="947119" y="3287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AEA69-7986-42DC-B933-8029C6BBE563}">
      <dsp:nvSpPr>
        <dsp:cNvPr id="0" name=""/>
        <dsp:cNvSpPr/>
      </dsp:nvSpPr>
      <dsp:spPr>
        <a:xfrm>
          <a:off x="6466238" y="2324823"/>
          <a:ext cx="947119" cy="328752"/>
        </a:xfrm>
        <a:custGeom>
          <a:avLst/>
          <a:gdLst/>
          <a:ahLst/>
          <a:cxnLst/>
          <a:rect l="0" t="0" r="0" b="0"/>
          <a:pathLst>
            <a:path>
              <a:moveTo>
                <a:pt x="947119" y="0"/>
              </a:moveTo>
              <a:lnTo>
                <a:pt x="947119" y="164376"/>
              </a:lnTo>
              <a:lnTo>
                <a:pt x="0" y="164376"/>
              </a:lnTo>
              <a:lnTo>
                <a:pt x="0" y="3287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F95BEB-196F-4F14-92B2-D3A3F0B2C50F}">
      <dsp:nvSpPr>
        <dsp:cNvPr id="0" name=""/>
        <dsp:cNvSpPr/>
      </dsp:nvSpPr>
      <dsp:spPr>
        <a:xfrm>
          <a:off x="2677762" y="2324823"/>
          <a:ext cx="1894238" cy="328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376"/>
              </a:lnTo>
              <a:lnTo>
                <a:pt x="1894238" y="164376"/>
              </a:lnTo>
              <a:lnTo>
                <a:pt x="1894238" y="3287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3D3F1E-863D-47F3-A103-C1BF638BB4D5}">
      <dsp:nvSpPr>
        <dsp:cNvPr id="0" name=""/>
        <dsp:cNvSpPr/>
      </dsp:nvSpPr>
      <dsp:spPr>
        <a:xfrm>
          <a:off x="2632042" y="2324823"/>
          <a:ext cx="91440" cy="328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87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ECB0E-55D5-4F21-B509-5A2E7678B901}">
      <dsp:nvSpPr>
        <dsp:cNvPr id="0" name=""/>
        <dsp:cNvSpPr/>
      </dsp:nvSpPr>
      <dsp:spPr>
        <a:xfrm>
          <a:off x="783524" y="2324823"/>
          <a:ext cx="1894238" cy="328752"/>
        </a:xfrm>
        <a:custGeom>
          <a:avLst/>
          <a:gdLst/>
          <a:ahLst/>
          <a:cxnLst/>
          <a:rect l="0" t="0" r="0" b="0"/>
          <a:pathLst>
            <a:path>
              <a:moveTo>
                <a:pt x="1894238" y="0"/>
              </a:moveTo>
              <a:lnTo>
                <a:pt x="1894238" y="164376"/>
              </a:lnTo>
              <a:lnTo>
                <a:pt x="0" y="164376"/>
              </a:lnTo>
              <a:lnTo>
                <a:pt x="0" y="3287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543AD-5076-426C-92B2-47FBFDDBA9D5}">
      <dsp:nvSpPr>
        <dsp:cNvPr id="0" name=""/>
        <dsp:cNvSpPr/>
      </dsp:nvSpPr>
      <dsp:spPr>
        <a:xfrm>
          <a:off x="1895019" y="1542080"/>
          <a:ext cx="1565486" cy="782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Ai</a:t>
          </a:r>
          <a:r>
            <a:rPr lang="ko-KR" altLang="en-US" sz="1200" kern="1200" dirty="0"/>
            <a:t>센터</a:t>
          </a:r>
        </a:p>
      </dsp:txBody>
      <dsp:txXfrm>
        <a:off x="1895019" y="1542080"/>
        <a:ext cx="1565486" cy="782743"/>
      </dsp:txXfrm>
    </dsp:sp>
    <dsp:sp modelId="{623D614F-F977-41FA-AFA6-ED7E1D84693A}">
      <dsp:nvSpPr>
        <dsp:cNvPr id="0" name=""/>
        <dsp:cNvSpPr/>
      </dsp:nvSpPr>
      <dsp:spPr>
        <a:xfrm>
          <a:off x="781" y="2653576"/>
          <a:ext cx="1565486" cy="782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i="0" kern="1200" dirty="0"/>
            <a:t>[</a:t>
          </a:r>
          <a:r>
            <a:rPr lang="ko-KR" altLang="en-US" sz="1200" b="1" i="0" kern="1200" dirty="0"/>
            <a:t>게임</a:t>
          </a:r>
          <a:r>
            <a:rPr lang="en-US" altLang="ko-KR" sz="1200" b="1" i="0" kern="1200" dirty="0"/>
            <a:t>AI</a:t>
          </a:r>
          <a:r>
            <a:rPr lang="ko-KR" altLang="en-US" sz="1200" b="1" i="0" kern="1200" dirty="0"/>
            <a:t>랩</a:t>
          </a:r>
          <a:r>
            <a:rPr lang="en-US" altLang="ko-KR" sz="1200" b="1" i="0" kern="1200" dirty="0"/>
            <a:t>] </a:t>
          </a:r>
          <a:r>
            <a:rPr lang="ko-KR" altLang="en-US" sz="1200" b="1" i="0" kern="1200" dirty="0"/>
            <a:t>강화학습과 딥러닝 기반의 게임 개발 및 서비스 기술</a:t>
          </a:r>
          <a:endParaRPr lang="ko-KR" altLang="en-US" sz="1200" kern="1200" dirty="0"/>
        </a:p>
      </dsp:txBody>
      <dsp:txXfrm>
        <a:off x="781" y="2653576"/>
        <a:ext cx="1565486" cy="782743"/>
      </dsp:txXfrm>
    </dsp:sp>
    <dsp:sp modelId="{0EBC77A5-20D3-42D4-94F5-A417258269E9}">
      <dsp:nvSpPr>
        <dsp:cNvPr id="0" name=""/>
        <dsp:cNvSpPr/>
      </dsp:nvSpPr>
      <dsp:spPr>
        <a:xfrm>
          <a:off x="1895019" y="2653576"/>
          <a:ext cx="1565486" cy="782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i="0" kern="1200" dirty="0"/>
            <a:t>[</a:t>
          </a:r>
          <a:r>
            <a:rPr lang="ko-KR" altLang="en-US" sz="1200" b="1" i="0" kern="1200" dirty="0" err="1"/>
            <a:t>스피치랩</a:t>
          </a:r>
          <a:r>
            <a:rPr lang="en-US" altLang="ko-KR" sz="1200" b="1" i="0" kern="1200" dirty="0"/>
            <a:t>] </a:t>
          </a:r>
          <a:r>
            <a:rPr lang="ko-KR" altLang="en-US" sz="1200" b="1" i="0" kern="1200" dirty="0"/>
            <a:t>감정인식 기술과 음성합성 기술</a:t>
          </a:r>
          <a:endParaRPr lang="ko-KR" altLang="en-US" sz="1200" kern="1200" dirty="0"/>
        </a:p>
      </dsp:txBody>
      <dsp:txXfrm>
        <a:off x="1895019" y="2653576"/>
        <a:ext cx="1565486" cy="782743"/>
      </dsp:txXfrm>
    </dsp:sp>
    <dsp:sp modelId="{FC6F3804-86D9-4A4C-AAF0-2AED47959F92}">
      <dsp:nvSpPr>
        <dsp:cNvPr id="0" name=""/>
        <dsp:cNvSpPr/>
      </dsp:nvSpPr>
      <dsp:spPr>
        <a:xfrm>
          <a:off x="3789257" y="2653576"/>
          <a:ext cx="1565486" cy="782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i="0" kern="1200" dirty="0"/>
            <a:t>[</a:t>
          </a:r>
          <a:r>
            <a:rPr lang="ko-KR" altLang="en-US" sz="1200" b="1" i="0" kern="1200" dirty="0"/>
            <a:t>비전</a:t>
          </a:r>
          <a:r>
            <a:rPr lang="en-US" altLang="ko-KR" sz="1200" b="1" i="0" kern="1200" dirty="0"/>
            <a:t>TF] </a:t>
          </a:r>
          <a:r>
            <a:rPr lang="ko-KR" altLang="en-US" sz="1200" b="1" i="0" kern="1200" dirty="0"/>
            <a:t>이미지</a:t>
          </a:r>
          <a:r>
            <a:rPr lang="en-US" altLang="ko-KR" sz="1200" b="1" i="0" kern="1200" dirty="0"/>
            <a:t>/</a:t>
          </a:r>
          <a:r>
            <a:rPr lang="ko-KR" altLang="en-US" sz="1200" b="1" i="0" kern="1200" dirty="0"/>
            <a:t>비디오 인식과 생성 기술</a:t>
          </a:r>
          <a:endParaRPr lang="ko-KR" altLang="en-US" sz="1200" kern="1200" dirty="0"/>
        </a:p>
      </dsp:txBody>
      <dsp:txXfrm>
        <a:off x="3789257" y="2653576"/>
        <a:ext cx="1565486" cy="782743"/>
      </dsp:txXfrm>
    </dsp:sp>
    <dsp:sp modelId="{927E3FE7-BF60-4E4E-86AE-018FADE91222}">
      <dsp:nvSpPr>
        <dsp:cNvPr id="0" name=""/>
        <dsp:cNvSpPr/>
      </dsp:nvSpPr>
      <dsp:spPr>
        <a:xfrm>
          <a:off x="6630614" y="1542080"/>
          <a:ext cx="1565486" cy="782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NLP</a:t>
          </a:r>
          <a:r>
            <a:rPr lang="ko-KR" altLang="en-US" sz="1200" kern="1200" dirty="0"/>
            <a:t>센터</a:t>
          </a:r>
        </a:p>
      </dsp:txBody>
      <dsp:txXfrm>
        <a:off x="6630614" y="1542080"/>
        <a:ext cx="1565486" cy="782743"/>
      </dsp:txXfrm>
    </dsp:sp>
    <dsp:sp modelId="{5B29EA3A-8DA6-46BD-A3F2-355F0E278C74}">
      <dsp:nvSpPr>
        <dsp:cNvPr id="0" name=""/>
        <dsp:cNvSpPr/>
      </dsp:nvSpPr>
      <dsp:spPr>
        <a:xfrm>
          <a:off x="5683495" y="2653576"/>
          <a:ext cx="1565486" cy="782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i="0" kern="1200" dirty="0"/>
            <a:t>[</a:t>
          </a:r>
          <a:r>
            <a:rPr lang="ko-KR" altLang="en-US" sz="1200" b="1" i="0" kern="1200" dirty="0"/>
            <a:t>언어</a:t>
          </a:r>
          <a:r>
            <a:rPr lang="en-US" altLang="ko-KR" sz="1200" b="1" i="0" kern="1200" dirty="0"/>
            <a:t>AI</a:t>
          </a:r>
          <a:r>
            <a:rPr lang="ko-KR" altLang="en-US" sz="1200" b="1" i="0" kern="1200" dirty="0"/>
            <a:t>랩</a:t>
          </a:r>
          <a:r>
            <a:rPr lang="en-US" altLang="ko-KR" sz="1200" b="1" i="0" kern="1200" dirty="0"/>
            <a:t>] </a:t>
          </a:r>
          <a:r>
            <a:rPr lang="ko-KR" altLang="en-US" sz="1200" b="1" i="0" kern="1200" dirty="0"/>
            <a:t>사람의 언어로 정보를 주고 받는 응용 기술</a:t>
          </a:r>
          <a:endParaRPr lang="ko-KR" altLang="en-US" sz="1200" kern="1200" dirty="0"/>
        </a:p>
      </dsp:txBody>
      <dsp:txXfrm>
        <a:off x="5683495" y="2653576"/>
        <a:ext cx="1565486" cy="782743"/>
      </dsp:txXfrm>
    </dsp:sp>
    <dsp:sp modelId="{8F76961C-1711-467B-933B-7B197F3B09C7}">
      <dsp:nvSpPr>
        <dsp:cNvPr id="0" name=""/>
        <dsp:cNvSpPr/>
      </dsp:nvSpPr>
      <dsp:spPr>
        <a:xfrm>
          <a:off x="7577733" y="2653576"/>
          <a:ext cx="1565486" cy="782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i="0" kern="1200" dirty="0"/>
            <a:t>[</a:t>
          </a:r>
          <a:r>
            <a:rPr lang="ko-KR" altLang="en-US" sz="1200" b="1" i="0" kern="1200" dirty="0"/>
            <a:t>지식</a:t>
          </a:r>
          <a:r>
            <a:rPr lang="en-US" altLang="ko-KR" sz="1200" b="1" i="0" kern="1200" dirty="0"/>
            <a:t>AI</a:t>
          </a:r>
          <a:r>
            <a:rPr lang="ko-KR" altLang="en-US" sz="1200" b="1" i="0" kern="1200" dirty="0"/>
            <a:t>랩</a:t>
          </a:r>
          <a:r>
            <a:rPr lang="en-US" altLang="ko-KR" sz="1200" b="1" i="0" kern="1200" dirty="0"/>
            <a:t>] </a:t>
          </a:r>
          <a:r>
            <a:rPr lang="ko-KR" altLang="en-US" sz="1200" b="1" i="0" kern="1200" dirty="0"/>
            <a:t>데이터기반의 지식추론과 생성</a:t>
          </a:r>
          <a:r>
            <a:rPr lang="en-US" altLang="ko-KR" sz="1200" b="1" i="0" kern="1200" dirty="0"/>
            <a:t>, </a:t>
          </a:r>
          <a:r>
            <a:rPr lang="ko-KR" altLang="en-US" sz="1200" b="1" i="0" kern="1200" dirty="0"/>
            <a:t>전달 기술</a:t>
          </a:r>
          <a:endParaRPr lang="ko-KR" altLang="en-US" sz="1200" kern="1200" dirty="0"/>
        </a:p>
      </dsp:txBody>
      <dsp:txXfrm>
        <a:off x="7577733" y="2653576"/>
        <a:ext cx="1565486" cy="782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647DF-D0B2-4CEB-9CB2-5C5B037704BB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51B90-E971-4E9F-8366-BCA814C461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47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https://m.catch.co.kr/Comp/AnalysisCompView?ID=17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51B90-E971-4E9F-8366-BCA814C461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89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https://blog.ncsoft.com/%ec%bb%a4%eb%ae%a4%eb%8b%88%ec%bc%80%ec%9d%b4%ec%85%98%ea%b3%bc-ai-7-%ec%82%ac%ec%9a%a9%ec%9e%90%ec%97%90%ea%b2%8c-%ec%86%8c%ec%8b%9d%ec%9d%84-%ea%b3%a8%eb%9d%bc%ec%a3%bc%eb%8a%94-paige/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51B90-E971-4E9F-8366-BCA814C461B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128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https://www.gamemeca.com/view.php?gid=1645591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51B90-E971-4E9F-8366-BCA814C461B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056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http://www.sisajournal-e.com/news/articleView.html?idxno=224418</a:t>
            </a:r>
          </a:p>
          <a:p>
            <a:endParaRPr lang="en-US" altLang="ko-KR" dirty="0"/>
          </a:p>
          <a:p>
            <a:r>
              <a:rPr lang="en-US" altLang="ko-KR" dirty="0"/>
              <a:t>http://www.greenpostkorea.co.kr/news/articleView.html?idxno=123670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51B90-E971-4E9F-8366-BCA814C461B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8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https://blog.ncsoft.com/%ec%97%94%ec%94%a8%ec%86%8c%ed%94%84%ed%8a%b8%ec%9d%98-ai-%ec%97%b0%ea%b5%ac%ea%b0%9c%eb%b0%9c-%ec%a1%b0%ec%a7%81%ea%b3%bc-%ed%98%84%ed%99%a9/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51B90-E971-4E9F-8366-BCA814C461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436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https://blog.ncsoft.com/%ec%97%94%ec%94%a8%ec%86%8c%ed%94%84%ed%8a%b8%ec%9d%98-ai-%ec%97%b0%ea%b5%ac%ea%b0%9c%eb%b0%9c-%ec%a1%b0%ec%a7%81%ea%b3%bc-%ed%98%84%ed%99%a9/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51B90-E971-4E9F-8366-BCA814C461B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06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https://www.bloter.net/newsView/blt201904250010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51B90-E971-4E9F-8366-BCA814C461B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901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https://www.bloter.net/newsView/blt201904250010</a:t>
            </a:r>
          </a:p>
          <a:p>
            <a:endParaRPr lang="en-US" altLang="ko-KR" dirty="0"/>
          </a:p>
          <a:p>
            <a:r>
              <a:rPr lang="en-US" altLang="ko-KR" dirty="0"/>
              <a:t>https://m.post.naver.com/viewer/postView.nhn?volumeNo=9822313&amp;memberNo=32660208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51B90-E971-4E9F-8366-BCA814C461B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404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https://blog.ncsoft.com/vocgan-ai-20200922/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51B90-E971-4E9F-8366-BCA814C461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69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https://blog.ncsoft.com/prosody-control-ai-20201210/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51B90-E971-4E9F-8366-BCA814C461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460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https://blog.ncsoft.com/%ea%b2%8c%ec%9e%84%ea%b3%bc-ai-9-%ea%b2%8c%ec%9e%84-%ea%b0%9c%eb%b0%9c%ec%9d%98-%ed%9a%a8%ec%9c%a8%ec%9d%84-%eb%86%92%ec%97%ac%ec%a3%bc%eb%8a%94-%ec%9d%b4%eb%af%b8%ec%a7%80-%ec%83%9d%ec%84%b1/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51B90-E971-4E9F-8366-BCA814C461B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584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https://blog.ncsoft.com/%ea%b2%8c%ec%9e%84%ea%b3%bc-ai-10-%ec%9d%b4%eb%af%b8%ec%a7%80-%ec%9d%b8%ec%8b%9d-%ea%b8%b0%ec%88%a0%ec%9d%84-%ec%9d%b4%ec%9a%a9%ed%95%9c-%ec%95%bc%ea%b5%ac-%ed%95%98%ec%9d%b4%eb%9d%bc%ec%9d%b4/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51B90-E971-4E9F-8366-BCA814C461B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01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F4BF1-CD0B-4D35-8978-166A1A973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CBDE5E-85BD-4D8E-888C-3DB2AC997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1D258-5A8F-4508-B033-07720885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BA92-84B2-4922-8B9D-9E36B76512E1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6897B-D718-4A72-9D00-DDA169A7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C8C55-01FE-454E-BC1E-6C7BE7FF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AA8F-0751-4C32-A821-A29F1A0E8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3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FBB33-6BB6-4755-A044-85A3F55E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69B068-91AF-44D5-8BC7-089B29BCF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0ABEB-6B9F-4450-A03A-3E8056A21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BA92-84B2-4922-8B9D-9E36B76512E1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2893E-D79A-4F54-B1D6-67ACB870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293F3-80C7-4A16-A799-ADFB4DCD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AA8F-0751-4C32-A821-A29F1A0E8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57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1002A0-4356-4E9F-872A-668302E32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C685EE-DBDE-41DA-B217-4598E559D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F4055-F250-4AF4-B85C-756B63A0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BA92-84B2-4922-8B9D-9E36B76512E1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C79E2-92F7-492E-ACBB-B9C9D30B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8A540-B629-41CD-B0CC-3E75C568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AA8F-0751-4C32-A821-A29F1A0E8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7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91C8A-CA67-47B2-A081-261BDEBB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AA84C-3155-4FFA-8C0D-6AB76D483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A3328-52C6-49F4-AC7B-A89A80FD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BA92-84B2-4922-8B9D-9E36B76512E1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A6876B-B90B-4C94-B9F8-A09CE272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14E29-2FF2-4DC4-9979-EEC739A2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AA8F-0751-4C32-A821-A29F1A0E8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33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582AC-B47E-4025-A188-0211D871F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4CAE74-C3AB-4B2F-A211-2887A4C0B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38377E-9F4A-4F1A-9A86-AF4E549D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BA92-84B2-4922-8B9D-9E36B76512E1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72A18-F955-486B-9E32-57B30069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6C79A-B986-41E6-832B-784ECDA2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AA8F-0751-4C32-A821-A29F1A0E8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0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8CA6F-13FB-4AEA-A6F0-30D00A31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A7E0B-6887-42D6-A263-684E3FC58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5DC815-2C4D-4CD0-A16B-FA09665C3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098BAC-675D-41FA-9F6D-111D95A9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BA92-84B2-4922-8B9D-9E36B76512E1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9DC0CD-736E-41C3-ADEE-C1B8B0CB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6BEBA3-87B1-453D-9C2E-26ABF837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AA8F-0751-4C32-A821-A29F1A0E8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76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8C939-5628-465A-A7C9-EE285204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2A791B-EBF8-4529-A18B-1CFEBA7F2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0C843D-F9E6-4F74-A203-69116B0AD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5AD082-1C9E-42A7-A894-DC80A42C8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EF1229-84D3-4685-B438-F63DFE9EB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652BB0-F8B2-454F-B55A-514D686A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BA92-84B2-4922-8B9D-9E36B76512E1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81DC8E-79E2-474F-A74F-641846E5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DBB13F-C70F-4CE4-8005-E6340D6D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AA8F-0751-4C32-A821-A29F1A0E8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2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6EDEC-7CF9-4385-9086-FBFF5645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2931BA-A295-4D5A-8FF8-BDDFF5AE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BA92-84B2-4922-8B9D-9E36B76512E1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C8FAD5-2ADE-48D4-B38C-A9656726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06D68-AAB5-4518-BEF4-6CC056EC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AA8F-0751-4C32-A821-A29F1A0E8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1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A77156-62FA-44D5-A116-FE44DCB2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BA92-84B2-4922-8B9D-9E36B76512E1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1A5AC3-2083-4C3B-BCF7-AE11327F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47CA7D-6405-49B6-B042-52488A0C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AA8F-0751-4C32-A821-A29F1A0E8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73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EF813-1877-460B-ABD5-17B87ABC7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7FC043-B9AF-44F4-83D6-154E546D8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5990B-8F59-4320-BBAA-DFEE02753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FA5711-12F7-4BF6-8532-6E0FA4D4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BA92-84B2-4922-8B9D-9E36B76512E1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86DDD-6544-49CA-A1ED-D12E82C2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4DF50D-5BCD-40C2-A94E-D8DAABB7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AA8F-0751-4C32-A821-A29F1A0E8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59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9F81C-72C4-493F-97D4-16C52A2A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4B04A2-A0D5-4F5E-91D8-2578E3483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461E78-A247-49C7-9B57-768299E9F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036B69-043F-4CFE-A6B8-29893F22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BA92-84B2-4922-8B9D-9E36B76512E1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344F62-5D7E-4D96-B9E9-31AFAC61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9CF0C4-477D-467D-9E0B-7B1F71BD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AA8F-0751-4C32-A821-A29F1A0E8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77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3242C1-BDE3-4D8E-850D-E29047D6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08764-88FE-447B-8F02-92273D7BA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86AF55-9F37-49E9-9808-A7788BBCF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EBA92-84B2-4922-8B9D-9E36B76512E1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B12B3D-D986-412E-8205-776C31821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AFF81A-CA4B-42F5-A4DA-D28579D02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2AA8F-0751-4C32-A821-A29F1A0E8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5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namu.wiki/w/%EA%B9%80%ED%83%9D%EC%A7%8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E5DB5-82C0-486D-A47B-8B0EA3540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400" y="326234"/>
            <a:ext cx="9144000" cy="67706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NC</a:t>
            </a:r>
            <a:r>
              <a:rPr lang="ko-KR" altLang="en-US" dirty="0"/>
              <a:t>소프트</a:t>
            </a:r>
          </a:p>
        </p:txBody>
      </p:sp>
      <p:pic>
        <p:nvPicPr>
          <p:cNvPr id="17410" name="Picture 2" descr="NCSoft - Wikipedia">
            <a:extLst>
              <a:ext uri="{FF2B5EF4-FFF2-40B4-BE49-F238E27FC236}">
                <a16:creationId xmlns:a16="http://schemas.microsoft.com/office/drawing/2014/main" id="{5F9D6280-6E01-4D68-B92F-91F27C7E7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88" y="2008850"/>
            <a:ext cx="5056912" cy="284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FB9EA9-A83E-43DA-A263-00C5957CBD96}"/>
              </a:ext>
            </a:extLst>
          </p:cNvPr>
          <p:cNvSpPr txBox="1"/>
          <p:nvPr/>
        </p:nvSpPr>
        <p:spPr>
          <a:xfrm>
            <a:off x="6383867" y="2008850"/>
            <a:ext cx="4910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3A3C"/>
                </a:solidFill>
                <a:latin typeface="Open Sans" panose="020B0606030504020204" pitchFamily="34" charset="0"/>
              </a:rPr>
              <a:t>온라인</a:t>
            </a:r>
            <a:r>
              <a:rPr lang="en-US" altLang="ko-KR" dirty="0">
                <a:solidFill>
                  <a:srgbClr val="373A3C"/>
                </a:solidFill>
                <a:latin typeface="Open Sans" panose="020B0606030504020204" pitchFamily="34" charset="0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 panose="020B0606030504020204" pitchFamily="34" charset="0"/>
              </a:rPr>
              <a:t>모바일 게임의 개발 및 서비스 제공하는 종합 게임회사</a:t>
            </a:r>
            <a:endParaRPr lang="en-US" altLang="ko-KR" b="0" i="0" dirty="0">
              <a:solidFill>
                <a:srgbClr val="373A3C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창업주이자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CEO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는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 panose="020B0606030504020204" pitchFamily="34" charset="0"/>
                <a:hlinkClick r:id="rId4" tooltip="김택진"/>
              </a:rPr>
              <a:t>김택진</a:t>
            </a:r>
            <a:endParaRPr lang="en-US" altLang="ko-KR" u="none" strike="noStrike" dirty="0">
              <a:solidFill>
                <a:srgbClr val="373A3C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사업 개요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BCC453-4AAB-4EFE-B779-D33EB08E7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2" y="3428999"/>
            <a:ext cx="24288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04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5B8F2-0332-4C57-95FB-F8696FFF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사용자에게 소식을 골라주는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PAIGE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D421A-E6DB-4829-A055-5EA3C16AF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실제 서비스 이용데이터를 기반으로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Implicit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정보를 추론하여 사용자와 콘텐츠 정보로 수치적으로 표현하고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, 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어떠한 사용자가 어떠한 콘텐츠를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"/>
              </a:rPr>
              <a:t>선호하는지’를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 과거 데이터를 기반으로 학습하여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Curation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하고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이러한 방법으로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Collaborative Filtering, Content-Based Filtering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은 물론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Networks Analysis, Deep-Learning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등의 다양한 기계학습 기반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Curation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기법들이 시도되고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.</a:t>
            </a:r>
            <a:endParaRPr lang="ko-KR" altLang="en-US" dirty="0"/>
          </a:p>
        </p:txBody>
      </p:sp>
      <p:pic>
        <p:nvPicPr>
          <p:cNvPr id="12290" name="Picture 2" descr="커뮤니케이션과 AI #7 사용자에게 소식을 골라주는 PAIGE">
            <a:extLst>
              <a:ext uri="{FF2B5EF4-FFF2-40B4-BE49-F238E27FC236}">
                <a16:creationId xmlns:a16="http://schemas.microsoft.com/office/drawing/2014/main" id="{0EA09E63-669C-49AC-8FFB-E2CB7497E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66" y="4277800"/>
            <a:ext cx="5405967" cy="282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353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B0AC2-19E3-4E4F-9EF4-0ACBFAA5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b="0" i="0" dirty="0">
                <a:solidFill>
                  <a:srgbClr val="26272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sz="3600" dirty="0">
                <a:solidFill>
                  <a:srgbClr val="26272C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NC</a:t>
            </a:r>
            <a:r>
              <a:rPr lang="ko-KR" altLang="en-US" sz="3600" dirty="0">
                <a:solidFill>
                  <a:srgbClr val="26272C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소프트 </a:t>
            </a:r>
            <a:r>
              <a:rPr lang="en-US" altLang="ko-KR" sz="3600" dirty="0">
                <a:solidFill>
                  <a:srgbClr val="26272C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X </a:t>
            </a:r>
            <a:r>
              <a:rPr lang="ko-KR" altLang="en-US" sz="3600" dirty="0">
                <a:solidFill>
                  <a:srgbClr val="26272C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연합뉴스 </a:t>
            </a:r>
            <a:r>
              <a:rPr lang="en-US" altLang="ko-KR" sz="3600" dirty="0">
                <a:solidFill>
                  <a:srgbClr val="26272C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3600" dirty="0" err="1">
                <a:solidFill>
                  <a:srgbClr val="26272C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머신러닝</a:t>
            </a:r>
            <a:r>
              <a:rPr lang="ko-KR" altLang="en-US" sz="3600" dirty="0">
                <a:solidFill>
                  <a:srgbClr val="26272C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기반 날씨 기사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36000-EB8F-4B7D-B9A3-B2E8F31B8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26272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엔씨소프트는</a:t>
            </a:r>
            <a:r>
              <a:rPr lang="ko-KR" altLang="en-US" b="0" i="0" dirty="0">
                <a:solidFill>
                  <a:srgbClr val="26272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연합뉴스와 </a:t>
            </a:r>
            <a:r>
              <a:rPr lang="en-US" altLang="ko-KR" b="0" i="0" dirty="0">
                <a:solidFill>
                  <a:srgbClr val="26272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ko-KR" altLang="en-US" b="0" i="0" dirty="0">
                <a:solidFill>
                  <a:srgbClr val="26272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년간 연구개발을 진행</a:t>
            </a:r>
            <a:endParaRPr lang="en-US" altLang="ko-KR" b="0" i="0" dirty="0">
              <a:solidFill>
                <a:srgbClr val="26272C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i="0" dirty="0">
                <a:solidFill>
                  <a:srgbClr val="26272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b="0" i="0" dirty="0">
                <a:solidFill>
                  <a:srgbClr val="26272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치 날씨 기사를 학습</a:t>
            </a:r>
            <a:r>
              <a:rPr lang="en-US" altLang="ko-KR" b="0" i="0" dirty="0">
                <a:solidFill>
                  <a:srgbClr val="26272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-&gt; </a:t>
            </a:r>
            <a:r>
              <a:rPr lang="ko-KR" altLang="en-US" b="0" i="0" dirty="0">
                <a:solidFill>
                  <a:srgbClr val="26272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기사 작성법을 훈련</a:t>
            </a: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F1C645C-0FC8-45EE-92B0-066AFC901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3181350"/>
            <a:ext cx="8444442" cy="557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532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BCAB4-A549-48DE-94F8-D898C322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NC</a:t>
            </a:r>
            <a:r>
              <a:rPr lang="ko-KR" altLang="en-US" dirty="0"/>
              <a:t>소프트 </a:t>
            </a:r>
            <a:r>
              <a:rPr lang="en-US" altLang="ko-KR" dirty="0"/>
              <a:t>X </a:t>
            </a:r>
            <a:r>
              <a:rPr lang="ko-KR" altLang="en-US" dirty="0"/>
              <a:t>증권사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10795-99E0-49F8-B469-222705ED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303933" cy="3714421"/>
          </a:xfrm>
        </p:spPr>
        <p:txBody>
          <a:bodyPr>
            <a:normAutofit/>
          </a:bodyPr>
          <a:lstStyle/>
          <a:p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엔씨는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최근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KB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증권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과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‘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AI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간편투자 증권사’ 출범을 위한 합작법인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(JV)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에 참여</a:t>
            </a:r>
            <a:endParaRPr lang="en-US" altLang="ko-KR" dirty="0">
              <a:solidFill>
                <a:srgbClr val="222222"/>
              </a:solidFill>
              <a:latin typeface="-apple-system"/>
            </a:endParaRPr>
          </a:p>
          <a:p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엔씨는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자사의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NLP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기술과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KB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증권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디셈버앤컴퍼니의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금융 데이터를 접목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자산관리에 대한 조언을 사람이 아닌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AI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가 제공하는 ‘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AI PB(Private Banking)’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개발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3314" name="Picture 2" descr="NC, KB증권과 AI 금융 서비스 논의 중?">
            <a:extLst>
              <a:ext uri="{FF2B5EF4-FFF2-40B4-BE49-F238E27FC236}">
                <a16:creationId xmlns:a16="http://schemas.microsoft.com/office/drawing/2014/main" id="{A901296B-41F0-43BC-B4CE-8A410BC38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68" y="4439378"/>
            <a:ext cx="4775199" cy="249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(최진모기자)/그린포스트코리아">
            <a:extLst>
              <a:ext uri="{FF2B5EF4-FFF2-40B4-BE49-F238E27FC236}">
                <a16:creationId xmlns:a16="http://schemas.microsoft.com/office/drawing/2014/main" id="{1671ECEF-28B4-4A52-A582-86FAB9242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439378"/>
            <a:ext cx="457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79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1FFE6-5BD3-4CFB-B049-5BBF1C67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NC</a:t>
            </a:r>
            <a:r>
              <a:rPr lang="ko-KR" altLang="en-US" dirty="0"/>
              <a:t>소프트의 적극적인 </a:t>
            </a:r>
            <a:r>
              <a:rPr lang="en-US" altLang="ko-KR" dirty="0"/>
              <a:t>AI</a:t>
            </a:r>
            <a:r>
              <a:rPr lang="ko-KR" altLang="en-US" dirty="0"/>
              <a:t>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2E27E-2693-4B2D-BA5F-845FC22AF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6067" cy="4351338"/>
          </a:xfrm>
        </p:spPr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약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10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년 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AI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연구 개발을 시작해 현재 게임 응용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음성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비전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언어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지식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개 분야 랩에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200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여명 연구원을 두고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AI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인재 육성 프로그램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‘</a:t>
            </a:r>
            <a:r>
              <a:rPr lang="en-US" altLang="ko-KR" dirty="0">
                <a:solidFill>
                  <a:srgbClr val="000000"/>
                </a:solidFill>
                <a:latin typeface="Apple SD Gothic Neo"/>
              </a:rPr>
              <a:t>NC</a:t>
            </a:r>
            <a:r>
              <a:rPr lang="ko-KR" altLang="en-US" dirty="0">
                <a:solidFill>
                  <a:srgbClr val="000000"/>
                </a:solidFill>
                <a:latin typeface="Apple SD Gothic Neo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pple SD Gothic Neo"/>
              </a:rPr>
              <a:t>Fellowship’ </a:t>
            </a:r>
          </a:p>
          <a:p>
            <a:r>
              <a:rPr lang="en-US" altLang="ko-KR" dirty="0">
                <a:solidFill>
                  <a:srgbClr val="000000"/>
                </a:solidFill>
                <a:latin typeface="Apple SD Gothic Neo"/>
              </a:rPr>
              <a:t>Ai </a:t>
            </a:r>
            <a:r>
              <a:rPr lang="ko-KR" altLang="en-US" dirty="0">
                <a:solidFill>
                  <a:srgbClr val="000000"/>
                </a:solidFill>
                <a:latin typeface="Apple SD Gothic Neo"/>
              </a:rPr>
              <a:t>컨퍼런스 </a:t>
            </a:r>
            <a:r>
              <a:rPr lang="en-US" altLang="ko-KR" dirty="0">
                <a:solidFill>
                  <a:srgbClr val="000000"/>
                </a:solidFill>
                <a:latin typeface="Apple SD Gothic Neo"/>
              </a:rPr>
              <a:t>‘NC</a:t>
            </a:r>
            <a:r>
              <a:rPr lang="ko-KR" altLang="en-US" dirty="0">
                <a:solidFill>
                  <a:srgbClr val="000000"/>
                </a:solidFill>
                <a:latin typeface="Apple SD Gothic Neo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pple SD Gothic Neo"/>
              </a:rPr>
              <a:t>Ai</a:t>
            </a:r>
            <a:r>
              <a:rPr lang="ko-KR" altLang="en-US" dirty="0">
                <a:solidFill>
                  <a:srgbClr val="000000"/>
                </a:solidFill>
                <a:latin typeface="Apple SD Gothic Neo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pple SD Gothic Neo"/>
              </a:rPr>
              <a:t> Day’  </a:t>
            </a:r>
            <a:r>
              <a:rPr lang="ko-KR" altLang="en-US" dirty="0">
                <a:solidFill>
                  <a:srgbClr val="000000"/>
                </a:solidFill>
                <a:latin typeface="Apple SD Gothic Neo"/>
              </a:rPr>
              <a:t>개최 </a:t>
            </a:r>
            <a:endParaRPr lang="en-US" altLang="ko-KR" dirty="0">
              <a:solidFill>
                <a:srgbClr val="000000"/>
              </a:solidFill>
              <a:latin typeface="Apple SD Gothic Neo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E0F67E3-4334-4C88-8C9A-61F8B87AB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735" y="1690688"/>
            <a:ext cx="3578084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9CCB3A6-6361-460F-BDAB-809F9AF0D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30" y="5352537"/>
            <a:ext cx="4512205" cy="301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사용자가 관심 있어 할 만한 정보를 알려주고, 궁금한 걸 물어보면 답해주는 AI 친구를 만드는 것이 목표 중 하나” 장정선 NLP센터장">
            <a:extLst>
              <a:ext uri="{FF2B5EF4-FFF2-40B4-BE49-F238E27FC236}">
                <a16:creationId xmlns:a16="http://schemas.microsoft.com/office/drawing/2014/main" id="{2B8FA6CB-2DAF-4E59-B798-F5D66C26B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735" y="4211284"/>
            <a:ext cx="3578084" cy="238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81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8591D973-4A95-4C8A-B53B-5C826CD97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9564790"/>
              </p:ext>
            </p:extLst>
          </p:nvPr>
        </p:nvGraphicFramePr>
        <p:xfrm>
          <a:off x="1523999" y="1879600"/>
          <a:ext cx="9144001" cy="497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E9B4048-0117-408B-9027-0F26C6F3C8B8}"/>
              </a:ext>
            </a:extLst>
          </p:cNvPr>
          <p:cNvSpPr txBox="1"/>
          <p:nvPr/>
        </p:nvSpPr>
        <p:spPr>
          <a:xfrm>
            <a:off x="3691465" y="812800"/>
            <a:ext cx="4114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NC</a:t>
            </a:r>
            <a:r>
              <a:rPr lang="ko-KR" altLang="en-US" sz="4000" dirty="0"/>
              <a:t>소프트 </a:t>
            </a:r>
            <a:r>
              <a:rPr lang="en-US" altLang="ko-KR" sz="4000" dirty="0"/>
              <a:t>AI lab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1555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8F73F-5CBF-4A3C-B52B-B07C94F3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666666"/>
                </a:solidFill>
                <a:latin typeface="Noto Sans KR"/>
              </a:rPr>
              <a:t>[</a:t>
            </a:r>
            <a:r>
              <a:rPr lang="ko-KR" altLang="en-US" b="1" dirty="0">
                <a:solidFill>
                  <a:srgbClr val="666666"/>
                </a:solidFill>
                <a:latin typeface="Noto Sans KR"/>
              </a:rPr>
              <a:t>게임 </a:t>
            </a:r>
            <a:r>
              <a:rPr lang="en-US" altLang="ko-KR" b="1" dirty="0">
                <a:solidFill>
                  <a:srgbClr val="666666"/>
                </a:solidFill>
                <a:latin typeface="Noto Sans KR"/>
              </a:rPr>
              <a:t>Ai</a:t>
            </a:r>
            <a:r>
              <a:rPr lang="ko-KR" altLang="en-US" b="1" dirty="0">
                <a:solidFill>
                  <a:srgbClr val="666666"/>
                </a:solidFill>
                <a:latin typeface="Noto Sans KR"/>
              </a:rPr>
              <a:t>랩</a:t>
            </a:r>
            <a:r>
              <a:rPr lang="en-US" altLang="ko-KR" b="1" dirty="0">
                <a:solidFill>
                  <a:srgbClr val="666666"/>
                </a:solidFill>
                <a:latin typeface="Noto Sans KR"/>
              </a:rPr>
              <a:t>] 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ans KR"/>
              </a:rPr>
              <a:t>모션 캡쳐 대신 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Noto Sans KR"/>
              </a:rPr>
              <a:t>AI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ans KR"/>
              </a:rPr>
              <a:t>가 만들어주는 모션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3D523-3B67-418E-9B7F-DF60462B1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1267" cy="4351338"/>
          </a:xfrm>
        </p:spPr>
        <p:txBody>
          <a:bodyPr>
            <a:normAutofit/>
          </a:bodyPr>
          <a:lstStyle/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AI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에게 고품질 모션을 배우게 하고 새로운 모션을 만들 수 있게 하는 방식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게임 속 지형 환경에 대응하는 모션을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AI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가 생성하는 연구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벽을 타고 오르는 움직임을 자연스럽게 구현하기 위해 ‘역운동학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(IK, Inverse Kinematics)’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기술을 활용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5493CF6-AC59-47F3-9897-1C15C9A39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24555"/>
            <a:ext cx="5164667" cy="387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86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98C6B-5437-4670-BD6E-840145E6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666666"/>
                </a:solidFill>
                <a:latin typeface="Noto Sans KR"/>
              </a:rPr>
              <a:t>[</a:t>
            </a:r>
            <a:r>
              <a:rPr lang="ko-KR" altLang="en-US" b="1" dirty="0">
                <a:solidFill>
                  <a:srgbClr val="666666"/>
                </a:solidFill>
                <a:latin typeface="Noto Sans KR"/>
              </a:rPr>
              <a:t>게임 </a:t>
            </a:r>
            <a:r>
              <a:rPr lang="en-US" altLang="ko-KR" b="1" dirty="0">
                <a:solidFill>
                  <a:srgbClr val="666666"/>
                </a:solidFill>
                <a:latin typeface="Noto Sans KR"/>
              </a:rPr>
              <a:t>Ai</a:t>
            </a:r>
            <a:r>
              <a:rPr lang="ko-KR" altLang="en-US" b="1" dirty="0">
                <a:solidFill>
                  <a:srgbClr val="666666"/>
                </a:solidFill>
                <a:latin typeface="Noto Sans KR"/>
              </a:rPr>
              <a:t>랩</a:t>
            </a:r>
            <a:r>
              <a:rPr lang="en-US" altLang="ko-KR" b="1" dirty="0">
                <a:solidFill>
                  <a:srgbClr val="666666"/>
                </a:solidFill>
                <a:latin typeface="Noto Sans KR"/>
              </a:rPr>
              <a:t>] 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ans KR"/>
              </a:rPr>
              <a:t>프로게이머 수준의 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Noto Sans KR"/>
              </a:rPr>
              <a:t>AI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018A27-D807-4167-826D-248B00093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933" cy="4351338"/>
          </a:xfrm>
        </p:spPr>
        <p:txBody>
          <a:bodyPr/>
          <a:lstStyle/>
          <a:p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엔씨소프트가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최근 진행한 또 다른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AI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연구는 프로게이머 수준으로 게임을 잘하는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AI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를 만드는 일이다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대상이 된 게임은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엔씨소프트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MMORPG '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블레이드 앤 소울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'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PVP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대전 콘텐츠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'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비무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'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 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188E1D-F4FD-4601-9C38-9C87B0812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1" y="1690688"/>
            <a:ext cx="5686429" cy="442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22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299D7-6AC4-4464-A104-0385CDDA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3200" b="0" i="0" dirty="0">
                <a:solidFill>
                  <a:srgbClr val="333333"/>
                </a:solidFill>
                <a:effectLst/>
                <a:latin typeface="Noto Sans"/>
              </a:rPr>
              <a:t>[</a:t>
            </a:r>
            <a:r>
              <a:rPr lang="ko-KR" altLang="en-US" sz="3200" dirty="0">
                <a:solidFill>
                  <a:srgbClr val="333333"/>
                </a:solidFill>
                <a:latin typeface="Noto Sans"/>
              </a:rPr>
              <a:t>스피치 </a:t>
            </a:r>
            <a:r>
              <a:rPr lang="en-US" altLang="ko-KR" sz="3200" dirty="0">
                <a:solidFill>
                  <a:srgbClr val="333333"/>
                </a:solidFill>
                <a:latin typeface="Noto Sans"/>
              </a:rPr>
              <a:t>Ai</a:t>
            </a:r>
            <a:r>
              <a:rPr lang="ko-KR" altLang="en-US" sz="3200" dirty="0">
                <a:solidFill>
                  <a:srgbClr val="333333"/>
                </a:solidFill>
                <a:latin typeface="Noto Sans"/>
              </a:rPr>
              <a:t>랩</a:t>
            </a:r>
            <a:r>
              <a:rPr lang="en-US" altLang="ko-KR" sz="3200" dirty="0">
                <a:solidFill>
                  <a:srgbClr val="333333"/>
                </a:solidFill>
                <a:latin typeface="Noto Sans"/>
              </a:rPr>
              <a:t>] </a:t>
            </a:r>
            <a:r>
              <a:rPr lang="ko-KR" altLang="en-US" sz="3200" b="0" i="0" dirty="0">
                <a:solidFill>
                  <a:srgbClr val="333333"/>
                </a:solidFill>
                <a:effectLst/>
                <a:latin typeface="Noto Sans"/>
              </a:rPr>
              <a:t>더 깨끗하고 완벽한 </a:t>
            </a:r>
            <a:r>
              <a:rPr lang="en-US" altLang="ko-KR" sz="3200" b="0" i="0" dirty="0">
                <a:solidFill>
                  <a:srgbClr val="333333"/>
                </a:solidFill>
                <a:effectLst/>
                <a:latin typeface="Noto Sans"/>
              </a:rPr>
              <a:t>AI </a:t>
            </a:r>
            <a:r>
              <a:rPr lang="ko-KR" altLang="en-US" sz="3200" b="0" i="0" dirty="0">
                <a:solidFill>
                  <a:srgbClr val="333333"/>
                </a:solidFill>
                <a:effectLst/>
                <a:latin typeface="Noto Sans"/>
              </a:rPr>
              <a:t>음성을 위해</a:t>
            </a:r>
            <a:r>
              <a:rPr lang="en-US" altLang="ko-KR" sz="3200" b="0" i="0" dirty="0">
                <a:solidFill>
                  <a:srgbClr val="333333"/>
                </a:solidFill>
                <a:effectLst/>
                <a:latin typeface="Noto Sans"/>
              </a:rPr>
              <a:t>, </a:t>
            </a:r>
            <a:r>
              <a:rPr lang="ko-KR" altLang="en-US" sz="3200" b="0" i="0" dirty="0" err="1">
                <a:solidFill>
                  <a:srgbClr val="333333"/>
                </a:solidFill>
                <a:effectLst/>
                <a:latin typeface="Noto Sans"/>
              </a:rPr>
              <a:t>뉴럴</a:t>
            </a:r>
            <a:r>
              <a:rPr lang="ko-KR" altLang="en-US" sz="3200" b="0" i="0" dirty="0">
                <a:solidFill>
                  <a:srgbClr val="333333"/>
                </a:solidFill>
                <a:effectLst/>
                <a:latin typeface="Noto Sans"/>
              </a:rPr>
              <a:t> </a:t>
            </a:r>
            <a:r>
              <a:rPr lang="ko-KR" altLang="en-US" sz="3200" b="0" i="0" dirty="0" err="1">
                <a:solidFill>
                  <a:srgbClr val="333333"/>
                </a:solidFill>
                <a:effectLst/>
                <a:latin typeface="Noto Sans"/>
              </a:rPr>
              <a:t>보코더</a:t>
            </a:r>
            <a:r>
              <a:rPr lang="en-US" altLang="ko-KR" sz="3200" b="0" i="0" dirty="0">
                <a:solidFill>
                  <a:srgbClr val="333333"/>
                </a:solidFill>
                <a:effectLst/>
                <a:latin typeface="Noto Sans"/>
              </a:rPr>
              <a:t>(Neural Vocoder)</a:t>
            </a:r>
            <a:endParaRPr lang="ko-KR" altLang="en-US" sz="3200" dirty="0"/>
          </a:p>
        </p:txBody>
      </p:sp>
      <p:pic>
        <p:nvPicPr>
          <p:cNvPr id="8196" name="Picture 4" descr="VocGAN_02">
            <a:extLst>
              <a:ext uri="{FF2B5EF4-FFF2-40B4-BE49-F238E27FC236}">
                <a16:creationId xmlns:a16="http://schemas.microsoft.com/office/drawing/2014/main" id="{546E3886-BCA5-4C77-AEF9-89CF2BFCC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81865"/>
            <a:ext cx="9271000" cy="618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A57817-2ECA-468F-BF1C-F3CE6A66424C}"/>
              </a:ext>
            </a:extLst>
          </p:cNvPr>
          <p:cNvSpPr txBox="1"/>
          <p:nvPr/>
        </p:nvSpPr>
        <p:spPr>
          <a:xfrm>
            <a:off x="838200" y="1778033"/>
            <a:ext cx="998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Noto Sans"/>
              </a:rPr>
              <a:t>‘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Noto Sans"/>
              </a:rPr>
              <a:t>VocGAN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"/>
              </a:rPr>
              <a:t>’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"/>
              </a:rPr>
              <a:t>이라는 자체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Noto Sans"/>
              </a:rPr>
              <a:t>뉴럴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"/>
              </a:rPr>
              <a:t>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Noto Sans"/>
              </a:rPr>
              <a:t>보코더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"/>
              </a:rPr>
              <a:t> 기술을 통해 고품질의 합성음을 생성</a:t>
            </a:r>
            <a:endParaRPr lang="en-US" altLang="ko-KR" b="1" i="0" dirty="0">
              <a:solidFill>
                <a:srgbClr val="333333"/>
              </a:solidFill>
              <a:effectLst/>
              <a:latin typeface="Noto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Noto Sans"/>
              </a:rPr>
              <a:t>음성신호의 중요한 정보들이 저주파에 집중되어 있다는 특성을 잘 이용</a:t>
            </a:r>
            <a:endParaRPr lang="en-US" altLang="ko-KR" b="1" dirty="0">
              <a:solidFill>
                <a:srgbClr val="333333"/>
              </a:solidFill>
              <a:latin typeface="Noto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Noto Sans"/>
              </a:rPr>
              <a:t>샘플링 주파수를 낮춘 음성들을 직접 근사할 수 있도록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"/>
              </a:rPr>
              <a:t>GAN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"/>
              </a:rPr>
              <a:t>을 설계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60EA1-0F29-42F8-BADB-A64605A3361C}"/>
              </a:ext>
            </a:extLst>
          </p:cNvPr>
          <p:cNvSpPr txBox="1"/>
          <p:nvPr/>
        </p:nvSpPr>
        <p:spPr>
          <a:xfrm>
            <a:off x="1185332" y="2771808"/>
            <a:ext cx="267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 err="1">
                <a:solidFill>
                  <a:srgbClr val="333333"/>
                </a:solidFill>
                <a:effectLst/>
                <a:latin typeface="Noto Sans"/>
              </a:rPr>
              <a:t>VocGAN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모델 세부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12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A0845-C34B-4C85-8A45-333962AD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0" i="0" dirty="0">
                <a:solidFill>
                  <a:srgbClr val="333333"/>
                </a:solidFill>
                <a:effectLst/>
                <a:latin typeface="Noto Sans"/>
              </a:rPr>
              <a:t>[</a:t>
            </a:r>
            <a:r>
              <a:rPr lang="ko-KR" altLang="en-US" sz="3200" dirty="0">
                <a:solidFill>
                  <a:srgbClr val="333333"/>
                </a:solidFill>
                <a:latin typeface="Noto Sans"/>
              </a:rPr>
              <a:t>스피치 </a:t>
            </a:r>
            <a:r>
              <a:rPr lang="en-US" altLang="ko-KR" sz="3200" dirty="0">
                <a:solidFill>
                  <a:srgbClr val="333333"/>
                </a:solidFill>
                <a:latin typeface="Noto Sans"/>
              </a:rPr>
              <a:t>Ai</a:t>
            </a:r>
            <a:r>
              <a:rPr lang="ko-KR" altLang="en-US" sz="3200" dirty="0">
                <a:solidFill>
                  <a:srgbClr val="333333"/>
                </a:solidFill>
                <a:latin typeface="Noto Sans"/>
              </a:rPr>
              <a:t>랩</a:t>
            </a:r>
            <a:r>
              <a:rPr lang="en-US" altLang="ko-KR" sz="3200" dirty="0">
                <a:solidFill>
                  <a:srgbClr val="333333"/>
                </a:solidFill>
                <a:latin typeface="Noto Sans"/>
              </a:rPr>
              <a:t>] </a:t>
            </a:r>
            <a:r>
              <a:rPr lang="ko-KR" altLang="en-US" sz="3200" dirty="0">
                <a:solidFill>
                  <a:srgbClr val="333333"/>
                </a:solidFill>
                <a:latin typeface="Noto Sans"/>
              </a:rPr>
              <a:t>현장감을 담은</a:t>
            </a:r>
            <a:r>
              <a:rPr lang="en-US" altLang="ko-KR" sz="3200" dirty="0">
                <a:solidFill>
                  <a:srgbClr val="333333"/>
                </a:solidFill>
                <a:latin typeface="Noto Sans"/>
              </a:rPr>
              <a:t> </a:t>
            </a:r>
            <a:r>
              <a:rPr lang="ko-KR" altLang="en-US" sz="3200" b="0" i="0" dirty="0">
                <a:solidFill>
                  <a:srgbClr val="333333"/>
                </a:solidFill>
                <a:effectLst/>
                <a:latin typeface="Noto Sans"/>
              </a:rPr>
              <a:t>스포츠 캐스터를 흉내내는 ‘</a:t>
            </a:r>
            <a:r>
              <a:rPr lang="ko-KR" altLang="en-US" sz="3200" b="0" i="0" dirty="0" err="1">
                <a:solidFill>
                  <a:srgbClr val="333333"/>
                </a:solidFill>
                <a:effectLst/>
                <a:latin typeface="Noto Sans"/>
              </a:rPr>
              <a:t>중계체</a:t>
            </a:r>
            <a:r>
              <a:rPr lang="ko-KR" altLang="en-US" sz="3200" b="0" i="0" dirty="0">
                <a:solidFill>
                  <a:srgbClr val="333333"/>
                </a:solidFill>
                <a:effectLst/>
                <a:latin typeface="Noto Sans"/>
              </a:rPr>
              <a:t>’ 합성 기술</a:t>
            </a:r>
            <a:endParaRPr lang="ko-KR" altLang="en-US" sz="3200" dirty="0"/>
          </a:p>
        </p:txBody>
      </p:sp>
      <p:pic>
        <p:nvPicPr>
          <p:cNvPr id="9218" name="Picture 2" descr="prosody control_01">
            <a:extLst>
              <a:ext uri="{FF2B5EF4-FFF2-40B4-BE49-F238E27FC236}">
                <a16:creationId xmlns:a16="http://schemas.microsoft.com/office/drawing/2014/main" id="{F288544A-68C5-40DF-9AB2-58D3129F3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7" y="1887008"/>
            <a:ext cx="3054554" cy="430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prosody control_02">
            <a:extLst>
              <a:ext uri="{FF2B5EF4-FFF2-40B4-BE49-F238E27FC236}">
                <a16:creationId xmlns:a16="http://schemas.microsoft.com/office/drawing/2014/main" id="{1536DCBD-F97D-456A-A255-09838D30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070" y="2760801"/>
            <a:ext cx="6580717" cy="175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7FB770-6221-4E7E-994E-D26C4B15B0C1}"/>
              </a:ext>
            </a:extLst>
          </p:cNvPr>
          <p:cNvSpPr txBox="1"/>
          <p:nvPr/>
        </p:nvSpPr>
        <p:spPr>
          <a:xfrm>
            <a:off x="4436533" y="4706371"/>
            <a:ext cx="713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en-US" altLang="ko-KR" b="0" i="0" dirty="0">
              <a:solidFill>
                <a:srgbClr val="333333"/>
              </a:solidFill>
              <a:effectLst/>
              <a:latin typeface="Noto Sans"/>
            </a:endParaRPr>
          </a:p>
          <a:p>
            <a:pPr algn="l" fontAlgn="base"/>
            <a:r>
              <a:rPr lang="ko-KR" altLang="en-US" dirty="0">
                <a:solidFill>
                  <a:srgbClr val="333333"/>
                </a:solidFill>
                <a:latin typeface="Noto Sans"/>
              </a:rPr>
              <a:t>특징</a:t>
            </a:r>
            <a:endParaRPr lang="en-US" altLang="ko-KR" dirty="0">
              <a:solidFill>
                <a:srgbClr val="333333"/>
              </a:solidFill>
              <a:latin typeface="Noto Sans"/>
            </a:endParaRPr>
          </a:p>
          <a:p>
            <a:pPr algn="l" fontAlgn="base"/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  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•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감정 표현의 강도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(level)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제어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예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아쉬움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매우 아쉬움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)</a:t>
            </a:r>
          </a:p>
          <a:p>
            <a:pPr algn="l" fontAlgn="base"/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   •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여러 종류의 감탄사 합성</a:t>
            </a:r>
          </a:p>
          <a:p>
            <a:pPr algn="l" fontAlgn="base"/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  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•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생동감 넘치는 음성 합성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EEF58-F337-4375-8435-F700670F7415}"/>
              </a:ext>
            </a:extLst>
          </p:cNvPr>
          <p:cNvSpPr txBox="1"/>
          <p:nvPr/>
        </p:nvSpPr>
        <p:spPr>
          <a:xfrm>
            <a:off x="4486070" y="2017995"/>
            <a:ext cx="618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글을 읽는 말투 </a:t>
            </a:r>
            <a:r>
              <a:rPr lang="ko-KR" altLang="en-US" dirty="0" err="1"/>
              <a:t>낭독체</a:t>
            </a:r>
            <a:r>
              <a:rPr lang="en-US" altLang="ko-KR" dirty="0"/>
              <a:t>,</a:t>
            </a:r>
            <a:r>
              <a:rPr lang="ko-KR" altLang="en-US" dirty="0"/>
              <a:t> 실제 대화의 발화스타일 대화체 보다 감정 표현 수준이 높다</a:t>
            </a:r>
          </a:p>
        </p:txBody>
      </p:sp>
    </p:spTree>
    <p:extLst>
      <p:ext uri="{BB962C8B-B14F-4D97-AF65-F5344CB8AC3E}">
        <p14:creationId xmlns:p14="http://schemas.microsoft.com/office/powerpoint/2010/main" val="202003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84737-C378-421B-A7BE-01BCBFF5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0" i="0" dirty="0">
                <a:solidFill>
                  <a:srgbClr val="333333"/>
                </a:solidFill>
                <a:effectLst/>
                <a:latin typeface="Noto Sans"/>
              </a:rPr>
              <a:t>[</a:t>
            </a:r>
            <a:r>
              <a:rPr lang="ko-KR" altLang="en-US" sz="3600" b="0" i="0" dirty="0">
                <a:solidFill>
                  <a:srgbClr val="333333"/>
                </a:solidFill>
                <a:effectLst/>
                <a:latin typeface="Noto Sans"/>
              </a:rPr>
              <a:t>비전</a:t>
            </a:r>
            <a:r>
              <a:rPr lang="en-US" altLang="ko-KR" sz="3600" dirty="0">
                <a:solidFill>
                  <a:srgbClr val="333333"/>
                </a:solidFill>
                <a:latin typeface="Noto Sans"/>
              </a:rPr>
              <a:t> Ai</a:t>
            </a:r>
            <a:r>
              <a:rPr lang="ko-KR" altLang="en-US" sz="3600" dirty="0">
                <a:solidFill>
                  <a:srgbClr val="333333"/>
                </a:solidFill>
                <a:latin typeface="Noto Sans"/>
              </a:rPr>
              <a:t>랩</a:t>
            </a:r>
            <a:r>
              <a:rPr lang="en-US" altLang="ko-KR" sz="3600" dirty="0">
                <a:solidFill>
                  <a:srgbClr val="333333"/>
                </a:solidFill>
                <a:latin typeface="Noto Sans"/>
              </a:rPr>
              <a:t>] </a:t>
            </a:r>
            <a:r>
              <a:rPr lang="ko-KR" altLang="en-US" sz="3600" b="0" i="0" dirty="0">
                <a:solidFill>
                  <a:srgbClr val="333333"/>
                </a:solidFill>
                <a:effectLst/>
                <a:latin typeface="Noto Sans"/>
              </a:rPr>
              <a:t>게임 개발의 효율을 높여주는 이미지 생성 기술</a:t>
            </a:r>
            <a:endParaRPr lang="ko-KR" altLang="en-US" sz="3600" dirty="0"/>
          </a:p>
        </p:txBody>
      </p:sp>
      <p:pic>
        <p:nvPicPr>
          <p:cNvPr id="2050" name="Picture 2" descr="아이콘 이미지 변환 기술 연구.">
            <a:extLst>
              <a:ext uri="{FF2B5EF4-FFF2-40B4-BE49-F238E27FC236}">
                <a16:creationId xmlns:a16="http://schemas.microsoft.com/office/drawing/2014/main" id="{16347681-7A11-47B5-AA39-41AFBE1F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" y="2893856"/>
            <a:ext cx="48006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09EB2C-1C75-40FE-A74D-6C65D1F80B9B}"/>
              </a:ext>
            </a:extLst>
          </p:cNvPr>
          <p:cNvSpPr txBox="1"/>
          <p:nvPr/>
        </p:nvSpPr>
        <p:spPr>
          <a:xfrm>
            <a:off x="838200" y="1805561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Unsupervised Image-to-Image Translation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을 기반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,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실사 얼굴 또는 자연물의 이미지를 게임 캐릭터 또는 아이콘 이미지로 변환하는 기술을 연구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27357-6406-425F-8F28-90D5909EF170}"/>
              </a:ext>
            </a:extLst>
          </p:cNvPr>
          <p:cNvSpPr txBox="1"/>
          <p:nvPr/>
        </p:nvSpPr>
        <p:spPr>
          <a:xfrm>
            <a:off x="6434669" y="1721088"/>
            <a:ext cx="4679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사람의 얼굴 외형과 추상적인 키워드의 연관성을 찾고 자동으로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labeling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하여 양질의 데이터베이스를 구축하는 초기 단계의 연구를 진행</a:t>
            </a:r>
            <a:endParaRPr lang="ko-KR" altLang="en-US" dirty="0"/>
          </a:p>
        </p:txBody>
      </p:sp>
      <p:pic>
        <p:nvPicPr>
          <p:cNvPr id="2052" name="Picture 4" descr="추상적 키워드 기반의 캐릭터 생성 기술 연구.">
            <a:extLst>
              <a:ext uri="{FF2B5EF4-FFF2-40B4-BE49-F238E27FC236}">
                <a16:creationId xmlns:a16="http://schemas.microsoft.com/office/drawing/2014/main" id="{CB32F8EA-80BF-4A96-A7FF-050164E3D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194" y="2893856"/>
            <a:ext cx="4748606" cy="316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82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74E59-8D30-4C58-8F49-C23CC333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0" i="0" dirty="0">
                <a:solidFill>
                  <a:srgbClr val="333333"/>
                </a:solidFill>
                <a:effectLst/>
                <a:latin typeface="Noto Sans"/>
              </a:rPr>
              <a:t>[</a:t>
            </a:r>
            <a:r>
              <a:rPr lang="ko-KR" altLang="en-US" sz="3200" b="0" i="0" dirty="0">
                <a:solidFill>
                  <a:srgbClr val="333333"/>
                </a:solidFill>
                <a:effectLst/>
                <a:latin typeface="Noto Sans"/>
              </a:rPr>
              <a:t>비전</a:t>
            </a:r>
            <a:r>
              <a:rPr lang="en-US" altLang="ko-KR" sz="3200" dirty="0">
                <a:solidFill>
                  <a:srgbClr val="333333"/>
                </a:solidFill>
                <a:latin typeface="Noto Sans"/>
              </a:rPr>
              <a:t> Ai</a:t>
            </a:r>
            <a:r>
              <a:rPr lang="ko-KR" altLang="en-US" sz="3200" dirty="0">
                <a:solidFill>
                  <a:srgbClr val="333333"/>
                </a:solidFill>
                <a:latin typeface="Noto Sans"/>
              </a:rPr>
              <a:t>랩</a:t>
            </a:r>
            <a:r>
              <a:rPr lang="en-US" altLang="ko-KR" sz="3200" dirty="0">
                <a:solidFill>
                  <a:srgbClr val="333333"/>
                </a:solidFill>
                <a:latin typeface="Noto Sans"/>
              </a:rPr>
              <a:t>] </a:t>
            </a:r>
            <a:r>
              <a:rPr lang="ko-KR" altLang="en-US" sz="3200" b="0" i="0" dirty="0">
                <a:solidFill>
                  <a:srgbClr val="333333"/>
                </a:solidFill>
                <a:effectLst/>
                <a:latin typeface="Noto Sans"/>
              </a:rPr>
              <a:t>이미지 인식 기술을 이용한 야구 하이라이트 클립 생성</a:t>
            </a:r>
            <a:endParaRPr lang="ko-KR" altLang="en-US" sz="3200" dirty="0"/>
          </a:p>
        </p:txBody>
      </p:sp>
      <p:pic>
        <p:nvPicPr>
          <p:cNvPr id="10242" name="Picture 2" descr="야구 중계 동영상 태깅 예시.">
            <a:extLst>
              <a:ext uri="{FF2B5EF4-FFF2-40B4-BE49-F238E27FC236}">
                <a16:creationId xmlns:a16="http://schemas.microsoft.com/office/drawing/2014/main" id="{5B04C610-39C5-4E85-B242-34A5F8D5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3009941"/>
            <a:ext cx="5765800" cy="24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22A547-925C-49E9-A08A-84A663BFA583}"/>
              </a:ext>
            </a:extLst>
          </p:cNvPr>
          <p:cNvSpPr txBox="1"/>
          <p:nvPr/>
        </p:nvSpPr>
        <p:spPr>
          <a:xfrm>
            <a:off x="838200" y="1811867"/>
            <a:ext cx="317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전문가가 직접 하이라이트 구간을 선정하여 편집하는 과정이 필요하고</a:t>
            </a:r>
            <a:r>
              <a:rPr lang="en-US" altLang="ko-KR" dirty="0">
                <a:solidFill>
                  <a:srgbClr val="333333"/>
                </a:solidFill>
                <a:latin typeface="Noto Sans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시간적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비용적 소모가 큼 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786B375-01BD-462A-9070-40E3D255A95E}"/>
              </a:ext>
            </a:extLst>
          </p:cNvPr>
          <p:cNvSpPr/>
          <p:nvPr/>
        </p:nvSpPr>
        <p:spPr>
          <a:xfrm>
            <a:off x="4233333" y="2027149"/>
            <a:ext cx="778934" cy="545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C214B-2F43-478A-A9A4-7BD580DC3BD8}"/>
              </a:ext>
            </a:extLst>
          </p:cNvPr>
          <p:cNvSpPr txBox="1"/>
          <p:nvPr/>
        </p:nvSpPr>
        <p:spPr>
          <a:xfrm>
            <a:off x="5232400" y="2027149"/>
            <a:ext cx="374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이미지 인식 기술을 </a:t>
            </a:r>
            <a:r>
              <a:rPr lang="ko-KR" altLang="en-US" dirty="0">
                <a:solidFill>
                  <a:srgbClr val="333333"/>
                </a:solidFill>
                <a:latin typeface="Noto Sans"/>
              </a:rPr>
              <a:t>활용</a:t>
            </a:r>
            <a:r>
              <a:rPr lang="en-US" altLang="ko-KR" dirty="0">
                <a:solidFill>
                  <a:srgbClr val="333333"/>
                </a:solidFill>
                <a:latin typeface="Noto Sans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야구 하이라이트 클립을 자동으로 생성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4305C-0977-43AE-A5ED-281347B6B876}"/>
              </a:ext>
            </a:extLst>
          </p:cNvPr>
          <p:cNvSpPr txBox="1"/>
          <p:nvPr/>
        </p:nvSpPr>
        <p:spPr>
          <a:xfrm>
            <a:off x="838200" y="5638800"/>
            <a:ext cx="972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검색 키워드에 대해 경기 로그 정보로부터 대응하는 상황 정보 수집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-&gt;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동영상 태그 정보로부터 해당 구간의 시작과 종료 시점 정보를 찾음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-&gt;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하이라이트 클립 결과물을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60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1251</Words>
  <Application>Microsoft Office PowerPoint</Application>
  <PresentationFormat>와이드스크린</PresentationFormat>
  <Paragraphs>79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Apple SD Gothic Neo</vt:lpstr>
      <vt:lpstr>-apple-system</vt:lpstr>
      <vt:lpstr>Noto Sans</vt:lpstr>
      <vt:lpstr>Noto Sans KR</vt:lpstr>
      <vt:lpstr>맑은 고딕</vt:lpstr>
      <vt:lpstr>맑은 고딕</vt:lpstr>
      <vt:lpstr>Arial</vt:lpstr>
      <vt:lpstr>Open Sans</vt:lpstr>
      <vt:lpstr>Office 테마</vt:lpstr>
      <vt:lpstr>NC소프트</vt:lpstr>
      <vt:lpstr>NC소프트의 적극적인 AI연구</vt:lpstr>
      <vt:lpstr>PowerPoint 프레젠테이션</vt:lpstr>
      <vt:lpstr>[게임 Ai랩] 모션 캡쳐 대신 AI가 만들어주는 모션</vt:lpstr>
      <vt:lpstr>[게임 Ai랩] 프로게이머 수준의 AI</vt:lpstr>
      <vt:lpstr>[스피치 Ai랩] 더 깨끗하고 완벽한 AI 음성을 위해, 뉴럴 보코더(Neural Vocoder)</vt:lpstr>
      <vt:lpstr>[스피치 Ai랩] 현장감을 담은 스포츠 캐스터를 흉내내는 ‘중계체’ 합성 기술</vt:lpstr>
      <vt:lpstr>[비전 Ai랩] 게임 개발의 효율을 높여주는 이미지 생성 기술</vt:lpstr>
      <vt:lpstr>[비전 Ai랩] 이미지 인식 기술을 이용한 야구 하이라이트 클립 생성</vt:lpstr>
      <vt:lpstr>사용자에게 소식을 골라주는 PAIGE</vt:lpstr>
      <vt:lpstr> NC소프트 X 연합뉴스 : 머신러닝 기반 날씨 기사</vt:lpstr>
      <vt:lpstr>NC소프트 X 증권사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페이스북</dc:title>
  <dc:creator>oh mj</dc:creator>
  <cp:lastModifiedBy>oh mj</cp:lastModifiedBy>
  <cp:revision>25</cp:revision>
  <dcterms:created xsi:type="dcterms:W3CDTF">2021-05-04T17:44:42Z</dcterms:created>
  <dcterms:modified xsi:type="dcterms:W3CDTF">2021-05-05T07:01:10Z</dcterms:modified>
</cp:coreProperties>
</file>