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5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9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/>
    <p:restoredTop sz="94777"/>
  </p:normalViewPr>
  <p:slideViewPr>
    <p:cSldViewPr snapToGrid="0" snapToObjects="1">
      <p:cViewPr varScale="1">
        <p:scale>
          <a:sx n="106" d="100"/>
          <a:sy n="106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F119-08B1-604F-A1E2-76C249B74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D3A81-D555-2F43-84DB-61152D60E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0B052-ADFF-B847-949B-39EFCF74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4478B-FADF-994A-A725-A45FDB76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7BD60-B9E6-CF42-84AC-484B6A4A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37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AADB4-E8CE-A441-B15D-AE9A0054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2B95D-6F99-BB4F-B572-2093A0342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0B591-BE40-F54D-81E5-A8C7E0DB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1C384-39C0-FF42-B0A9-FF26048C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FD1FC-5416-DD45-A848-1C90EB26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840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C3F11-D578-5C41-8F2D-7D573B553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16E2B-93E9-D047-9FC0-DCD842F7B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0ED7B-CE6A-D443-89C0-80720750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0D59A-F69E-204E-B88A-1C9FCACE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6A069-A248-EC4F-B7F0-A32AA2EE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78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9FB70-C6AD-F844-805A-E265024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8FAB-61BA-AC45-AB57-E45C6735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15514-B8F5-D54D-AB83-BB3790ED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CC5A0-90C9-D149-99D8-52726833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0ADE9-3497-F143-ACB7-4539DB39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894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5F374-CCB9-9049-ABC4-2E7168D5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863C5-4513-F942-B15A-34754F8D6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2D92D-4FCD-EA4D-B4B5-2AF81506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F647D-04ED-5F40-AC6B-60A5D975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F51EF-D19D-704C-A258-BD8145D9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985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75FB8-29CC-2447-A1C4-839423F5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CB56E-7AED-DF41-A08F-267F2C540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BD8DC5-3626-884B-9742-178736E22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B6C74-8ED5-3442-9E10-77F2CAA9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1FC0D-46F9-314B-9019-39C9A759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F7649B-2EE8-1E44-88E3-EFE62D4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88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A5FE-8CC3-024F-9AF0-6EC8BE0D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4F2655-85E6-F34D-A61D-BCADC799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05F41-FF8B-5F43-9226-6C55A3BF3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C77AA2-BF07-7545-9567-E45C4C279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C872A0-4F16-884A-A924-0B41A0526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110FAA-E7C4-7047-811B-8F98B637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F5FB27-BCEE-1B49-9D3F-1473F823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79BE1-496B-954C-8E66-40F05801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70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93ED0-DDE3-6C49-BB06-459D5E22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E55236-DE0B-FD4E-BA3A-5E9C42F4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6C3977-A36F-2E44-83A4-B4CAB31C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77E5E-F708-B34B-8581-C2CC01F4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40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07198A-0FCD-7B4D-B91A-0E7968DD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A4086-F017-A747-BBC8-CF6B9EAB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9BC92-05A2-9C4B-9449-894121E2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582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7032B-CD17-2E4B-9868-BEC0FCDA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6B1D7-6681-2E4E-A4D9-1FE875BF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22F52-2125-C149-8E34-1C87B576C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F3A57-5CBE-A747-B8F3-9C5C036E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824D7-0E78-2942-A082-97B65C24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CB1A4-B030-2A43-8763-1DB10B9B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31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3E1D-0C3A-8C43-BC01-88D0A783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5BF27-8FE9-0042-A479-B131B0DDA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0642A-C54A-A347-A1B1-CA162952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52D9A-EFE9-424D-B121-75123093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31555-C64E-1842-9529-87820919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E387D-F2F9-A047-AF50-BD4C4C0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361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78B261-1976-3049-824F-D1B27AE1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D50CD-17E6-8F4A-8336-55494DA3F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DFDC4-2366-DD4E-90A8-6B2C629E3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CD59-5B5A-5943-B537-E32A9E0187A4}" type="datetimeFigureOut">
              <a:rPr kumimoji="1" lang="ko-Kore-KR" altLang="en-US" smtClean="0"/>
              <a:t>2021. 8. 18.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06CB7-2A2D-5F44-8052-2D43EF67D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695CB-BB39-9243-AAA5-F1C0D875F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230D-C004-6546-8564-340849413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116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FE049B-7820-0D45-B85A-033E4BAB60E9}"/>
              </a:ext>
            </a:extLst>
          </p:cNvPr>
          <p:cNvSpPr txBox="1"/>
          <p:nvPr/>
        </p:nvSpPr>
        <p:spPr>
          <a:xfrm>
            <a:off x="1394012" y="1935969"/>
            <a:ext cx="599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백준 </a:t>
            </a:r>
            <a:r>
              <a:rPr kumimoji="1" lang="en-US" altLang="ko-KR" sz="4000" dirty="0"/>
              <a:t>1918</a:t>
            </a:r>
            <a:r>
              <a:rPr kumimoji="1" lang="ko-KR" altLang="en-US" sz="4000" dirty="0"/>
              <a:t> 후위 표기식</a:t>
            </a:r>
            <a:endParaRPr kumimoji="1" lang="ko-Kore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518CC-B908-2446-89D3-14E0F6EF77E0}"/>
              </a:ext>
            </a:extLst>
          </p:cNvPr>
          <p:cNvSpPr txBox="1"/>
          <p:nvPr/>
        </p:nvSpPr>
        <p:spPr>
          <a:xfrm>
            <a:off x="9717334" y="5495064"/>
            <a:ext cx="1457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조민재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870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3140242" y="2980586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EA8DC-6285-D54F-AD2B-8FC2184B54B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5663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3621505" y="2980586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EA8DC-6285-D54F-AD2B-8FC2184B54B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7868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3621505" y="2980586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EA8DC-6285-D54F-AD2B-8FC2184B54B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A17DF7-8D20-884E-90E0-2C5897CF576E}"/>
              </a:ext>
            </a:extLst>
          </p:cNvPr>
          <p:cNvCxnSpPr/>
          <p:nvPr/>
        </p:nvCxnSpPr>
        <p:spPr>
          <a:xfrm flipV="1">
            <a:off x="3621505" y="3681663"/>
            <a:ext cx="1997243" cy="44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A6CFD3-4301-7A45-9912-962F3BA40EB1}"/>
              </a:ext>
            </a:extLst>
          </p:cNvPr>
          <p:cNvSpPr txBox="1"/>
          <p:nvPr/>
        </p:nvSpPr>
        <p:spPr>
          <a:xfrm>
            <a:off x="5958580" y="3315175"/>
            <a:ext cx="552249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스택에 있는 연산자의 우선순위를 확인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385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3621505" y="2980586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EA8DC-6285-D54F-AD2B-8FC2184B54B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A17DF7-8D20-884E-90E0-2C5897CF576E}"/>
              </a:ext>
            </a:extLst>
          </p:cNvPr>
          <p:cNvCxnSpPr/>
          <p:nvPr/>
        </p:nvCxnSpPr>
        <p:spPr>
          <a:xfrm flipV="1">
            <a:off x="3621505" y="3681663"/>
            <a:ext cx="1997243" cy="44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A6CFD3-4301-7A45-9912-962F3BA40EB1}"/>
              </a:ext>
            </a:extLst>
          </p:cNvPr>
          <p:cNvSpPr txBox="1"/>
          <p:nvPr/>
        </p:nvSpPr>
        <p:spPr>
          <a:xfrm>
            <a:off x="5958580" y="3315175"/>
            <a:ext cx="552249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스택에 있는 연산자의 우선순위를 확인</a:t>
            </a:r>
            <a:endParaRPr kumimoji="1" lang="ko-Kore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C3714-AFBA-3741-848F-C3DF33A5508F}"/>
              </a:ext>
            </a:extLst>
          </p:cNvPr>
          <p:cNvSpPr txBox="1"/>
          <p:nvPr/>
        </p:nvSpPr>
        <p:spPr>
          <a:xfrm>
            <a:off x="5958581" y="3861101"/>
            <a:ext cx="5522495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+</a:t>
            </a:r>
            <a:r>
              <a:rPr kumimoji="1" lang="ko-KR" altLang="en-US" sz="2400" dirty="0"/>
              <a:t>가 *보다 우선순위 낮으므로 *를 그대로 스택에 </a:t>
            </a:r>
            <a:r>
              <a:rPr kumimoji="1" lang="en-US" altLang="ko-KR" sz="2400" dirty="0"/>
              <a:t>push</a:t>
            </a:r>
            <a:endParaRPr kumimoji="1" lang="ko-Kore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49E67-CEF5-8447-8E02-527D8F4FEB4C}"/>
              </a:ext>
            </a:extLst>
          </p:cNvPr>
          <p:cNvSpPr txBox="1"/>
          <p:nvPr/>
        </p:nvSpPr>
        <p:spPr>
          <a:xfrm>
            <a:off x="5958580" y="5089856"/>
            <a:ext cx="5522495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(</a:t>
            </a:r>
            <a:r>
              <a:rPr kumimoji="1" lang="ko-KR" altLang="en-US" sz="2400" dirty="0"/>
              <a:t>스택에서 뽑을 때 뒤에 있는 연산자가 먼저 계산되므로 우선순위가 높음</a:t>
            </a:r>
            <a:r>
              <a:rPr kumimoji="1" lang="en-US" altLang="ko-KR" sz="2400" dirty="0"/>
              <a:t>)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785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4078705" y="2980586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EA8DC-6285-D54F-AD2B-8FC2184B54B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9687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4078705" y="2980586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EA8DC-6285-D54F-AD2B-8FC2184B54B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47822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4078705" y="2980586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EA8DC-6285-D54F-AD2B-8FC2184B54B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C45C8-BD45-2E4E-B3BC-CC0324021DA0}"/>
              </a:ext>
            </a:extLst>
          </p:cNvPr>
          <p:cNvSpPr txBox="1"/>
          <p:nvPr/>
        </p:nvSpPr>
        <p:spPr>
          <a:xfrm>
            <a:off x="5378116" y="3613704"/>
            <a:ext cx="5522495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다 돌았는데 스택에 값이 남아있으므로 스택에서 </a:t>
            </a:r>
            <a:r>
              <a:rPr kumimoji="1" lang="en-US" altLang="ko-KR" sz="2400" dirty="0"/>
              <a:t>pop</a:t>
            </a:r>
            <a:r>
              <a:rPr kumimoji="1" lang="ko-KR" altLang="en-US" sz="2400" dirty="0"/>
              <a:t>한 순서대로 결과값에 추가</a:t>
            </a:r>
            <a:endParaRPr kumimoji="1" lang="ko-Kore-KR" altLang="en-US" sz="2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D1D63A-401A-3245-8774-14017B16C074}"/>
              </a:ext>
            </a:extLst>
          </p:cNvPr>
          <p:cNvCxnSpPr/>
          <p:nvPr/>
        </p:nvCxnSpPr>
        <p:spPr>
          <a:xfrm>
            <a:off x="4572000" y="3429000"/>
            <a:ext cx="553453" cy="38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25F13D7-49B1-A346-9732-F67B1AF8E2F3}"/>
              </a:ext>
            </a:extLst>
          </p:cNvPr>
          <p:cNvCxnSpPr/>
          <p:nvPr/>
        </p:nvCxnSpPr>
        <p:spPr>
          <a:xfrm flipV="1">
            <a:off x="3777916" y="4104177"/>
            <a:ext cx="1347537" cy="5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8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4078705" y="2980586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+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36937B-DF15-5340-A654-B194F7EDAF08}"/>
              </a:ext>
            </a:extLst>
          </p:cNvPr>
          <p:cNvCxnSpPr/>
          <p:nvPr/>
        </p:nvCxnSpPr>
        <p:spPr>
          <a:xfrm>
            <a:off x="4367463" y="5077326"/>
            <a:ext cx="1034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F59166-C373-6348-8804-B997C6E986F6}"/>
              </a:ext>
            </a:extLst>
          </p:cNvPr>
          <p:cNvSpPr txBox="1"/>
          <p:nvPr/>
        </p:nvSpPr>
        <p:spPr>
          <a:xfrm>
            <a:off x="5935581" y="4753760"/>
            <a:ext cx="1708484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최종 결과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38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2249905" y="3028890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9834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2249905" y="3028890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7346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993BF8-7B71-574F-AC92-90B8109C4C40}"/>
              </a:ext>
            </a:extLst>
          </p:cNvPr>
          <p:cNvSpPr txBox="1"/>
          <p:nvPr/>
        </p:nvSpPr>
        <p:spPr>
          <a:xfrm>
            <a:off x="1044388" y="860204"/>
            <a:ext cx="155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문제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8F199-72E2-224E-9B76-4F83C2D4FD19}"/>
              </a:ext>
            </a:extLst>
          </p:cNvPr>
          <p:cNvSpPr txBox="1"/>
          <p:nvPr/>
        </p:nvSpPr>
        <p:spPr>
          <a:xfrm>
            <a:off x="1286434" y="2236286"/>
            <a:ext cx="9565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중위 표기식을 후위 표기식으로 바꿔라</a:t>
            </a:r>
            <a:endParaRPr kumimoji="1"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알파벳 대문자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+,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-,</a:t>
            </a:r>
            <a:r>
              <a:rPr kumimoji="1" lang="ko-KR" altLang="en-US" sz="2800" dirty="0"/>
              <a:t> *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/,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(,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 로만 이루어져 있음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641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2707105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3774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2707105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3805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3164305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389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3164305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042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3609473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0426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3609473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C45B5-0060-8848-96C8-727D08D42DB8}"/>
              </a:ext>
            </a:extLst>
          </p:cNvPr>
          <p:cNvSpPr txBox="1"/>
          <p:nvPr/>
        </p:nvSpPr>
        <p:spPr>
          <a:xfrm>
            <a:off x="6584222" y="3744099"/>
            <a:ext cx="552249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+</a:t>
            </a:r>
            <a:r>
              <a:rPr kumimoji="1" lang="ko-KR" altLang="en-US" sz="2400" dirty="0"/>
              <a:t>보다 높은 우선순위인 *를 </a:t>
            </a:r>
            <a:r>
              <a:rPr kumimoji="1" lang="en-US" altLang="ko-KR" sz="2400" dirty="0"/>
              <a:t>push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6591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4102768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</a:p>
        </p:txBody>
      </p:sp>
    </p:spTree>
    <p:extLst>
      <p:ext uri="{BB962C8B-B14F-4D97-AF65-F5344CB8AC3E}">
        <p14:creationId xmlns:p14="http://schemas.microsoft.com/office/powerpoint/2010/main" val="90757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4102768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</a:p>
        </p:txBody>
      </p:sp>
    </p:spTree>
    <p:extLst>
      <p:ext uri="{BB962C8B-B14F-4D97-AF65-F5344CB8AC3E}">
        <p14:creationId xmlns:p14="http://schemas.microsoft.com/office/powerpoint/2010/main" val="1766294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>
                <a:solidFill>
                  <a:srgbClr val="FF0000"/>
                </a:solidFill>
              </a:rPr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4511842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</a:t>
            </a:r>
            <a:r>
              <a:rPr kumimoji="1" lang="en-US" altLang="ko-KR" sz="3200" dirty="0">
                <a:solidFill>
                  <a:srgbClr val="0070C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423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>
                <a:solidFill>
                  <a:srgbClr val="FF0000"/>
                </a:solidFill>
              </a:rPr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4511842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</a:t>
            </a:r>
            <a:r>
              <a:rPr kumimoji="1" lang="ko-KR" altLang="en-US" sz="3200" dirty="0">
                <a:solidFill>
                  <a:srgbClr val="0070C0"/>
                </a:solidFill>
              </a:rPr>
              <a:t>*</a:t>
            </a:r>
            <a:endParaRPr kumimoji="1"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</a:t>
            </a:r>
            <a:r>
              <a:rPr kumimoji="1" lang="en-US" altLang="ko-KR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9FB00-409D-E245-BFD7-07D06534A305}"/>
              </a:ext>
            </a:extLst>
          </p:cNvPr>
          <p:cNvSpPr txBox="1"/>
          <p:nvPr/>
        </p:nvSpPr>
        <p:spPr>
          <a:xfrm>
            <a:off x="5958581" y="3560547"/>
            <a:ext cx="5522495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*</a:t>
            </a:r>
            <a:r>
              <a:rPr kumimoji="1" lang="ko-KR" altLang="en-US" sz="2400" dirty="0"/>
              <a:t>와 *는 우선순위가 같으므로 먼저 들어와 있는 </a:t>
            </a:r>
            <a:r>
              <a:rPr kumimoji="1" lang="en-US" altLang="ko-KR" sz="2400" dirty="0"/>
              <a:t>*</a:t>
            </a:r>
            <a:r>
              <a:rPr kumimoji="1" lang="ko-KR" altLang="en-US" sz="2400" dirty="0"/>
              <a:t>를 뽑아 결과값에 추가시키고 현재 </a:t>
            </a:r>
            <a:r>
              <a:rPr kumimoji="1" lang="en-US" altLang="ko-KR" sz="2400" dirty="0"/>
              <a:t>*</a:t>
            </a:r>
            <a:r>
              <a:rPr kumimoji="1" lang="ko-KR" altLang="en-US" sz="2400" dirty="0"/>
              <a:t>를 스택에 저장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222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55566-065C-5349-A21F-7F321DF5DE8C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아이디어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4AE3A-A6F4-1A42-9F21-B82ABAFA5EE8}"/>
              </a:ext>
            </a:extLst>
          </p:cNvPr>
          <p:cNvSpPr txBox="1"/>
          <p:nvPr/>
        </p:nvSpPr>
        <p:spPr>
          <a:xfrm>
            <a:off x="1286434" y="2236286"/>
            <a:ext cx="10210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연산자를 스택에 저장</a:t>
            </a:r>
            <a:endParaRPr kumimoji="1"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우선순위를 계산하여 맞는 타이밍에 꺼내서 출력하자</a:t>
            </a:r>
            <a:r>
              <a:rPr kumimoji="1" lang="en-US" altLang="ko-KR" sz="2800" dirty="0"/>
              <a:t>!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8811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4908884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</a:p>
        </p:txBody>
      </p:sp>
    </p:spTree>
    <p:extLst>
      <p:ext uri="{BB962C8B-B14F-4D97-AF65-F5344CB8AC3E}">
        <p14:creationId xmlns:p14="http://schemas.microsoft.com/office/powerpoint/2010/main" val="3934638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4908884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7C6FE-0775-6F47-B0F6-7A1C558E9250}"/>
              </a:ext>
            </a:extLst>
          </p:cNvPr>
          <p:cNvSpPr txBox="1"/>
          <p:nvPr/>
        </p:nvSpPr>
        <p:spPr>
          <a:xfrm>
            <a:off x="5958581" y="4066426"/>
            <a:ext cx="5522495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괄호의 시작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는 그대로 스택에 </a:t>
            </a:r>
            <a:r>
              <a:rPr kumimoji="1" lang="en-US" altLang="ko-KR" sz="2400" dirty="0"/>
              <a:t>push</a:t>
            </a:r>
            <a:r>
              <a:rPr kumimoji="1" lang="ko-KR" altLang="en-US" sz="2400" dirty="0"/>
              <a:t>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6750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5233736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705754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5233736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FACC8-7035-034F-A06A-B385AAAC7BCB}"/>
              </a:ext>
            </a:extLst>
          </p:cNvPr>
          <p:cNvSpPr txBox="1"/>
          <p:nvPr/>
        </p:nvSpPr>
        <p:spPr>
          <a:xfrm>
            <a:off x="5958581" y="4066426"/>
            <a:ext cx="5522495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괄호의 시작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는 그대로 스택에 </a:t>
            </a:r>
            <a:r>
              <a:rPr kumimoji="1" lang="en-US" altLang="ko-KR" sz="2400" dirty="0"/>
              <a:t>push</a:t>
            </a:r>
            <a:r>
              <a:rPr kumimoji="1" lang="ko-KR" altLang="en-US" sz="2400" dirty="0"/>
              <a:t> 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8125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5654842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661373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5654842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874933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6096000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54217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6096000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AD29F-B4CA-2C42-87EF-B5127209935C}"/>
              </a:ext>
            </a:extLst>
          </p:cNvPr>
          <p:cNvSpPr txBox="1"/>
          <p:nvPr/>
        </p:nvSpPr>
        <p:spPr>
          <a:xfrm>
            <a:off x="5958581" y="4066426"/>
            <a:ext cx="5522495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-</a:t>
            </a:r>
            <a:r>
              <a:rPr kumimoji="1" lang="ko-KR" altLang="en-US" sz="2400" dirty="0"/>
              <a:t>를 스택에 추가하기 전에 스택을 봄</a:t>
            </a:r>
            <a:endParaRPr kumimoji="1" lang="ko-Kore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42E84C-DAB3-2645-B2E6-B5D9AB551D7E}"/>
              </a:ext>
            </a:extLst>
          </p:cNvPr>
          <p:cNvSpPr txBox="1"/>
          <p:nvPr/>
        </p:nvSpPr>
        <p:spPr>
          <a:xfrm>
            <a:off x="5958581" y="4717622"/>
            <a:ext cx="5522495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여는 괄호가 있기 때문에 여는 괄호 이전 것은 보지 않음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왜냐하면 괄호가 있으면 우선순위 무조건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순위니까</a:t>
            </a:r>
            <a:r>
              <a:rPr kumimoji="1" lang="en-US" altLang="ko-KR" sz="2400" dirty="0"/>
              <a:t>)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4622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6096000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AD29F-B4CA-2C42-87EF-B5127209935C}"/>
              </a:ext>
            </a:extLst>
          </p:cNvPr>
          <p:cNvSpPr txBox="1"/>
          <p:nvPr/>
        </p:nvSpPr>
        <p:spPr>
          <a:xfrm>
            <a:off x="5958581" y="4066426"/>
            <a:ext cx="5522495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근데 바로 </a:t>
            </a:r>
            <a:r>
              <a:rPr kumimoji="1" lang="en-US" altLang="ko-KR" sz="2400" dirty="0"/>
              <a:t>top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가 있으므로 그냥 얌전히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를 추가해준다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7550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6565232" y="3028890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1845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4116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F8BFF-CCB5-BF44-ABF3-712C501DF735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고려할 점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B04C1-6E9A-7D4C-AC04-DD9F442BE290}"/>
              </a:ext>
            </a:extLst>
          </p:cNvPr>
          <p:cNvSpPr txBox="1"/>
          <p:nvPr/>
        </p:nvSpPr>
        <p:spPr>
          <a:xfrm>
            <a:off x="1286434" y="2236286"/>
            <a:ext cx="10210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괄호의 처리</a:t>
            </a:r>
            <a:endParaRPr kumimoji="1"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우선순위가 같은 연산자의 처리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63141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6565232" y="3028890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207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72481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6890085" y="3028890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207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61029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6890085" y="3028890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207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72827-5C2C-2B43-87AC-13241A861CB9}"/>
              </a:ext>
            </a:extLst>
          </p:cNvPr>
          <p:cNvSpPr txBox="1"/>
          <p:nvPr/>
        </p:nvSpPr>
        <p:spPr>
          <a:xfrm>
            <a:off x="5958581" y="4066426"/>
            <a:ext cx="5522495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400" dirty="0"/>
              <a:t>드디어</a:t>
            </a:r>
            <a:r>
              <a:rPr kumimoji="1" lang="ko-KR" altLang="en-US" sz="2400" dirty="0"/>
              <a:t> 닫는 괄호가 나왔다</a:t>
            </a:r>
            <a:r>
              <a:rPr kumimoji="1"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스택에서 여는 괄호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 가 나올 때까지 </a:t>
            </a:r>
            <a:r>
              <a:rPr kumimoji="1" lang="en-US" altLang="ko-KR" sz="2400" dirty="0"/>
              <a:t>pop</a:t>
            </a:r>
            <a:r>
              <a:rPr kumimoji="1" lang="ko-KR" altLang="en-US" sz="2400" dirty="0"/>
              <a:t>해서 결과값에 추가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80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6890085" y="3028890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256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926088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7299159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256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480999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7299159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256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A359C-FE0A-A943-AA43-43ADA74AAAEE}"/>
              </a:ext>
            </a:extLst>
          </p:cNvPr>
          <p:cNvSpPr txBox="1"/>
          <p:nvPr/>
        </p:nvSpPr>
        <p:spPr>
          <a:xfrm>
            <a:off x="5958581" y="4066426"/>
            <a:ext cx="552249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스택의 </a:t>
            </a:r>
            <a:r>
              <a:rPr kumimoji="1" lang="en-US" altLang="ko-Kore-KR" sz="2400" dirty="0"/>
              <a:t>top</a:t>
            </a:r>
            <a:r>
              <a:rPr kumimoji="1" lang="ko-KR" altLang="en-US" sz="2400" dirty="0"/>
              <a:t>을 봤는데 여는 괄호이다</a:t>
            </a:r>
            <a:r>
              <a:rPr kumimoji="1"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그냥 스택에 추가한다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4242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7828548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256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091896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7828548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256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831084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8189495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8" y="4753760"/>
            <a:ext cx="256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</a:t>
            </a:r>
            <a:r>
              <a:rPr kumimoji="1" lang="en-US" altLang="ko-KR" sz="3200"/>
              <a:t>G</a:t>
            </a:r>
            <a:endParaRPr kumimoji="1"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F19B1-92C1-C94B-B62C-30EB9ADF256A}"/>
              </a:ext>
            </a:extLst>
          </p:cNvPr>
          <p:cNvSpPr txBox="1"/>
          <p:nvPr/>
        </p:nvSpPr>
        <p:spPr>
          <a:xfrm>
            <a:off x="6214315" y="3876079"/>
            <a:ext cx="5522495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닫는 괄호가 나왔으므로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여는 괄호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 가 나올 때까지 스택에서 </a:t>
            </a:r>
            <a:r>
              <a:rPr kumimoji="1" lang="en-US" altLang="ko-KR" sz="2400" dirty="0"/>
              <a:t>pop</a:t>
            </a:r>
            <a:r>
              <a:rPr kumimoji="1" lang="ko-KR" altLang="en-US" sz="2400" dirty="0"/>
              <a:t>하고 결과값에 추가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8789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8189495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7" y="4753760"/>
            <a:ext cx="292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G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F19B1-92C1-C94B-B62C-30EB9ADF256A}"/>
              </a:ext>
            </a:extLst>
          </p:cNvPr>
          <p:cNvSpPr txBox="1"/>
          <p:nvPr/>
        </p:nvSpPr>
        <p:spPr>
          <a:xfrm>
            <a:off x="6214315" y="3876079"/>
            <a:ext cx="5522495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닫는 괄호가 나왔으므로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여는 괄호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 가 나올 때까지 스택에서 </a:t>
            </a:r>
            <a:r>
              <a:rPr kumimoji="1" lang="en-US" altLang="ko-KR" sz="2400" dirty="0"/>
              <a:t>pop</a:t>
            </a:r>
            <a:r>
              <a:rPr kumimoji="1" lang="ko-KR" altLang="en-US" sz="2400" dirty="0"/>
              <a:t>하고 결과값에 추가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386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2249905" y="3028890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31890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8189495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7" y="4753760"/>
            <a:ext cx="292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G</a:t>
            </a:r>
            <a:r>
              <a:rPr kumimoji="1" lang="ko-KR" altLang="en-US" sz="3200" dirty="0"/>
              <a:t> *</a:t>
            </a:r>
            <a:endParaRPr kumimoji="1" lang="en-US" altLang="ko-KR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35353-6206-0A4F-96D6-054AF0E9009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 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F19B1-92C1-C94B-B62C-30EB9ADF256A}"/>
              </a:ext>
            </a:extLst>
          </p:cNvPr>
          <p:cNvSpPr txBox="1"/>
          <p:nvPr/>
        </p:nvSpPr>
        <p:spPr>
          <a:xfrm>
            <a:off x="6096000" y="3890825"/>
            <a:ext cx="5977681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끝까지 돌았는데 스택에 값이 남아있으므로 모조리 </a:t>
            </a:r>
            <a:r>
              <a:rPr kumimoji="1" lang="en-US" altLang="ko-KR" sz="2400" dirty="0"/>
              <a:t>pop</a:t>
            </a:r>
            <a:r>
              <a:rPr kumimoji="1" lang="ko-KR" altLang="en-US" sz="2400" dirty="0"/>
              <a:t>해서 결과값에 추가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3045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3" y="1044870"/>
            <a:ext cx="460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" altLang="ko-KR" sz="2800" dirty="0"/>
              <a:t>A+B*C*((D-E)*G)</a:t>
            </a:r>
            <a:endParaRPr kumimoji="1"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6982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4800" dirty="0"/>
              <a:t>A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+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B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C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(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D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–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E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*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G</a:t>
            </a:r>
            <a:r>
              <a:rPr kumimoji="1" lang="ko-KR" altLang="en-US" sz="4800" dirty="0"/>
              <a:t> </a:t>
            </a:r>
            <a:r>
              <a:rPr kumimoji="1" lang="en" altLang="ko-KR" sz="4800" dirty="0"/>
              <a:t>)</a:t>
            </a:r>
            <a:endParaRPr kumimoji="1"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8189495" y="2979817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A2894-A0B8-7D4E-A91C-BEF27EE4DF18}"/>
              </a:ext>
            </a:extLst>
          </p:cNvPr>
          <p:cNvSpPr txBox="1"/>
          <p:nvPr/>
        </p:nvSpPr>
        <p:spPr>
          <a:xfrm>
            <a:off x="2004317" y="4753760"/>
            <a:ext cx="345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B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C</a:t>
            </a:r>
            <a:r>
              <a:rPr kumimoji="1" lang="ko-KR" altLang="en-US" sz="3200" dirty="0"/>
              <a:t> * </a:t>
            </a:r>
            <a:r>
              <a:rPr kumimoji="1" lang="en-US" altLang="ko-KR" sz="3200" dirty="0"/>
              <a:t>D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-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G</a:t>
            </a:r>
            <a:r>
              <a:rPr kumimoji="1" lang="ko-KR" altLang="en-US" sz="3200" dirty="0"/>
              <a:t> * * </a:t>
            </a:r>
            <a:r>
              <a:rPr kumimoji="1" lang="en-US" altLang="ko-KR" sz="3200" dirty="0"/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F19B1-92C1-C94B-B62C-30EB9ADF256A}"/>
              </a:ext>
            </a:extLst>
          </p:cNvPr>
          <p:cNvSpPr txBox="1"/>
          <p:nvPr/>
        </p:nvSpPr>
        <p:spPr>
          <a:xfrm>
            <a:off x="7201901" y="4705139"/>
            <a:ext cx="1280363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정답</a:t>
            </a:r>
            <a:endParaRPr kumimoji="1" lang="ko-Kore-KR" altLang="en-US" sz="2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68F3BE-8A53-6B41-AE04-FFD53E2540EC}"/>
              </a:ext>
            </a:extLst>
          </p:cNvPr>
          <p:cNvCxnSpPr/>
          <p:nvPr/>
        </p:nvCxnSpPr>
        <p:spPr>
          <a:xfrm>
            <a:off x="5943600" y="505483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56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382650" y="33081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코드</a:t>
            </a:r>
            <a:endParaRPr kumimoji="1" lang="ko-Kore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BD21A8-EF87-AC4A-A423-F181D33A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44" y="1976340"/>
            <a:ext cx="3109253" cy="12469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F45CD9-1149-1D4B-8A9B-9DA152E9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8" y="4200356"/>
            <a:ext cx="3132460" cy="13943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3AF4E3-8C85-D04D-9B30-000166070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036" y="2230187"/>
            <a:ext cx="5778578" cy="306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45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151EEA-63B1-5040-9A1D-DD5BF47D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75" y="415228"/>
            <a:ext cx="7810500" cy="26242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12CC48-9118-224F-B748-2A9BA53A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75" y="3429000"/>
            <a:ext cx="78105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7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2D6C8C-4C8E-E04A-A058-98F6A630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76" y="1200818"/>
            <a:ext cx="39751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90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1DCF0-FD95-9949-9C4D-F67359314758}"/>
              </a:ext>
            </a:extLst>
          </p:cNvPr>
          <p:cNvSpPr txBox="1"/>
          <p:nvPr/>
        </p:nvSpPr>
        <p:spPr>
          <a:xfrm>
            <a:off x="382650" y="33081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전체 코드</a:t>
            </a:r>
            <a:endParaRPr kumimoji="1" lang="ko-Kore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6991B2-1451-F44F-9FBA-481413F50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21" y="355421"/>
            <a:ext cx="3772932" cy="5715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88486-6C22-C74A-BAD5-3A0FD73906BC}"/>
              </a:ext>
            </a:extLst>
          </p:cNvPr>
          <p:cNvSpPr txBox="1"/>
          <p:nvPr/>
        </p:nvSpPr>
        <p:spPr>
          <a:xfrm>
            <a:off x="691460" y="1241203"/>
            <a:ext cx="32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깃허브에 있습니다요</a:t>
            </a:r>
            <a:r>
              <a:rPr kumimoji="1" lang="en-US" altLang="ko-KR" dirty="0"/>
              <a:t>^^;;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89035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6C75C-23C2-6F4F-AF9A-B3889EDD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026" y="2673099"/>
            <a:ext cx="4551947" cy="1511801"/>
          </a:xfrm>
        </p:spPr>
        <p:txBody>
          <a:bodyPr/>
          <a:lstStyle/>
          <a:p>
            <a:pPr algn="ctr"/>
            <a:r>
              <a:rPr kumimoji="1" lang="ko-Kore-KR" altLang="en-US" dirty="0"/>
              <a:t>감사합니당</a:t>
            </a:r>
            <a:r>
              <a:rPr kumimoji="1" lang="en-US" altLang="ko-Kore-KR" dirty="0"/>
              <a:t>~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0661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2249905" y="3028890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942FC-B1F7-D649-BCA3-24C43B71102D}"/>
              </a:ext>
            </a:extLst>
          </p:cNvPr>
          <p:cNvSpPr txBox="1"/>
          <p:nvPr/>
        </p:nvSpPr>
        <p:spPr>
          <a:xfrm>
            <a:off x="5811253" y="3644482"/>
            <a:ext cx="5522495" cy="169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알파벳의 경우 아무 조치 없이 결과값에 담을 수 있는 이유는 후위표기식은 연산자가 무조건 뒤에 나오기 때문</a:t>
            </a:r>
            <a:r>
              <a:rPr kumimoji="1" lang="en-US" altLang="ko-KR" sz="2400" dirty="0"/>
              <a:t>!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798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2707105" y="2980586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997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2707105" y="2980586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EA8DC-6285-D54F-AD2B-8FC2184B54BA}"/>
              </a:ext>
            </a:extLst>
          </p:cNvPr>
          <p:cNvSpPr txBox="1"/>
          <p:nvPr/>
        </p:nvSpPr>
        <p:spPr>
          <a:xfrm>
            <a:off x="2004318" y="3815599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62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73892-CD7D-9B40-A00E-084EFE494A4E}"/>
              </a:ext>
            </a:extLst>
          </p:cNvPr>
          <p:cNvSpPr txBox="1"/>
          <p:nvPr/>
        </p:nvSpPr>
        <p:spPr>
          <a:xfrm>
            <a:off x="1044387" y="860203"/>
            <a:ext cx="3231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풀이</a:t>
            </a:r>
            <a:endParaRPr kumimoji="1" lang="ko-Kore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98A0-0D25-F548-B180-8BB79C1A7A1B}"/>
              </a:ext>
            </a:extLst>
          </p:cNvPr>
          <p:cNvSpPr txBox="1"/>
          <p:nvPr/>
        </p:nvSpPr>
        <p:spPr>
          <a:xfrm>
            <a:off x="2501624" y="1044869"/>
            <a:ext cx="311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예제 입력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A+B*C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9F15A-5365-4449-AFAD-D221E282800E}"/>
              </a:ext>
            </a:extLst>
          </p:cNvPr>
          <p:cNvSpPr txBox="1"/>
          <p:nvPr/>
        </p:nvSpPr>
        <p:spPr>
          <a:xfrm>
            <a:off x="1981199" y="2148820"/>
            <a:ext cx="3231777" cy="8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dirty="0"/>
              <a:t>A + B *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80AD2-E19F-3F4D-88B0-C0E625368B74}"/>
              </a:ext>
            </a:extLst>
          </p:cNvPr>
          <p:cNvSpPr txBox="1"/>
          <p:nvPr/>
        </p:nvSpPr>
        <p:spPr>
          <a:xfrm>
            <a:off x="541418" y="3028890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현재 위치</a:t>
            </a:r>
            <a:endParaRPr kumimoji="1"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25683D-A148-C140-B20F-5BCC8487D87C}"/>
              </a:ext>
            </a:extLst>
          </p:cNvPr>
          <p:cNvCxnSpPr>
            <a:cxnSpLocks/>
          </p:cNvCxnSpPr>
          <p:nvPr/>
        </p:nvCxnSpPr>
        <p:spPr>
          <a:xfrm flipV="1">
            <a:off x="3140242" y="2980586"/>
            <a:ext cx="0" cy="291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1D46A-40C6-0242-B665-CD9753284568}"/>
              </a:ext>
            </a:extLst>
          </p:cNvPr>
          <p:cNvSpPr txBox="1"/>
          <p:nvPr/>
        </p:nvSpPr>
        <p:spPr>
          <a:xfrm>
            <a:off x="541418" y="3959345"/>
            <a:ext cx="12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스택</a:t>
            </a:r>
            <a:endParaRPr kumimoji="1"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57090-0A73-E648-86A1-F1FE41833F73}"/>
              </a:ext>
            </a:extLst>
          </p:cNvPr>
          <p:cNvSpPr txBox="1"/>
          <p:nvPr/>
        </p:nvSpPr>
        <p:spPr>
          <a:xfrm>
            <a:off x="455190" y="4889801"/>
            <a:ext cx="146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후위표기식</a:t>
            </a:r>
            <a:endParaRPr kumimoji="1"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75A2B-053E-DC4F-A910-7B9DA24AA0DB}"/>
              </a:ext>
            </a:extLst>
          </p:cNvPr>
          <p:cNvSpPr txBox="1"/>
          <p:nvPr/>
        </p:nvSpPr>
        <p:spPr>
          <a:xfrm>
            <a:off x="2004318" y="475376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EA8DC-6285-D54F-AD2B-8FC2184B54BA}"/>
              </a:ext>
            </a:extLst>
          </p:cNvPr>
          <p:cNvSpPr txBox="1"/>
          <p:nvPr/>
        </p:nvSpPr>
        <p:spPr>
          <a:xfrm>
            <a:off x="2004318" y="3811790"/>
            <a:ext cx="146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25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1908</Words>
  <Application>Microsoft Macintosh PowerPoint</Application>
  <PresentationFormat>와이드스크린</PresentationFormat>
  <Paragraphs>408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감사합니당~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조민재</dc:creator>
  <cp:lastModifiedBy>조민재</cp:lastModifiedBy>
  <cp:revision>6</cp:revision>
  <dcterms:created xsi:type="dcterms:W3CDTF">2021-08-18T09:05:34Z</dcterms:created>
  <dcterms:modified xsi:type="dcterms:W3CDTF">2021-08-18T09:57:45Z</dcterms:modified>
</cp:coreProperties>
</file>