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282" r:id="rId4"/>
    <p:sldId id="325" r:id="rId5"/>
    <p:sldId id="336" r:id="rId6"/>
    <p:sldId id="340" r:id="rId7"/>
    <p:sldId id="339" r:id="rId8"/>
    <p:sldId id="338" r:id="rId9"/>
    <p:sldId id="337" r:id="rId10"/>
    <p:sldId id="342" r:id="rId11"/>
    <p:sldId id="341" r:id="rId12"/>
    <p:sldId id="346" r:id="rId13"/>
    <p:sldId id="348" r:id="rId14"/>
    <p:sldId id="347" r:id="rId15"/>
    <p:sldId id="343" r:id="rId16"/>
    <p:sldId id="344" r:id="rId17"/>
    <p:sldId id="350" r:id="rId18"/>
    <p:sldId id="351" r:id="rId19"/>
    <p:sldId id="349" r:id="rId20"/>
    <p:sldId id="352" r:id="rId21"/>
    <p:sldId id="353" r:id="rId22"/>
    <p:sldId id="354" r:id="rId23"/>
    <p:sldId id="355" r:id="rId24"/>
    <p:sldId id="33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3F2143-9379-4E3A-88D7-75BB50BACB59}" v="1081" dt="2022-02-28T04:56:44.7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재원[ 학부재학 / 산업경영공학부 ]" userId="0f6d48ba-674b-4c33-80f4-73264fce4942" providerId="ADAL" clId="{763F2143-9379-4E3A-88D7-75BB50BACB59}"/>
    <pc:docChg chg="undo redo custSel addSld delSld modSld sldOrd">
      <pc:chgData name="민재원[ 학부재학 / 산업경영공학부 ]" userId="0f6d48ba-674b-4c33-80f4-73264fce4942" providerId="ADAL" clId="{763F2143-9379-4E3A-88D7-75BB50BACB59}" dt="2022-02-28T07:35:17.872" v="15116" actId="20577"/>
      <pc:docMkLst>
        <pc:docMk/>
      </pc:docMkLst>
      <pc:sldChg chg="delSp modSp mod">
        <pc:chgData name="민재원[ 학부재학 / 산업경영공학부 ]" userId="0f6d48ba-674b-4c33-80f4-73264fce4942" providerId="ADAL" clId="{763F2143-9379-4E3A-88D7-75BB50BACB59}" dt="2022-02-28T00:57:05.257" v="142" actId="478"/>
        <pc:sldMkLst>
          <pc:docMk/>
          <pc:sldMk cId="2689856561" sldId="282"/>
        </pc:sldMkLst>
        <pc:spChg chg="mod">
          <ac:chgData name="민재원[ 학부재학 / 산업경영공학부 ]" userId="0f6d48ba-674b-4c33-80f4-73264fce4942" providerId="ADAL" clId="{763F2143-9379-4E3A-88D7-75BB50BACB59}" dt="2022-02-28T00:57:02.736" v="141" actId="2711"/>
          <ac:spMkLst>
            <pc:docMk/>
            <pc:sldMk cId="2689856561" sldId="282"/>
            <ac:spMk id="11" creationId="{00000000-0000-0000-0000-000000000000}"/>
          </ac:spMkLst>
        </pc:spChg>
        <pc:spChg chg="del">
          <ac:chgData name="민재원[ 학부재학 / 산업경영공학부 ]" userId="0f6d48ba-674b-4c33-80f4-73264fce4942" providerId="ADAL" clId="{763F2143-9379-4E3A-88D7-75BB50BACB59}" dt="2022-02-28T00:57:05.257" v="142" actId="478"/>
          <ac:spMkLst>
            <pc:docMk/>
            <pc:sldMk cId="2689856561" sldId="282"/>
            <ac:spMk id="17" creationId="{00000000-0000-0000-0000-000000000000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0:56:57.711" v="140" actId="2711"/>
          <ac:spMkLst>
            <pc:docMk/>
            <pc:sldMk cId="2689856561" sldId="282"/>
            <ac:spMk id="18" creationId="{00000000-0000-0000-0000-000000000000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0:30:54.671" v="0" actId="20577"/>
          <ac:spMkLst>
            <pc:docMk/>
            <pc:sldMk cId="2689856561" sldId="282"/>
            <ac:spMk id="21" creationId="{00000000-0000-0000-0000-000000000000}"/>
          </ac:spMkLst>
        </pc:spChg>
      </pc:sldChg>
      <pc:sldChg chg="delSp modSp mod">
        <pc:chgData name="민재원[ 학부재학 / 산업경영공학부 ]" userId="0f6d48ba-674b-4c33-80f4-73264fce4942" providerId="ADAL" clId="{763F2143-9379-4E3A-88D7-75BB50BACB59}" dt="2022-02-28T01:56:49.234" v="3657" actId="1076"/>
        <pc:sldMkLst>
          <pc:docMk/>
          <pc:sldMk cId="2239986084" sldId="299"/>
        </pc:sldMkLst>
        <pc:spChg chg="mod">
          <ac:chgData name="민재원[ 학부재학 / 산업경영공학부 ]" userId="0f6d48ba-674b-4c33-80f4-73264fce4942" providerId="ADAL" clId="{763F2143-9379-4E3A-88D7-75BB50BACB59}" dt="2022-02-28T00:54:09.132" v="11" actId="2711"/>
          <ac:spMkLst>
            <pc:docMk/>
            <pc:sldMk cId="2239986084" sldId="299"/>
            <ac:spMk id="4" creationId="{00000000-0000-0000-0000-000000000000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0:55:11.113" v="83"/>
          <ac:spMkLst>
            <pc:docMk/>
            <pc:sldMk cId="2239986084" sldId="299"/>
            <ac:spMk id="5" creationId="{00000000-0000-0000-0000-000000000000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1:56:49.234" v="3657" actId="1076"/>
          <ac:spMkLst>
            <pc:docMk/>
            <pc:sldMk cId="2239986084" sldId="299"/>
            <ac:spMk id="6" creationId="{00000000-0000-0000-0000-000000000000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0:56:50.857" v="139" actId="2711"/>
          <ac:spMkLst>
            <pc:docMk/>
            <pc:sldMk cId="2239986084" sldId="299"/>
            <ac:spMk id="8" creationId="{00000000-0000-0000-0000-000000000000}"/>
          </ac:spMkLst>
        </pc:spChg>
        <pc:spChg chg="del">
          <ac:chgData name="민재원[ 학부재학 / 산업경영공학부 ]" userId="0f6d48ba-674b-4c33-80f4-73264fce4942" providerId="ADAL" clId="{763F2143-9379-4E3A-88D7-75BB50BACB59}" dt="2022-02-28T00:54:31.080" v="14" actId="478"/>
          <ac:spMkLst>
            <pc:docMk/>
            <pc:sldMk cId="2239986084" sldId="299"/>
            <ac:spMk id="9" creationId="{00000000-0000-0000-0000-000000000000}"/>
          </ac:spMkLst>
        </pc:spChg>
        <pc:cxnChg chg="mod">
          <ac:chgData name="민재원[ 학부재학 / 산업경영공학부 ]" userId="0f6d48ba-674b-4c33-80f4-73264fce4942" providerId="ADAL" clId="{763F2143-9379-4E3A-88D7-75BB50BACB59}" dt="2022-02-28T00:55:30.493" v="85" actId="1076"/>
          <ac:cxnSpMkLst>
            <pc:docMk/>
            <pc:sldMk cId="2239986084" sldId="299"/>
            <ac:cxnSpMk id="7" creationId="{00000000-0000-0000-0000-000000000000}"/>
          </ac:cxnSpMkLst>
        </pc:cxnChg>
      </pc:sldChg>
      <pc:sldChg chg="addSp delSp modSp add del mod">
        <pc:chgData name="민재원[ 학부재학 / 산업경영공학부 ]" userId="0f6d48ba-674b-4c33-80f4-73264fce4942" providerId="ADAL" clId="{763F2143-9379-4E3A-88D7-75BB50BACB59}" dt="2022-02-28T04:42:53.637" v="13553" actId="465"/>
        <pc:sldMkLst>
          <pc:docMk/>
          <pc:sldMk cId="2240109207" sldId="300"/>
        </pc:sldMkLst>
        <pc:spChg chg="add mod">
          <ac:chgData name="민재원[ 학부재학 / 산업경영공학부 ]" userId="0f6d48ba-674b-4c33-80f4-73264fce4942" providerId="ADAL" clId="{763F2143-9379-4E3A-88D7-75BB50BACB59}" dt="2022-02-28T04:41:00.388" v="13435" actId="164"/>
          <ac:spMkLst>
            <pc:docMk/>
            <pc:sldMk cId="2240109207" sldId="300"/>
            <ac:spMk id="2" creationId="{F5D874E9-087F-4094-ACC0-D13B77F95F03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4:41:00.388" v="13435" actId="164"/>
          <ac:spMkLst>
            <pc:docMk/>
            <pc:sldMk cId="2240109207" sldId="300"/>
            <ac:spMk id="3" creationId="{00000000-0000-0000-0000-000000000000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4:41:00.388" v="13435" actId="164"/>
          <ac:spMkLst>
            <pc:docMk/>
            <pc:sldMk cId="2240109207" sldId="300"/>
            <ac:spMk id="9" creationId="{00000000-0000-0000-0000-000000000000}"/>
          </ac:spMkLst>
        </pc:spChg>
        <pc:spChg chg="del">
          <ac:chgData name="민재원[ 학부재학 / 산업경영공학부 ]" userId="0f6d48ba-674b-4c33-80f4-73264fce4942" providerId="ADAL" clId="{763F2143-9379-4E3A-88D7-75BB50BACB59}" dt="2022-02-28T04:39:24.641" v="13391" actId="478"/>
          <ac:spMkLst>
            <pc:docMk/>
            <pc:sldMk cId="2240109207" sldId="300"/>
            <ac:spMk id="10" creationId="{00000000-0000-0000-0000-000000000000}"/>
          </ac:spMkLst>
        </pc:spChg>
        <pc:spChg chg="del">
          <ac:chgData name="민재원[ 학부재학 / 산업경영공학부 ]" userId="0f6d48ba-674b-4c33-80f4-73264fce4942" providerId="ADAL" clId="{763F2143-9379-4E3A-88D7-75BB50BACB59}" dt="2022-02-28T04:39:24.641" v="13391" actId="478"/>
          <ac:spMkLst>
            <pc:docMk/>
            <pc:sldMk cId="2240109207" sldId="300"/>
            <ac:spMk id="11" creationId="{00000000-0000-0000-0000-000000000000}"/>
          </ac:spMkLst>
        </pc:spChg>
        <pc:spChg chg="del">
          <ac:chgData name="민재원[ 학부재학 / 산업경영공학부 ]" userId="0f6d48ba-674b-4c33-80f4-73264fce4942" providerId="ADAL" clId="{763F2143-9379-4E3A-88D7-75BB50BACB59}" dt="2022-02-28T04:39:24.641" v="13391" actId="478"/>
          <ac:spMkLst>
            <pc:docMk/>
            <pc:sldMk cId="2240109207" sldId="300"/>
            <ac:spMk id="12" creationId="{00000000-0000-0000-0000-000000000000}"/>
          </ac:spMkLst>
        </pc:spChg>
        <pc:spChg chg="del mod">
          <ac:chgData name="민재원[ 학부재학 / 산업경영공학부 ]" userId="0f6d48ba-674b-4c33-80f4-73264fce4942" providerId="ADAL" clId="{763F2143-9379-4E3A-88D7-75BB50BACB59}" dt="2022-02-28T04:40:23.876" v="13409" actId="478"/>
          <ac:spMkLst>
            <pc:docMk/>
            <pc:sldMk cId="2240109207" sldId="300"/>
            <ac:spMk id="13" creationId="{00000000-0000-0000-0000-000000000000}"/>
          </ac:spMkLst>
        </pc:spChg>
        <pc:spChg chg="del">
          <ac:chgData name="민재원[ 학부재학 / 산업경영공학부 ]" userId="0f6d48ba-674b-4c33-80f4-73264fce4942" providerId="ADAL" clId="{763F2143-9379-4E3A-88D7-75BB50BACB59}" dt="2022-02-28T04:39:24.641" v="13391" actId="478"/>
          <ac:spMkLst>
            <pc:docMk/>
            <pc:sldMk cId="2240109207" sldId="300"/>
            <ac:spMk id="14" creationId="{00000000-0000-0000-0000-000000000000}"/>
          </ac:spMkLst>
        </pc:spChg>
        <pc:spChg chg="del">
          <ac:chgData name="민재원[ 학부재학 / 산업경영공학부 ]" userId="0f6d48ba-674b-4c33-80f4-73264fce4942" providerId="ADAL" clId="{763F2143-9379-4E3A-88D7-75BB50BACB59}" dt="2022-02-28T04:39:24.641" v="13391" actId="478"/>
          <ac:spMkLst>
            <pc:docMk/>
            <pc:sldMk cId="2240109207" sldId="300"/>
            <ac:spMk id="15" creationId="{00000000-0000-0000-0000-000000000000}"/>
          </ac:spMkLst>
        </pc:spChg>
        <pc:spChg chg="del">
          <ac:chgData name="민재원[ 학부재학 / 산업경영공학부 ]" userId="0f6d48ba-674b-4c33-80f4-73264fce4942" providerId="ADAL" clId="{763F2143-9379-4E3A-88D7-75BB50BACB59}" dt="2022-02-28T04:39:24.641" v="13391" actId="478"/>
          <ac:spMkLst>
            <pc:docMk/>
            <pc:sldMk cId="2240109207" sldId="300"/>
            <ac:spMk id="16" creationId="{00000000-0000-0000-0000-000000000000}"/>
          </ac:spMkLst>
        </pc:spChg>
        <pc:spChg chg="del">
          <ac:chgData name="민재원[ 학부재학 / 산업경영공학부 ]" userId="0f6d48ba-674b-4c33-80f4-73264fce4942" providerId="ADAL" clId="{763F2143-9379-4E3A-88D7-75BB50BACB59}" dt="2022-02-28T04:39:13.842" v="13389" actId="478"/>
          <ac:spMkLst>
            <pc:docMk/>
            <pc:sldMk cId="2240109207" sldId="300"/>
            <ac:spMk id="17" creationId="{00000000-0000-0000-0000-000000000000}"/>
          </ac:spMkLst>
        </pc:spChg>
        <pc:spChg chg="del">
          <ac:chgData name="민재원[ 학부재학 / 산업경영공학부 ]" userId="0f6d48ba-674b-4c33-80f4-73264fce4942" providerId="ADAL" clId="{763F2143-9379-4E3A-88D7-75BB50BACB59}" dt="2022-02-28T04:39:13.842" v="13389" actId="478"/>
          <ac:spMkLst>
            <pc:docMk/>
            <pc:sldMk cId="2240109207" sldId="300"/>
            <ac:spMk id="18" creationId="{00000000-0000-0000-0000-000000000000}"/>
          </ac:spMkLst>
        </pc:spChg>
        <pc:spChg chg="del">
          <ac:chgData name="민재원[ 학부재학 / 산업경영공학부 ]" userId="0f6d48ba-674b-4c33-80f4-73264fce4942" providerId="ADAL" clId="{763F2143-9379-4E3A-88D7-75BB50BACB59}" dt="2022-02-28T04:39:13.842" v="13389" actId="478"/>
          <ac:spMkLst>
            <pc:docMk/>
            <pc:sldMk cId="2240109207" sldId="300"/>
            <ac:spMk id="19" creationId="{00000000-0000-0000-0000-000000000000}"/>
          </ac:spMkLst>
        </pc:spChg>
        <pc:spChg chg="del">
          <ac:chgData name="민재원[ 학부재학 / 산업경영공학부 ]" userId="0f6d48ba-674b-4c33-80f4-73264fce4942" providerId="ADAL" clId="{763F2143-9379-4E3A-88D7-75BB50BACB59}" dt="2022-02-28T04:39:24.641" v="13391" actId="478"/>
          <ac:spMkLst>
            <pc:docMk/>
            <pc:sldMk cId="2240109207" sldId="300"/>
            <ac:spMk id="24" creationId="{00000000-0000-0000-0000-000000000000}"/>
          </ac:spMkLst>
        </pc:spChg>
        <pc:spChg chg="del">
          <ac:chgData name="민재원[ 학부재학 / 산업경영공학부 ]" userId="0f6d48ba-674b-4c33-80f4-73264fce4942" providerId="ADAL" clId="{763F2143-9379-4E3A-88D7-75BB50BACB59}" dt="2022-02-28T04:39:24.641" v="13391" actId="478"/>
          <ac:spMkLst>
            <pc:docMk/>
            <pc:sldMk cId="2240109207" sldId="300"/>
            <ac:spMk id="25" creationId="{00000000-0000-0000-0000-000000000000}"/>
          </ac:spMkLst>
        </pc:spChg>
        <pc:spChg chg="del">
          <ac:chgData name="민재원[ 학부재학 / 산업경영공학부 ]" userId="0f6d48ba-674b-4c33-80f4-73264fce4942" providerId="ADAL" clId="{763F2143-9379-4E3A-88D7-75BB50BACB59}" dt="2022-02-28T04:39:24.641" v="13391" actId="478"/>
          <ac:spMkLst>
            <pc:docMk/>
            <pc:sldMk cId="2240109207" sldId="300"/>
            <ac:spMk id="26" creationId="{00000000-0000-0000-0000-000000000000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4:41:02.609" v="13437" actId="571"/>
          <ac:spMkLst>
            <pc:docMk/>
            <pc:sldMk cId="2240109207" sldId="300"/>
            <ac:spMk id="27" creationId="{81600381-22B9-4B0C-9AA8-8ED0D8D8AFB0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4:39:35.734" v="13400" actId="14100"/>
          <ac:spMkLst>
            <pc:docMk/>
            <pc:sldMk cId="2240109207" sldId="300"/>
            <ac:spMk id="28" creationId="{00000000-0000-0000-0000-000000000000}"/>
          </ac:spMkLst>
        </pc:spChg>
        <pc:spChg chg="del">
          <ac:chgData name="민재원[ 학부재학 / 산업경영공학부 ]" userId="0f6d48ba-674b-4c33-80f4-73264fce4942" providerId="ADAL" clId="{763F2143-9379-4E3A-88D7-75BB50BACB59}" dt="2022-02-28T04:39:26.098" v="13392" actId="478"/>
          <ac:spMkLst>
            <pc:docMk/>
            <pc:sldMk cId="2240109207" sldId="300"/>
            <ac:spMk id="29" creationId="{00000000-0000-0000-0000-000000000000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4:41:02.609" v="13437" actId="571"/>
          <ac:spMkLst>
            <pc:docMk/>
            <pc:sldMk cId="2240109207" sldId="300"/>
            <ac:spMk id="31" creationId="{7A2E68A0-1670-4474-8CEC-45DFD57948C0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4:41:02.609" v="13437" actId="571"/>
          <ac:spMkLst>
            <pc:docMk/>
            <pc:sldMk cId="2240109207" sldId="300"/>
            <ac:spMk id="32" creationId="{A738F5EF-2ED3-438C-91C2-96ECFFCA04D9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4:41:02.609" v="13437" actId="571"/>
          <ac:spMkLst>
            <pc:docMk/>
            <pc:sldMk cId="2240109207" sldId="300"/>
            <ac:spMk id="33" creationId="{902920B5-6806-4CD9-AB60-038EC55DCF15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4:41:21.565" v="13439" actId="571"/>
          <ac:spMkLst>
            <pc:docMk/>
            <pc:sldMk cId="2240109207" sldId="300"/>
            <ac:spMk id="35" creationId="{63DDF5EE-A80D-4E4E-BF9B-274CDDCDB45F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4:41:48.145" v="13446" actId="20577"/>
          <ac:spMkLst>
            <pc:docMk/>
            <pc:sldMk cId="2240109207" sldId="300"/>
            <ac:spMk id="36" creationId="{1D3B7F4B-9BF4-4D63-A758-BD69A6519A68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4:42:03.366" v="13463"/>
          <ac:spMkLst>
            <pc:docMk/>
            <pc:sldMk cId="2240109207" sldId="300"/>
            <ac:spMk id="37" creationId="{AA43BCB0-722B-4415-B448-A5DF3BC21F45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4:41:22.910" v="13441" actId="571"/>
          <ac:spMkLst>
            <pc:docMk/>
            <pc:sldMk cId="2240109207" sldId="300"/>
            <ac:spMk id="38" creationId="{47D85BCB-88A0-4FF4-9A93-394A09D9F9C2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4:41:22.910" v="13441" actId="571"/>
          <ac:spMkLst>
            <pc:docMk/>
            <pc:sldMk cId="2240109207" sldId="300"/>
            <ac:spMk id="40" creationId="{736847D0-A8EC-4D6F-81A2-4DDC5359C938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4:41:22.910" v="13441" actId="571"/>
          <ac:spMkLst>
            <pc:docMk/>
            <pc:sldMk cId="2240109207" sldId="300"/>
            <ac:spMk id="41" creationId="{17AB954F-06D7-4CEC-B61B-E7879D2F8B40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4:41:22.910" v="13441" actId="571"/>
          <ac:spMkLst>
            <pc:docMk/>
            <pc:sldMk cId="2240109207" sldId="300"/>
            <ac:spMk id="42" creationId="{C8DEECEE-BB1D-4B8D-9665-E5DAE6E405C2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4:41:34.102" v="13442" actId="571"/>
          <ac:spMkLst>
            <pc:docMk/>
            <pc:sldMk cId="2240109207" sldId="300"/>
            <ac:spMk id="44" creationId="{D4590224-C9FC-4DAF-86B2-C1BC18325FFA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4:41:50.007" v="13447" actId="20577"/>
          <ac:spMkLst>
            <pc:docMk/>
            <pc:sldMk cId="2240109207" sldId="300"/>
            <ac:spMk id="45" creationId="{6066A7C7-C9A2-4F8B-9A99-5981098FFD6A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4:42:09.581" v="13485"/>
          <ac:spMkLst>
            <pc:docMk/>
            <pc:sldMk cId="2240109207" sldId="300"/>
            <ac:spMk id="46" creationId="{3190269F-8516-4D6B-9A8E-2D194D1E9B70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4:41:34.102" v="13442" actId="571"/>
          <ac:spMkLst>
            <pc:docMk/>
            <pc:sldMk cId="2240109207" sldId="300"/>
            <ac:spMk id="48" creationId="{B3A59228-16A3-47D2-BB44-FEE7A00DC72F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4:41:51.919" v="13448" actId="20577"/>
          <ac:spMkLst>
            <pc:docMk/>
            <pc:sldMk cId="2240109207" sldId="300"/>
            <ac:spMk id="49" creationId="{095BE578-4C44-460D-844B-4693D93A754A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4:42:30.039" v="13517"/>
          <ac:spMkLst>
            <pc:docMk/>
            <pc:sldMk cId="2240109207" sldId="300"/>
            <ac:spMk id="50" creationId="{B3FF11F4-A58A-4DC8-86BA-466A9969291E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4:41:38.358" v="13443" actId="571"/>
          <ac:spMkLst>
            <pc:docMk/>
            <pc:sldMk cId="2240109207" sldId="300"/>
            <ac:spMk id="52" creationId="{B659A30F-CEA3-4E96-9C98-113A5DEBA2C5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4:41:54.271" v="13449" actId="20577"/>
          <ac:spMkLst>
            <pc:docMk/>
            <pc:sldMk cId="2240109207" sldId="300"/>
            <ac:spMk id="53" creationId="{D4D73375-2B0F-46D4-B530-E2FED56BE2F4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4:42:42.338" v="13552"/>
          <ac:spMkLst>
            <pc:docMk/>
            <pc:sldMk cId="2240109207" sldId="300"/>
            <ac:spMk id="54" creationId="{45361892-0B22-4697-9622-E8A3E051F522}"/>
          </ac:spMkLst>
        </pc:spChg>
        <pc:grpChg chg="add mod ord">
          <ac:chgData name="민재원[ 학부재학 / 산업경영공학부 ]" userId="0f6d48ba-674b-4c33-80f4-73264fce4942" providerId="ADAL" clId="{763F2143-9379-4E3A-88D7-75BB50BACB59}" dt="2022-02-28T04:41:14.916" v="13438" actId="166"/>
          <ac:grpSpMkLst>
            <pc:docMk/>
            <pc:sldMk cId="2240109207" sldId="300"/>
            <ac:grpSpMk id="4" creationId="{313F610D-5232-4DEE-85F3-9DA6FA046A4A}"/>
          </ac:grpSpMkLst>
        </pc:grpChg>
        <pc:grpChg chg="add mod">
          <ac:chgData name="민재원[ 학부재학 / 산업경영공학부 ]" userId="0f6d48ba-674b-4c33-80f4-73264fce4942" providerId="ADAL" clId="{763F2143-9379-4E3A-88D7-75BB50BACB59}" dt="2022-02-28T04:41:02.609" v="13437" actId="571"/>
          <ac:grpSpMkLst>
            <pc:docMk/>
            <pc:sldMk cId="2240109207" sldId="300"/>
            <ac:grpSpMk id="30" creationId="{812B02BF-C3B2-4593-BAD5-4DB0D892C8F3}"/>
          </ac:grpSpMkLst>
        </pc:grpChg>
        <pc:grpChg chg="add mod">
          <ac:chgData name="민재원[ 학부재학 / 산업경영공학부 ]" userId="0f6d48ba-674b-4c33-80f4-73264fce4942" providerId="ADAL" clId="{763F2143-9379-4E3A-88D7-75BB50BACB59}" dt="2022-02-28T04:42:53.637" v="13553" actId="465"/>
          <ac:grpSpMkLst>
            <pc:docMk/>
            <pc:sldMk cId="2240109207" sldId="300"/>
            <ac:grpSpMk id="34" creationId="{496D08F6-8B05-4F56-90E9-507D770D4001}"/>
          </ac:grpSpMkLst>
        </pc:grpChg>
        <pc:grpChg chg="add mod">
          <ac:chgData name="민재원[ 학부재학 / 산업경영공학부 ]" userId="0f6d48ba-674b-4c33-80f4-73264fce4942" providerId="ADAL" clId="{763F2143-9379-4E3A-88D7-75BB50BACB59}" dt="2022-02-28T04:41:22.910" v="13441" actId="571"/>
          <ac:grpSpMkLst>
            <pc:docMk/>
            <pc:sldMk cId="2240109207" sldId="300"/>
            <ac:grpSpMk id="39" creationId="{BD98E034-D75C-4171-9D05-8A7372CF5768}"/>
          </ac:grpSpMkLst>
        </pc:grpChg>
        <pc:grpChg chg="add mod">
          <ac:chgData name="민재원[ 학부재학 / 산업경영공학부 ]" userId="0f6d48ba-674b-4c33-80f4-73264fce4942" providerId="ADAL" clId="{763F2143-9379-4E3A-88D7-75BB50BACB59}" dt="2022-02-28T04:42:53.637" v="13553" actId="465"/>
          <ac:grpSpMkLst>
            <pc:docMk/>
            <pc:sldMk cId="2240109207" sldId="300"/>
            <ac:grpSpMk id="43" creationId="{7B7EA172-794B-4820-8FF4-4615BF0C4CD0}"/>
          </ac:grpSpMkLst>
        </pc:grpChg>
        <pc:grpChg chg="add mod">
          <ac:chgData name="민재원[ 학부재학 / 산업경영공학부 ]" userId="0f6d48ba-674b-4c33-80f4-73264fce4942" providerId="ADAL" clId="{763F2143-9379-4E3A-88D7-75BB50BACB59}" dt="2022-02-28T04:42:53.637" v="13553" actId="465"/>
          <ac:grpSpMkLst>
            <pc:docMk/>
            <pc:sldMk cId="2240109207" sldId="300"/>
            <ac:grpSpMk id="47" creationId="{0B596192-EC43-4244-8401-7CBDEA649E15}"/>
          </ac:grpSpMkLst>
        </pc:grpChg>
        <pc:grpChg chg="add mod">
          <ac:chgData name="민재원[ 학부재학 / 산업경영공학부 ]" userId="0f6d48ba-674b-4c33-80f4-73264fce4942" providerId="ADAL" clId="{763F2143-9379-4E3A-88D7-75BB50BACB59}" dt="2022-02-28T04:41:38.358" v="13443" actId="571"/>
          <ac:grpSpMkLst>
            <pc:docMk/>
            <pc:sldMk cId="2240109207" sldId="300"/>
            <ac:grpSpMk id="51" creationId="{142350EE-9EB6-476A-87A2-6606E10CDE3B}"/>
          </ac:grpSpMkLst>
        </pc:grpChg>
      </pc:sldChg>
      <pc:sldChg chg="del">
        <pc:chgData name="민재원[ 학부재학 / 산업경영공학부 ]" userId="0f6d48ba-674b-4c33-80f4-73264fce4942" providerId="ADAL" clId="{763F2143-9379-4E3A-88D7-75BB50BACB59}" dt="2022-02-28T04:56:26.354" v="15041" actId="47"/>
        <pc:sldMkLst>
          <pc:docMk/>
          <pc:sldMk cId="321225577" sldId="302"/>
        </pc:sldMkLst>
      </pc:sldChg>
      <pc:sldChg chg="del">
        <pc:chgData name="민재원[ 학부재학 / 산업경영공학부 ]" userId="0f6d48ba-674b-4c33-80f4-73264fce4942" providerId="ADAL" clId="{763F2143-9379-4E3A-88D7-75BB50BACB59}" dt="2022-02-28T04:56:26.354" v="15041" actId="47"/>
        <pc:sldMkLst>
          <pc:docMk/>
          <pc:sldMk cId="245932683" sldId="308"/>
        </pc:sldMkLst>
      </pc:sldChg>
      <pc:sldChg chg="del">
        <pc:chgData name="민재원[ 학부재학 / 산업경영공학부 ]" userId="0f6d48ba-674b-4c33-80f4-73264fce4942" providerId="ADAL" clId="{763F2143-9379-4E3A-88D7-75BB50BACB59}" dt="2022-02-28T04:56:26.354" v="15041" actId="47"/>
        <pc:sldMkLst>
          <pc:docMk/>
          <pc:sldMk cId="889485936" sldId="310"/>
        </pc:sldMkLst>
      </pc:sldChg>
      <pc:sldChg chg="del">
        <pc:chgData name="민재원[ 학부재학 / 산업경영공학부 ]" userId="0f6d48ba-674b-4c33-80f4-73264fce4942" providerId="ADAL" clId="{763F2143-9379-4E3A-88D7-75BB50BACB59}" dt="2022-02-28T04:56:26.354" v="15041" actId="47"/>
        <pc:sldMkLst>
          <pc:docMk/>
          <pc:sldMk cId="3915212493" sldId="311"/>
        </pc:sldMkLst>
      </pc:sldChg>
      <pc:sldChg chg="del">
        <pc:chgData name="민재원[ 학부재학 / 산업경영공학부 ]" userId="0f6d48ba-674b-4c33-80f4-73264fce4942" providerId="ADAL" clId="{763F2143-9379-4E3A-88D7-75BB50BACB59}" dt="2022-02-28T04:56:26.354" v="15041" actId="47"/>
        <pc:sldMkLst>
          <pc:docMk/>
          <pc:sldMk cId="3938524715" sldId="318"/>
        </pc:sldMkLst>
      </pc:sldChg>
      <pc:sldChg chg="del">
        <pc:chgData name="민재원[ 학부재학 / 산업경영공학부 ]" userId="0f6d48ba-674b-4c33-80f4-73264fce4942" providerId="ADAL" clId="{763F2143-9379-4E3A-88D7-75BB50BACB59}" dt="2022-02-28T04:56:26.354" v="15041" actId="47"/>
        <pc:sldMkLst>
          <pc:docMk/>
          <pc:sldMk cId="3452833550" sldId="319"/>
        </pc:sldMkLst>
      </pc:sldChg>
      <pc:sldChg chg="del">
        <pc:chgData name="민재원[ 학부재학 / 산업경영공학부 ]" userId="0f6d48ba-674b-4c33-80f4-73264fce4942" providerId="ADAL" clId="{763F2143-9379-4E3A-88D7-75BB50BACB59}" dt="2022-02-28T04:56:26.354" v="15041" actId="47"/>
        <pc:sldMkLst>
          <pc:docMk/>
          <pc:sldMk cId="2678247693" sldId="321"/>
        </pc:sldMkLst>
      </pc:sldChg>
      <pc:sldChg chg="del">
        <pc:chgData name="민재원[ 학부재학 / 산업경영공학부 ]" userId="0f6d48ba-674b-4c33-80f4-73264fce4942" providerId="ADAL" clId="{763F2143-9379-4E3A-88D7-75BB50BACB59}" dt="2022-02-28T04:56:26.354" v="15041" actId="47"/>
        <pc:sldMkLst>
          <pc:docMk/>
          <pc:sldMk cId="3752822667" sldId="322"/>
        </pc:sldMkLst>
      </pc:sldChg>
      <pc:sldChg chg="del">
        <pc:chgData name="민재원[ 학부재학 / 산업경영공학부 ]" userId="0f6d48ba-674b-4c33-80f4-73264fce4942" providerId="ADAL" clId="{763F2143-9379-4E3A-88D7-75BB50BACB59}" dt="2022-02-28T04:56:26.354" v="15041" actId="47"/>
        <pc:sldMkLst>
          <pc:docMk/>
          <pc:sldMk cId="57329519" sldId="323"/>
        </pc:sldMkLst>
      </pc:sldChg>
      <pc:sldChg chg="del">
        <pc:chgData name="민재원[ 학부재학 / 산업경영공학부 ]" userId="0f6d48ba-674b-4c33-80f4-73264fce4942" providerId="ADAL" clId="{763F2143-9379-4E3A-88D7-75BB50BACB59}" dt="2022-02-28T04:56:26.354" v="15041" actId="47"/>
        <pc:sldMkLst>
          <pc:docMk/>
          <pc:sldMk cId="3785555135" sldId="324"/>
        </pc:sldMkLst>
      </pc:sldChg>
      <pc:sldChg chg="addSp delSp modSp mod">
        <pc:chgData name="민재원[ 학부재학 / 산업경영공학부 ]" userId="0f6d48ba-674b-4c33-80f4-73264fce4942" providerId="ADAL" clId="{763F2143-9379-4E3A-88D7-75BB50BACB59}" dt="2022-02-28T06:56:42.194" v="15097" actId="20577"/>
        <pc:sldMkLst>
          <pc:docMk/>
          <pc:sldMk cId="3168494829" sldId="325"/>
        </pc:sldMkLst>
        <pc:spChg chg="mod">
          <ac:chgData name="민재원[ 학부재학 / 산업경영공학부 ]" userId="0f6d48ba-674b-4c33-80f4-73264fce4942" providerId="ADAL" clId="{763F2143-9379-4E3A-88D7-75BB50BACB59}" dt="2022-02-28T04:43:59.264" v="13631"/>
          <ac:spMkLst>
            <pc:docMk/>
            <pc:sldMk cId="3168494829" sldId="325"/>
            <ac:spMk id="3" creationId="{00000000-0000-0000-0000-000000000000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1:06:41.603" v="413" actId="1076"/>
          <ac:spMkLst>
            <pc:docMk/>
            <pc:sldMk cId="3168494829" sldId="325"/>
            <ac:spMk id="4" creationId="{00000000-0000-0000-0000-000000000000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1:06:04.370" v="404" actId="1076"/>
          <ac:spMkLst>
            <pc:docMk/>
            <pc:sldMk cId="3168494829" sldId="325"/>
            <ac:spMk id="5" creationId="{2371F1CE-D0FC-4229-B00A-D835D3146159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1:07:08.031" v="432"/>
          <ac:spMkLst>
            <pc:docMk/>
            <pc:sldMk cId="3168494829" sldId="325"/>
            <ac:spMk id="6" creationId="{00000000-0000-0000-0000-000000000000}"/>
          </ac:spMkLst>
        </pc:spChg>
        <pc:spChg chg="del mod">
          <ac:chgData name="민재원[ 학부재학 / 산업경영공학부 ]" userId="0f6d48ba-674b-4c33-80f4-73264fce4942" providerId="ADAL" clId="{763F2143-9379-4E3A-88D7-75BB50BACB59}" dt="2022-02-28T01:05:59.962" v="403" actId="478"/>
          <ac:spMkLst>
            <pc:docMk/>
            <pc:sldMk cId="3168494829" sldId="325"/>
            <ac:spMk id="7" creationId="{00000000-0000-0000-0000-000000000000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1:06:10.780" v="406" actId="14100"/>
          <ac:spMkLst>
            <pc:docMk/>
            <pc:sldMk cId="3168494829" sldId="325"/>
            <ac:spMk id="9" creationId="{00000000-0000-0000-0000-000000000000}"/>
          </ac:spMkLst>
        </pc:spChg>
        <pc:spChg chg="del">
          <ac:chgData name="민재원[ 학부재학 / 산업경영공학부 ]" userId="0f6d48ba-674b-4c33-80f4-73264fce4942" providerId="ADAL" clId="{763F2143-9379-4E3A-88D7-75BB50BACB59}" dt="2022-02-28T00:56:35.377" v="137" actId="478"/>
          <ac:spMkLst>
            <pc:docMk/>
            <pc:sldMk cId="3168494829" sldId="325"/>
            <ac:spMk id="10" creationId="{00000000-0000-0000-0000-000000000000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1:06:04.370" v="404" actId="1076"/>
          <ac:spMkLst>
            <pc:docMk/>
            <pc:sldMk cId="3168494829" sldId="325"/>
            <ac:spMk id="13" creationId="{C6D1A018-36DD-4203-A0B0-BA567245B209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6:56:42.194" v="15097" actId="20577"/>
          <ac:spMkLst>
            <pc:docMk/>
            <pc:sldMk cId="3168494829" sldId="325"/>
            <ac:spMk id="14" creationId="{AAE7A207-A495-45C4-8846-A8C2829EBB64}"/>
          </ac:spMkLst>
        </pc:spChg>
        <pc:spChg chg="add del mod">
          <ac:chgData name="민재원[ 학부재학 / 산업경영공학부 ]" userId="0f6d48ba-674b-4c33-80f4-73264fce4942" providerId="ADAL" clId="{763F2143-9379-4E3A-88D7-75BB50BACB59}" dt="2022-02-28T04:45:47.194" v="13783"/>
          <ac:spMkLst>
            <pc:docMk/>
            <pc:sldMk cId="3168494829" sldId="325"/>
            <ac:spMk id="16" creationId="{CBCB32F4-7335-424E-A4B1-D144EB5F8E1B}"/>
          </ac:spMkLst>
        </pc:spChg>
        <pc:graphicFrameChg chg="del">
          <ac:chgData name="민재원[ 학부재학 / 산업경영공학부 ]" userId="0f6d48ba-674b-4c33-80f4-73264fce4942" providerId="ADAL" clId="{763F2143-9379-4E3A-88D7-75BB50BACB59}" dt="2022-02-28T00:56:35.377" v="137" actId="478"/>
          <ac:graphicFrameMkLst>
            <pc:docMk/>
            <pc:sldMk cId="3168494829" sldId="325"/>
            <ac:graphicFrameMk id="11" creationId="{00000000-0000-0000-0000-000000000000}"/>
          </ac:graphicFrameMkLst>
        </pc:graphicFrameChg>
        <pc:graphicFrameChg chg="del">
          <ac:chgData name="민재원[ 학부재학 / 산업경영공학부 ]" userId="0f6d48ba-674b-4c33-80f4-73264fce4942" providerId="ADAL" clId="{763F2143-9379-4E3A-88D7-75BB50BACB59}" dt="2022-02-28T00:56:35.377" v="137" actId="478"/>
          <ac:graphicFrameMkLst>
            <pc:docMk/>
            <pc:sldMk cId="3168494829" sldId="325"/>
            <ac:graphicFrameMk id="12" creationId="{00000000-0000-0000-0000-000000000000}"/>
          </ac:graphicFrameMkLst>
        </pc:graphicFrameChg>
        <pc:picChg chg="add mod">
          <ac:chgData name="민재원[ 학부재학 / 산업경영공학부 ]" userId="0f6d48ba-674b-4c33-80f4-73264fce4942" providerId="ADAL" clId="{763F2143-9379-4E3A-88D7-75BB50BACB59}" dt="2022-02-28T01:06:06.108" v="405" actId="1076"/>
          <ac:picMkLst>
            <pc:docMk/>
            <pc:sldMk cId="3168494829" sldId="325"/>
            <ac:picMk id="15" creationId="{05B26F3F-384E-4E71-BA57-CAA1B48FCB7D}"/>
          </ac:picMkLst>
        </pc:picChg>
      </pc:sldChg>
      <pc:sldChg chg="del">
        <pc:chgData name="민재원[ 학부재학 / 산업경영공학부 ]" userId="0f6d48ba-674b-4c33-80f4-73264fce4942" providerId="ADAL" clId="{763F2143-9379-4E3A-88D7-75BB50BACB59}" dt="2022-02-28T04:56:26.354" v="15041" actId="47"/>
        <pc:sldMkLst>
          <pc:docMk/>
          <pc:sldMk cId="4209522879" sldId="326"/>
        </pc:sldMkLst>
      </pc:sldChg>
      <pc:sldChg chg="addSp delSp modSp del mod">
        <pc:chgData name="민재원[ 학부재학 / 산업경영공학부 ]" userId="0f6d48ba-674b-4c33-80f4-73264fce4942" providerId="ADAL" clId="{763F2143-9379-4E3A-88D7-75BB50BACB59}" dt="2022-02-28T04:56:26.354" v="15041" actId="47"/>
        <pc:sldMkLst>
          <pc:docMk/>
          <pc:sldMk cId="2833606509" sldId="327"/>
        </pc:sldMkLst>
        <pc:spChg chg="del">
          <ac:chgData name="민재원[ 학부재학 / 산업경영공학부 ]" userId="0f6d48ba-674b-4c33-80f4-73264fce4942" providerId="ADAL" clId="{763F2143-9379-4E3A-88D7-75BB50BACB59}" dt="2022-02-28T00:31:41.084" v="7" actId="478"/>
          <ac:spMkLst>
            <pc:docMk/>
            <pc:sldMk cId="2833606509" sldId="327"/>
            <ac:spMk id="3" creationId="{00000000-0000-0000-0000-000000000000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0:31:41.445" v="8"/>
          <ac:spMkLst>
            <pc:docMk/>
            <pc:sldMk cId="2833606509" sldId="327"/>
            <ac:spMk id="39" creationId="{9CC539B3-43C0-47D1-8D4A-8DE5376E0C8B}"/>
          </ac:spMkLst>
        </pc:spChg>
      </pc:sldChg>
      <pc:sldChg chg="addSp delSp modSp del mod">
        <pc:chgData name="민재원[ 학부재학 / 산업경영공학부 ]" userId="0f6d48ba-674b-4c33-80f4-73264fce4942" providerId="ADAL" clId="{763F2143-9379-4E3A-88D7-75BB50BACB59}" dt="2022-02-28T04:56:26.354" v="15041" actId="47"/>
        <pc:sldMkLst>
          <pc:docMk/>
          <pc:sldMk cId="2583977719" sldId="328"/>
        </pc:sldMkLst>
        <pc:spChg chg="del">
          <ac:chgData name="민재원[ 학부재학 / 산업경영공학부 ]" userId="0f6d48ba-674b-4c33-80f4-73264fce4942" providerId="ADAL" clId="{763F2143-9379-4E3A-88D7-75BB50BACB59}" dt="2022-02-28T00:31:45.033" v="9" actId="478"/>
          <ac:spMkLst>
            <pc:docMk/>
            <pc:sldMk cId="2583977719" sldId="328"/>
            <ac:spMk id="3" creationId="{00000000-0000-0000-0000-000000000000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0:31:45.904" v="10"/>
          <ac:spMkLst>
            <pc:docMk/>
            <pc:sldMk cId="2583977719" sldId="328"/>
            <ac:spMk id="26" creationId="{0DF6E7F6-33CC-4BE7-AE96-DADDDF38290E}"/>
          </ac:spMkLst>
        </pc:spChg>
      </pc:sldChg>
      <pc:sldChg chg="del">
        <pc:chgData name="민재원[ 학부재학 / 산업경영공학부 ]" userId="0f6d48ba-674b-4c33-80f4-73264fce4942" providerId="ADAL" clId="{763F2143-9379-4E3A-88D7-75BB50BACB59}" dt="2022-02-28T04:56:26.354" v="15041" actId="47"/>
        <pc:sldMkLst>
          <pc:docMk/>
          <pc:sldMk cId="3003760595" sldId="329"/>
        </pc:sldMkLst>
      </pc:sldChg>
      <pc:sldChg chg="delSp modSp mod">
        <pc:chgData name="민재원[ 학부재학 / 산업경영공학부 ]" userId="0f6d48ba-674b-4c33-80f4-73264fce4942" providerId="ADAL" clId="{763F2143-9379-4E3A-88D7-75BB50BACB59}" dt="2022-02-28T04:56:44.743" v="15075"/>
        <pc:sldMkLst>
          <pc:docMk/>
          <pc:sldMk cId="2724682668" sldId="330"/>
        </pc:sldMkLst>
        <pc:spChg chg="del">
          <ac:chgData name="민재원[ 학부재학 / 산업경영공학부 ]" userId="0f6d48ba-674b-4c33-80f4-73264fce4942" providerId="ADAL" clId="{763F2143-9379-4E3A-88D7-75BB50BACB59}" dt="2022-02-28T04:56:40.388" v="15067" actId="478"/>
          <ac:spMkLst>
            <pc:docMk/>
            <pc:sldMk cId="2724682668" sldId="330"/>
            <ac:spMk id="6" creationId="{00000000-0000-0000-0000-000000000000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4:56:44.743" v="15075"/>
          <ac:spMkLst>
            <pc:docMk/>
            <pc:sldMk cId="2724682668" sldId="330"/>
            <ac:spMk id="7" creationId="{00000000-0000-0000-0000-000000000000}"/>
          </ac:spMkLst>
        </pc:spChg>
        <pc:spChg chg="del mod">
          <ac:chgData name="민재원[ 학부재학 / 산업경영공학부 ]" userId="0f6d48ba-674b-4c33-80f4-73264fce4942" providerId="ADAL" clId="{763F2143-9379-4E3A-88D7-75BB50BACB59}" dt="2022-02-28T04:56:29.686" v="15044"/>
          <ac:spMkLst>
            <pc:docMk/>
            <pc:sldMk cId="2724682668" sldId="330"/>
            <ac:spMk id="9" creationId="{00000000-0000-0000-0000-000000000000}"/>
          </ac:spMkLst>
        </pc:spChg>
      </pc:sldChg>
      <pc:sldChg chg="new del">
        <pc:chgData name="민재원[ 학부재학 / 산업경영공학부 ]" userId="0f6d48ba-674b-4c33-80f4-73264fce4942" providerId="ADAL" clId="{763F2143-9379-4E3A-88D7-75BB50BACB59}" dt="2022-02-28T04:56:26.354" v="15041" actId="47"/>
        <pc:sldMkLst>
          <pc:docMk/>
          <pc:sldMk cId="648270492" sldId="331"/>
        </pc:sldMkLst>
      </pc:sldChg>
      <pc:sldChg chg="add del setBg">
        <pc:chgData name="민재원[ 학부재학 / 산업경영공학부 ]" userId="0f6d48ba-674b-4c33-80f4-73264fce4942" providerId="ADAL" clId="{763F2143-9379-4E3A-88D7-75BB50BACB59}" dt="2022-02-28T01:06:15.794" v="408"/>
        <pc:sldMkLst>
          <pc:docMk/>
          <pc:sldMk cId="2052479991" sldId="331"/>
        </pc:sldMkLst>
      </pc:sldChg>
      <pc:sldChg chg="add del">
        <pc:chgData name="민재원[ 학부재학 / 산업경영공학부 ]" userId="0f6d48ba-674b-4c33-80f4-73264fce4942" providerId="ADAL" clId="{763F2143-9379-4E3A-88D7-75BB50BACB59}" dt="2022-02-28T01:06:45.861" v="414" actId="47"/>
        <pc:sldMkLst>
          <pc:docMk/>
          <pc:sldMk cId="3137415494" sldId="331"/>
        </pc:sldMkLst>
      </pc:sldChg>
      <pc:sldChg chg="new del">
        <pc:chgData name="민재원[ 학부재학 / 산업경영공학부 ]" userId="0f6d48ba-674b-4c33-80f4-73264fce4942" providerId="ADAL" clId="{763F2143-9379-4E3A-88D7-75BB50BACB59}" dt="2022-02-28T04:56:26.354" v="15041" actId="47"/>
        <pc:sldMkLst>
          <pc:docMk/>
          <pc:sldMk cId="2577163047" sldId="332"/>
        </pc:sldMkLst>
      </pc:sldChg>
      <pc:sldChg chg="add del setBg">
        <pc:chgData name="민재원[ 학부재학 / 산업경영공학부 ]" userId="0f6d48ba-674b-4c33-80f4-73264fce4942" providerId="ADAL" clId="{763F2143-9379-4E3A-88D7-75BB50BACB59}" dt="2022-02-28T01:06:24.827" v="411" actId="47"/>
        <pc:sldMkLst>
          <pc:docMk/>
          <pc:sldMk cId="3725203451" sldId="332"/>
        </pc:sldMkLst>
      </pc:sldChg>
      <pc:sldChg chg="new del">
        <pc:chgData name="민재원[ 학부재학 / 산업경영공학부 ]" userId="0f6d48ba-674b-4c33-80f4-73264fce4942" providerId="ADAL" clId="{763F2143-9379-4E3A-88D7-75BB50BACB59}" dt="2022-02-28T04:56:26.354" v="15041" actId="47"/>
        <pc:sldMkLst>
          <pc:docMk/>
          <pc:sldMk cId="3117486455" sldId="333"/>
        </pc:sldMkLst>
      </pc:sldChg>
      <pc:sldChg chg="new del">
        <pc:chgData name="민재원[ 학부재학 / 산업경영공학부 ]" userId="0f6d48ba-674b-4c33-80f4-73264fce4942" providerId="ADAL" clId="{763F2143-9379-4E3A-88D7-75BB50BACB59}" dt="2022-02-28T04:56:26.354" v="15041" actId="47"/>
        <pc:sldMkLst>
          <pc:docMk/>
          <pc:sldMk cId="4226422566" sldId="334"/>
        </pc:sldMkLst>
      </pc:sldChg>
      <pc:sldChg chg="new del">
        <pc:chgData name="민재원[ 학부재학 / 산업경영공학부 ]" userId="0f6d48ba-674b-4c33-80f4-73264fce4942" providerId="ADAL" clId="{763F2143-9379-4E3A-88D7-75BB50BACB59}" dt="2022-02-28T04:56:26.354" v="15041" actId="47"/>
        <pc:sldMkLst>
          <pc:docMk/>
          <pc:sldMk cId="3088552637" sldId="335"/>
        </pc:sldMkLst>
      </pc:sldChg>
      <pc:sldChg chg="add del setBg">
        <pc:chgData name="민재원[ 학부재학 / 산업경영공학부 ]" userId="0f6d48ba-674b-4c33-80f4-73264fce4942" providerId="ADAL" clId="{763F2143-9379-4E3A-88D7-75BB50BACB59}" dt="2022-02-28T01:06:55.670" v="421"/>
        <pc:sldMkLst>
          <pc:docMk/>
          <pc:sldMk cId="2482706189" sldId="336"/>
        </pc:sldMkLst>
      </pc:sldChg>
      <pc:sldChg chg="addSp delSp modSp add mod">
        <pc:chgData name="민재원[ 학부재학 / 산업경영공학부 ]" userId="0f6d48ba-674b-4c33-80f4-73264fce4942" providerId="ADAL" clId="{763F2143-9379-4E3A-88D7-75BB50BACB59}" dt="2022-02-28T04:44:08.147" v="13633"/>
        <pc:sldMkLst>
          <pc:docMk/>
          <pc:sldMk cId="2791998755" sldId="336"/>
        </pc:sldMkLst>
        <pc:spChg chg="del">
          <ac:chgData name="민재원[ 학부재학 / 산업경영공학부 ]" userId="0f6d48ba-674b-4c33-80f4-73264fce4942" providerId="ADAL" clId="{763F2143-9379-4E3A-88D7-75BB50BACB59}" dt="2022-02-28T04:44:07.933" v="13632" actId="478"/>
          <ac:spMkLst>
            <pc:docMk/>
            <pc:sldMk cId="2791998755" sldId="336"/>
            <ac:spMk id="3" creationId="{00000000-0000-0000-0000-000000000000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1:06:59.354" v="423" actId="20577"/>
          <ac:spMkLst>
            <pc:docMk/>
            <pc:sldMk cId="2791998755" sldId="336"/>
            <ac:spMk id="4" creationId="{00000000-0000-0000-0000-000000000000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2:32:59.048" v="5173" actId="20577"/>
          <ac:spMkLst>
            <pc:docMk/>
            <pc:sldMk cId="2791998755" sldId="336"/>
            <ac:spMk id="5" creationId="{2371F1CE-D0FC-4229-B00A-D835D3146159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1:07:20.188" v="469"/>
          <ac:spMkLst>
            <pc:docMk/>
            <pc:sldMk cId="2791998755" sldId="336"/>
            <ac:spMk id="6" creationId="{00000000-0000-0000-0000-000000000000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1:12:51.820" v="1010" actId="14100"/>
          <ac:spMkLst>
            <pc:docMk/>
            <pc:sldMk cId="2791998755" sldId="336"/>
            <ac:spMk id="10" creationId="{4220D06F-FAB8-4C6C-891F-CBC1237C67DC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2:33:01.690" v="5177" actId="20577"/>
          <ac:spMkLst>
            <pc:docMk/>
            <pc:sldMk cId="2791998755" sldId="336"/>
            <ac:spMk id="11" creationId="{9A08356D-BD62-49B8-9C77-D9388F926016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2:33:04.449" v="5181" actId="20577"/>
          <ac:spMkLst>
            <pc:docMk/>
            <pc:sldMk cId="2791998755" sldId="336"/>
            <ac:spMk id="12" creationId="{3403D8B7-AF72-4D1F-BBF2-5C07BC416F6A}"/>
          </ac:spMkLst>
        </pc:spChg>
        <pc:spChg chg="del">
          <ac:chgData name="민재원[ 학부재학 / 산업경영공학부 ]" userId="0f6d48ba-674b-4c33-80f4-73264fce4942" providerId="ADAL" clId="{763F2143-9379-4E3A-88D7-75BB50BACB59}" dt="2022-02-28T01:08:21.163" v="619" actId="478"/>
          <ac:spMkLst>
            <pc:docMk/>
            <pc:sldMk cId="2791998755" sldId="336"/>
            <ac:spMk id="13" creationId="{C6D1A018-36DD-4203-A0B0-BA567245B209}"/>
          </ac:spMkLst>
        </pc:spChg>
        <pc:spChg chg="del">
          <ac:chgData name="민재원[ 학부재학 / 산업경영공학부 ]" userId="0f6d48ba-674b-4c33-80f4-73264fce4942" providerId="ADAL" clId="{763F2143-9379-4E3A-88D7-75BB50BACB59}" dt="2022-02-28T01:08:21.163" v="619" actId="478"/>
          <ac:spMkLst>
            <pc:docMk/>
            <pc:sldMk cId="2791998755" sldId="336"/>
            <ac:spMk id="14" creationId="{AAE7A207-A495-45C4-8846-A8C2829EBB64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1:13:15.979" v="1035" actId="1076"/>
          <ac:spMkLst>
            <pc:docMk/>
            <pc:sldMk cId="2791998755" sldId="336"/>
            <ac:spMk id="16" creationId="{C4E2E9CC-BE8A-4F29-84D1-D4A795489911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1:13:31.338" v="1082" actId="14100"/>
          <ac:spMkLst>
            <pc:docMk/>
            <pc:sldMk cId="2791998755" sldId="336"/>
            <ac:spMk id="17" creationId="{0F8C1D6B-33B8-4B5A-8D58-DD41E5557FC6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1:14:08.994" v="1119" actId="20577"/>
          <ac:spMkLst>
            <pc:docMk/>
            <pc:sldMk cId="2791998755" sldId="336"/>
            <ac:spMk id="18" creationId="{7D80F402-A274-4156-9656-3FAFE8940EB5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1:13:49.235" v="1103" actId="571"/>
          <ac:spMkLst>
            <pc:docMk/>
            <pc:sldMk cId="2791998755" sldId="336"/>
            <ac:spMk id="20" creationId="{6047B69D-12EB-44A6-8A59-E1F233955526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1:13:59.467" v="1106" actId="14100"/>
          <ac:spMkLst>
            <pc:docMk/>
            <pc:sldMk cId="2791998755" sldId="336"/>
            <ac:spMk id="21" creationId="{1140A9A5-2F8F-49E7-9DEA-DE2E12B81BC7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1:14:20.295" v="1157" actId="20577"/>
          <ac:spMkLst>
            <pc:docMk/>
            <pc:sldMk cId="2791998755" sldId="336"/>
            <ac:spMk id="22" creationId="{616AC703-A029-47D6-9997-062E46F63A26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4:44:08.147" v="13633"/>
          <ac:spMkLst>
            <pc:docMk/>
            <pc:sldMk cId="2791998755" sldId="336"/>
            <ac:spMk id="23" creationId="{C718C196-9826-493D-BE60-D8D29EEA13D1}"/>
          </ac:spMkLst>
        </pc:spChg>
        <pc:picChg chg="add mod">
          <ac:chgData name="민재원[ 학부재학 / 산업경영공학부 ]" userId="0f6d48ba-674b-4c33-80f4-73264fce4942" providerId="ADAL" clId="{763F2143-9379-4E3A-88D7-75BB50BACB59}" dt="2022-02-28T01:12:30.012" v="1004" actId="1076"/>
          <ac:picMkLst>
            <pc:docMk/>
            <pc:sldMk cId="2791998755" sldId="336"/>
            <ac:picMk id="8" creationId="{56DF9E45-8DCA-4124-8DE5-3E3ADEA4EBE5}"/>
          </ac:picMkLst>
        </pc:picChg>
        <pc:picChg chg="del">
          <ac:chgData name="민재원[ 학부재학 / 산업경영공학부 ]" userId="0f6d48ba-674b-4c33-80f4-73264fce4942" providerId="ADAL" clId="{763F2143-9379-4E3A-88D7-75BB50BACB59}" dt="2022-02-28T01:07:27.897" v="470" actId="478"/>
          <ac:picMkLst>
            <pc:docMk/>
            <pc:sldMk cId="2791998755" sldId="336"/>
            <ac:picMk id="15" creationId="{05B26F3F-384E-4E71-BA57-CAA1B48FCB7D}"/>
          </ac:picMkLst>
        </pc:picChg>
        <pc:picChg chg="add mod">
          <ac:chgData name="민재원[ 학부재학 / 산업경영공학부 ]" userId="0f6d48ba-674b-4c33-80f4-73264fce4942" providerId="ADAL" clId="{763F2143-9379-4E3A-88D7-75BB50BACB59}" dt="2022-02-28T01:13:49.235" v="1103" actId="571"/>
          <ac:picMkLst>
            <pc:docMk/>
            <pc:sldMk cId="2791998755" sldId="336"/>
            <ac:picMk id="19" creationId="{CC177ED7-44F8-454E-8366-C00F8D075D33}"/>
          </ac:picMkLst>
        </pc:picChg>
      </pc:sldChg>
      <pc:sldChg chg="add del setBg">
        <pc:chgData name="민재원[ 학부재학 / 산업경영공학부 ]" userId="0f6d48ba-674b-4c33-80f4-73264fce4942" providerId="ADAL" clId="{763F2143-9379-4E3A-88D7-75BB50BACB59}" dt="2022-02-28T01:15:12.348" v="1249"/>
        <pc:sldMkLst>
          <pc:docMk/>
          <pc:sldMk cId="433072735" sldId="337"/>
        </pc:sldMkLst>
      </pc:sldChg>
      <pc:sldChg chg="modSp add mod ord">
        <pc:chgData name="민재원[ 학부재학 / 산업경영공학부 ]" userId="0f6d48ba-674b-4c33-80f4-73264fce4942" providerId="ADAL" clId="{763F2143-9379-4E3A-88D7-75BB50BACB59}" dt="2022-02-28T01:56:32.388" v="3656" actId="20577"/>
        <pc:sldMkLst>
          <pc:docMk/>
          <pc:sldMk cId="2523145613" sldId="337"/>
        </pc:sldMkLst>
        <pc:spChg chg="mod">
          <ac:chgData name="민재원[ 학부재학 / 산업경영공학부 ]" userId="0f6d48ba-674b-4c33-80f4-73264fce4942" providerId="ADAL" clId="{763F2143-9379-4E3A-88D7-75BB50BACB59}" dt="2022-02-28T01:55:16.656" v="3598" actId="20577"/>
          <ac:spMkLst>
            <pc:docMk/>
            <pc:sldMk cId="2523145613" sldId="337"/>
            <ac:spMk id="11" creationId="{00000000-0000-0000-0000-000000000000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1:56:25.547" v="3655"/>
          <ac:spMkLst>
            <pc:docMk/>
            <pc:sldMk cId="2523145613" sldId="337"/>
            <ac:spMk id="18" creationId="{00000000-0000-0000-0000-000000000000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1:56:32.388" v="3656" actId="20577"/>
          <ac:spMkLst>
            <pc:docMk/>
            <pc:sldMk cId="2523145613" sldId="337"/>
            <ac:spMk id="21" creationId="{00000000-0000-0000-0000-000000000000}"/>
          </ac:spMkLst>
        </pc:spChg>
      </pc:sldChg>
      <pc:sldChg chg="addSp delSp modSp add mod">
        <pc:chgData name="민재원[ 학부재학 / 산업경영공학부 ]" userId="0f6d48ba-674b-4c33-80f4-73264fce4942" providerId="ADAL" clId="{763F2143-9379-4E3A-88D7-75BB50BACB59}" dt="2022-02-28T04:44:22.636" v="13656"/>
        <pc:sldMkLst>
          <pc:docMk/>
          <pc:sldMk cId="802224495" sldId="338"/>
        </pc:sldMkLst>
        <pc:spChg chg="del">
          <ac:chgData name="민재원[ 학부재학 / 산업경영공학부 ]" userId="0f6d48ba-674b-4c33-80f4-73264fce4942" providerId="ADAL" clId="{763F2143-9379-4E3A-88D7-75BB50BACB59}" dt="2022-02-28T04:44:22.393" v="13655" actId="478"/>
          <ac:spMkLst>
            <pc:docMk/>
            <pc:sldMk cId="802224495" sldId="338"/>
            <ac:spMk id="3" creationId="{00000000-0000-0000-0000-000000000000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1:24:23.573" v="1963" actId="20577"/>
          <ac:spMkLst>
            <pc:docMk/>
            <pc:sldMk cId="802224495" sldId="338"/>
            <ac:spMk id="4" creationId="{00000000-0000-0000-0000-000000000000}"/>
          </ac:spMkLst>
        </pc:spChg>
        <pc:spChg chg="del mod">
          <ac:chgData name="민재원[ 학부재학 / 산업경영공학부 ]" userId="0f6d48ba-674b-4c33-80f4-73264fce4942" providerId="ADAL" clId="{763F2143-9379-4E3A-88D7-75BB50BACB59}" dt="2022-02-28T01:24:53.184" v="2017" actId="478"/>
          <ac:spMkLst>
            <pc:docMk/>
            <pc:sldMk cId="802224495" sldId="338"/>
            <ac:spMk id="5" creationId="{2371F1CE-D0FC-4229-B00A-D835D3146159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1:24:26.138" v="1977"/>
          <ac:spMkLst>
            <pc:docMk/>
            <pc:sldMk cId="802224495" sldId="338"/>
            <ac:spMk id="6" creationId="{00000000-0000-0000-0000-000000000000}"/>
          </ac:spMkLst>
        </pc:spChg>
        <pc:spChg chg="del">
          <ac:chgData name="민재원[ 학부재학 / 산업경영공학부 ]" userId="0f6d48ba-674b-4c33-80f4-73264fce4942" providerId="ADAL" clId="{763F2143-9379-4E3A-88D7-75BB50BACB59}" dt="2022-02-28T01:15:55.273" v="1298" actId="478"/>
          <ac:spMkLst>
            <pc:docMk/>
            <pc:sldMk cId="802224495" sldId="338"/>
            <ac:spMk id="10" creationId="{4220D06F-FAB8-4C6C-891F-CBC1237C67DC}"/>
          </ac:spMkLst>
        </pc:spChg>
        <pc:spChg chg="del mod">
          <ac:chgData name="민재원[ 학부재학 / 산업경영공학부 ]" userId="0f6d48ba-674b-4c33-80f4-73264fce4942" providerId="ADAL" clId="{763F2143-9379-4E3A-88D7-75BB50BACB59}" dt="2022-02-28T01:19:32.573" v="1706" actId="478"/>
          <ac:spMkLst>
            <pc:docMk/>
            <pc:sldMk cId="802224495" sldId="338"/>
            <ac:spMk id="11" creationId="{9A08356D-BD62-49B8-9C77-D9388F926016}"/>
          </ac:spMkLst>
        </pc:spChg>
        <pc:spChg chg="del mod">
          <ac:chgData name="민재원[ 학부재학 / 산업경영공학부 ]" userId="0f6d48ba-674b-4c33-80f4-73264fce4942" providerId="ADAL" clId="{763F2143-9379-4E3A-88D7-75BB50BACB59}" dt="2022-02-28T01:19:32.573" v="1706" actId="478"/>
          <ac:spMkLst>
            <pc:docMk/>
            <pc:sldMk cId="802224495" sldId="338"/>
            <ac:spMk id="12" creationId="{3403D8B7-AF72-4D1F-BBF2-5C07BC416F6A}"/>
          </ac:spMkLst>
        </pc:spChg>
        <pc:spChg chg="del">
          <ac:chgData name="민재원[ 학부재학 / 산업경영공학부 ]" userId="0f6d48ba-674b-4c33-80f4-73264fce4942" providerId="ADAL" clId="{763F2143-9379-4E3A-88D7-75BB50BACB59}" dt="2022-02-28T01:15:50.716" v="1297" actId="478"/>
          <ac:spMkLst>
            <pc:docMk/>
            <pc:sldMk cId="802224495" sldId="338"/>
            <ac:spMk id="16" creationId="{C4E2E9CC-BE8A-4F29-84D1-D4A795489911}"/>
          </ac:spMkLst>
        </pc:spChg>
        <pc:spChg chg="del">
          <ac:chgData name="민재원[ 학부재학 / 산업경영공학부 ]" userId="0f6d48ba-674b-4c33-80f4-73264fce4942" providerId="ADAL" clId="{763F2143-9379-4E3A-88D7-75BB50BACB59}" dt="2022-02-28T01:15:55.273" v="1298" actId="478"/>
          <ac:spMkLst>
            <pc:docMk/>
            <pc:sldMk cId="802224495" sldId="338"/>
            <ac:spMk id="17" creationId="{0F8C1D6B-33B8-4B5A-8D58-DD41E5557FC6}"/>
          </ac:spMkLst>
        </pc:spChg>
        <pc:spChg chg="del">
          <ac:chgData name="민재원[ 학부재학 / 산업경영공학부 ]" userId="0f6d48ba-674b-4c33-80f4-73264fce4942" providerId="ADAL" clId="{763F2143-9379-4E3A-88D7-75BB50BACB59}" dt="2022-02-28T01:15:50.716" v="1297" actId="478"/>
          <ac:spMkLst>
            <pc:docMk/>
            <pc:sldMk cId="802224495" sldId="338"/>
            <ac:spMk id="18" creationId="{7D80F402-A274-4156-9656-3FAFE8940EB5}"/>
          </ac:spMkLst>
        </pc:spChg>
        <pc:spChg chg="add del mod">
          <ac:chgData name="민재원[ 학부재학 / 산업경영공학부 ]" userId="0f6d48ba-674b-4c33-80f4-73264fce4942" providerId="ADAL" clId="{763F2143-9379-4E3A-88D7-75BB50BACB59}" dt="2022-02-28T01:24:53.184" v="2017" actId="478"/>
          <ac:spMkLst>
            <pc:docMk/>
            <pc:sldMk cId="802224495" sldId="338"/>
            <ac:spMk id="19" creationId="{27D39426-F20E-4F15-BC74-6E79C4BBE28E}"/>
          </ac:spMkLst>
        </pc:spChg>
        <pc:spChg chg="add del mod">
          <ac:chgData name="민재원[ 학부재학 / 산업경영공학부 ]" userId="0f6d48ba-674b-4c33-80f4-73264fce4942" providerId="ADAL" clId="{763F2143-9379-4E3A-88D7-75BB50BACB59}" dt="2022-02-28T01:24:53.184" v="2017" actId="478"/>
          <ac:spMkLst>
            <pc:docMk/>
            <pc:sldMk cId="802224495" sldId="338"/>
            <ac:spMk id="20" creationId="{3C2F86CE-F5FB-4CB4-97C0-6019437F423E}"/>
          </ac:spMkLst>
        </pc:spChg>
        <pc:spChg chg="del">
          <ac:chgData name="민재원[ 학부재학 / 산업경영공학부 ]" userId="0f6d48ba-674b-4c33-80f4-73264fce4942" providerId="ADAL" clId="{763F2143-9379-4E3A-88D7-75BB50BACB59}" dt="2022-02-28T01:15:55.273" v="1298" actId="478"/>
          <ac:spMkLst>
            <pc:docMk/>
            <pc:sldMk cId="802224495" sldId="338"/>
            <ac:spMk id="21" creationId="{1140A9A5-2F8F-49E7-9DEA-DE2E12B81BC7}"/>
          </ac:spMkLst>
        </pc:spChg>
        <pc:spChg chg="del">
          <ac:chgData name="민재원[ 학부재학 / 산업경영공학부 ]" userId="0f6d48ba-674b-4c33-80f4-73264fce4942" providerId="ADAL" clId="{763F2143-9379-4E3A-88D7-75BB50BACB59}" dt="2022-02-28T01:15:50.716" v="1297" actId="478"/>
          <ac:spMkLst>
            <pc:docMk/>
            <pc:sldMk cId="802224495" sldId="338"/>
            <ac:spMk id="22" creationId="{616AC703-A029-47D6-9997-062E46F63A26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1:25:08.060" v="2040"/>
          <ac:spMkLst>
            <pc:docMk/>
            <pc:sldMk cId="802224495" sldId="338"/>
            <ac:spMk id="24" creationId="{CCEA3B8A-58CC-4AD1-A0B3-CD845AACDEC2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4:44:22.636" v="13656"/>
          <ac:spMkLst>
            <pc:docMk/>
            <pc:sldMk cId="802224495" sldId="338"/>
            <ac:spMk id="25" creationId="{5C4BDC7F-879F-4D28-94FC-879F4A4C41D2}"/>
          </ac:spMkLst>
        </pc:spChg>
        <pc:graphicFrameChg chg="add del mod modGraphic">
          <ac:chgData name="민재원[ 학부재학 / 산업경영공학부 ]" userId="0f6d48ba-674b-4c33-80f4-73264fce4942" providerId="ADAL" clId="{763F2143-9379-4E3A-88D7-75BB50BACB59}" dt="2022-02-28T01:28:00.587" v="2203" actId="478"/>
          <ac:graphicFrameMkLst>
            <pc:docMk/>
            <pc:sldMk cId="802224495" sldId="338"/>
            <ac:graphicFrameMk id="7" creationId="{6CC8F7E4-8162-408C-8E76-91A2333D6036}"/>
          </ac:graphicFrameMkLst>
        </pc:graphicFrameChg>
        <pc:graphicFrameChg chg="add mod modGraphic">
          <ac:chgData name="민재원[ 학부재학 / 산업경영공학부 ]" userId="0f6d48ba-674b-4c33-80f4-73264fce4942" providerId="ADAL" clId="{763F2143-9379-4E3A-88D7-75BB50BACB59}" dt="2022-02-28T03:39:23.108" v="11834" actId="20577"/>
          <ac:graphicFrameMkLst>
            <pc:docMk/>
            <pc:sldMk cId="802224495" sldId="338"/>
            <ac:graphicFrameMk id="23" creationId="{254D4C4B-16E7-43A3-9DCD-C92A6B6F5875}"/>
          </ac:graphicFrameMkLst>
        </pc:graphicFrameChg>
        <pc:picChg chg="del">
          <ac:chgData name="민재원[ 학부재학 / 산업경영공학부 ]" userId="0f6d48ba-674b-4c33-80f4-73264fce4942" providerId="ADAL" clId="{763F2143-9379-4E3A-88D7-75BB50BACB59}" dt="2022-02-28T01:15:50.716" v="1297" actId="478"/>
          <ac:picMkLst>
            <pc:docMk/>
            <pc:sldMk cId="802224495" sldId="338"/>
            <ac:picMk id="8" creationId="{56DF9E45-8DCA-4124-8DE5-3E3ADEA4EBE5}"/>
          </ac:picMkLst>
        </pc:picChg>
      </pc:sldChg>
      <pc:sldChg chg="add del setBg">
        <pc:chgData name="민재원[ 학부재학 / 산업경영공학부 ]" userId="0f6d48ba-674b-4c33-80f4-73264fce4942" providerId="ADAL" clId="{763F2143-9379-4E3A-88D7-75BB50BACB59}" dt="2022-02-28T01:15:39.937" v="1279"/>
        <pc:sldMkLst>
          <pc:docMk/>
          <pc:sldMk cId="1544439552" sldId="338"/>
        </pc:sldMkLst>
      </pc:sldChg>
      <pc:sldChg chg="add del setBg">
        <pc:chgData name="민재원[ 학부재학 / 산업경영공학부 ]" userId="0f6d48ba-674b-4c33-80f4-73264fce4942" providerId="ADAL" clId="{763F2143-9379-4E3A-88D7-75BB50BACB59}" dt="2022-02-28T01:20:51.754" v="1825"/>
        <pc:sldMkLst>
          <pc:docMk/>
          <pc:sldMk cId="54297362" sldId="339"/>
        </pc:sldMkLst>
      </pc:sldChg>
      <pc:sldChg chg="modSp add mod ord">
        <pc:chgData name="민재원[ 학부재학 / 산업경영공학부 ]" userId="0f6d48ba-674b-4c33-80f4-73264fce4942" providerId="ADAL" clId="{763F2143-9379-4E3A-88D7-75BB50BACB59}" dt="2022-02-28T04:44:18.186" v="13654"/>
        <pc:sldMkLst>
          <pc:docMk/>
          <pc:sldMk cId="441569475" sldId="339"/>
        </pc:sldMkLst>
        <pc:spChg chg="mod">
          <ac:chgData name="민재원[ 학부재학 / 산업경영공학부 ]" userId="0f6d48ba-674b-4c33-80f4-73264fce4942" providerId="ADAL" clId="{763F2143-9379-4E3A-88D7-75BB50BACB59}" dt="2022-02-28T04:44:18.186" v="13654"/>
          <ac:spMkLst>
            <pc:docMk/>
            <pc:sldMk cId="441569475" sldId="339"/>
            <ac:spMk id="3" creationId="{00000000-0000-0000-0000-000000000000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1:24:21.420" v="1962"/>
          <ac:spMkLst>
            <pc:docMk/>
            <pc:sldMk cId="441569475" sldId="339"/>
            <ac:spMk id="6" creationId="{00000000-0000-0000-0000-000000000000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2:34:55.206" v="5460" actId="20577"/>
          <ac:spMkLst>
            <pc:docMk/>
            <pc:sldMk cId="441569475" sldId="339"/>
            <ac:spMk id="20" creationId="{3C2F86CE-F5FB-4CB4-97C0-6019437F423E}"/>
          </ac:spMkLst>
        </pc:spChg>
      </pc:sldChg>
      <pc:sldChg chg="add del setBg">
        <pc:chgData name="민재원[ 학부재학 / 산업경영공학부 ]" userId="0f6d48ba-674b-4c33-80f4-73264fce4942" providerId="ADAL" clId="{763F2143-9379-4E3A-88D7-75BB50BACB59}" dt="2022-02-28T01:55:09.751" v="3596"/>
        <pc:sldMkLst>
          <pc:docMk/>
          <pc:sldMk cId="17148717" sldId="340"/>
        </pc:sldMkLst>
      </pc:sldChg>
      <pc:sldChg chg="add ord">
        <pc:chgData name="민재원[ 학부재학 / 산업경영공학부 ]" userId="0f6d48ba-674b-4c33-80f4-73264fce4942" providerId="ADAL" clId="{763F2143-9379-4E3A-88D7-75BB50BACB59}" dt="2022-02-28T01:55:50.039" v="3631"/>
        <pc:sldMkLst>
          <pc:docMk/>
          <pc:sldMk cId="3092671180" sldId="340"/>
        </pc:sldMkLst>
      </pc:sldChg>
      <pc:sldChg chg="addSp delSp modSp add mod">
        <pc:chgData name="민재원[ 학부재학 / 산업경영공학부 ]" userId="0f6d48ba-674b-4c33-80f4-73264fce4942" providerId="ADAL" clId="{763F2143-9379-4E3A-88D7-75BB50BACB59}" dt="2022-02-28T04:44:37.748" v="13696"/>
        <pc:sldMkLst>
          <pc:docMk/>
          <pc:sldMk cId="747719058" sldId="341"/>
        </pc:sldMkLst>
        <pc:spChg chg="del">
          <ac:chgData name="민재원[ 학부재학 / 산업경영공학부 ]" userId="0f6d48ba-674b-4c33-80f4-73264fce4942" providerId="ADAL" clId="{763F2143-9379-4E3A-88D7-75BB50BACB59}" dt="2022-02-28T04:44:37.531" v="13695" actId="478"/>
          <ac:spMkLst>
            <pc:docMk/>
            <pc:sldMk cId="747719058" sldId="341"/>
            <ac:spMk id="3" creationId="{00000000-0000-0000-0000-000000000000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2:23:33.367" v="4583" actId="20577"/>
          <ac:spMkLst>
            <pc:docMk/>
            <pc:sldMk cId="747719058" sldId="341"/>
            <ac:spMk id="4" creationId="{00000000-0000-0000-0000-000000000000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2:24:04.184" v="4637" actId="20577"/>
          <ac:spMkLst>
            <pc:docMk/>
            <pc:sldMk cId="747719058" sldId="341"/>
            <ac:spMk id="5" creationId="{2371F1CE-D0FC-4229-B00A-D835D3146159}"/>
          </ac:spMkLst>
        </pc:spChg>
        <pc:spChg chg="add del mod">
          <ac:chgData name="민재원[ 학부재학 / 산업경영공학부 ]" userId="0f6d48ba-674b-4c33-80f4-73264fce4942" providerId="ADAL" clId="{763F2143-9379-4E3A-88D7-75BB50BACB59}" dt="2022-02-28T02:23:37.766" v="4594" actId="20577"/>
          <ac:spMkLst>
            <pc:docMk/>
            <pc:sldMk cId="747719058" sldId="341"/>
            <ac:spMk id="6" creationId="{00000000-0000-0000-0000-000000000000}"/>
          </ac:spMkLst>
        </pc:spChg>
        <pc:spChg chg="add del mod">
          <ac:chgData name="민재원[ 학부재학 / 산업경영공학부 ]" userId="0f6d48ba-674b-4c33-80f4-73264fce4942" providerId="ADAL" clId="{763F2143-9379-4E3A-88D7-75BB50BACB59}" dt="2022-02-28T02:25:25.178" v="4743"/>
          <ac:spMkLst>
            <pc:docMk/>
            <pc:sldMk cId="747719058" sldId="341"/>
            <ac:spMk id="10" creationId="{BD99B0CB-53E4-42DB-ACE2-39FC3338CB9B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2:25:32.914" v="4751" actId="1076"/>
          <ac:spMkLst>
            <pc:docMk/>
            <pc:sldMk cId="747719058" sldId="341"/>
            <ac:spMk id="13" creationId="{AB0245ED-4C63-451E-815D-F64E1E49F24F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2:28:00.279" v="5044" actId="20577"/>
          <ac:spMkLst>
            <pc:docMk/>
            <pc:sldMk cId="747719058" sldId="341"/>
            <ac:spMk id="18" creationId="{72B6EE07-D70E-466C-9BF3-23900B64AF83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2:25:58.402" v="4765" actId="1076"/>
          <ac:spMkLst>
            <pc:docMk/>
            <pc:sldMk cId="747719058" sldId="341"/>
            <ac:spMk id="19" creationId="{27D39426-F20E-4F15-BC74-6E79C4BBE28E}"/>
          </ac:spMkLst>
        </pc:spChg>
        <pc:spChg chg="del mod">
          <ac:chgData name="민재원[ 학부재학 / 산업경영공학부 ]" userId="0f6d48ba-674b-4c33-80f4-73264fce4942" providerId="ADAL" clId="{763F2143-9379-4E3A-88D7-75BB50BACB59}" dt="2022-02-28T02:26:19.727" v="4769" actId="478"/>
          <ac:spMkLst>
            <pc:docMk/>
            <pc:sldMk cId="747719058" sldId="341"/>
            <ac:spMk id="20" creationId="{3C2F86CE-F5FB-4CB4-97C0-6019437F423E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2:30:03.409" v="5110" actId="20577"/>
          <ac:spMkLst>
            <pc:docMk/>
            <pc:sldMk cId="747719058" sldId="341"/>
            <ac:spMk id="21" creationId="{D59046D2-A660-4F34-9816-CE2D5894EF97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4:44:37.748" v="13696"/>
          <ac:spMkLst>
            <pc:docMk/>
            <pc:sldMk cId="747719058" sldId="341"/>
            <ac:spMk id="22" creationId="{A6D901AA-740D-45BE-98E1-D99E1F22C1B3}"/>
          </ac:spMkLst>
        </pc:spChg>
        <pc:picChg chg="add mod">
          <ac:chgData name="민재원[ 학부재학 / 산업경영공학부 ]" userId="0f6d48ba-674b-4c33-80f4-73264fce4942" providerId="ADAL" clId="{763F2143-9379-4E3A-88D7-75BB50BACB59}" dt="2022-02-28T02:25:37.722" v="4752" actId="1076"/>
          <ac:picMkLst>
            <pc:docMk/>
            <pc:sldMk cId="747719058" sldId="341"/>
            <ac:picMk id="8" creationId="{4C3390D2-7EF9-41E7-A0ED-DBD7A0E940E8}"/>
          </ac:picMkLst>
        </pc:picChg>
        <pc:picChg chg="add mod">
          <ac:chgData name="민재원[ 학부재학 / 산업경영공학부 ]" userId="0f6d48ba-674b-4c33-80f4-73264fce4942" providerId="ADAL" clId="{763F2143-9379-4E3A-88D7-75BB50BACB59}" dt="2022-02-28T02:26:14.232" v="4768" actId="1076"/>
          <ac:picMkLst>
            <pc:docMk/>
            <pc:sldMk cId="747719058" sldId="341"/>
            <ac:picMk id="12" creationId="{733240A4-DAC3-4169-89F0-C30C7E876228}"/>
          </ac:picMkLst>
        </pc:picChg>
        <pc:picChg chg="add mod">
          <ac:chgData name="민재원[ 학부재학 / 산업경영공학부 ]" userId="0f6d48ba-674b-4c33-80f4-73264fce4942" providerId="ADAL" clId="{763F2143-9379-4E3A-88D7-75BB50BACB59}" dt="2022-02-28T02:29:28.346" v="5046" actId="1076"/>
          <ac:picMkLst>
            <pc:docMk/>
            <pc:sldMk cId="747719058" sldId="341"/>
            <ac:picMk id="15" creationId="{A46FB5EE-F015-4B3B-AD27-6289803D1F91}"/>
          </ac:picMkLst>
        </pc:picChg>
        <pc:picChg chg="add mod">
          <ac:chgData name="민재원[ 학부재학 / 산업경영공학부 ]" userId="0f6d48ba-674b-4c33-80f4-73264fce4942" providerId="ADAL" clId="{763F2143-9379-4E3A-88D7-75BB50BACB59}" dt="2022-02-28T02:30:20.409" v="5117" actId="14100"/>
          <ac:picMkLst>
            <pc:docMk/>
            <pc:sldMk cId="747719058" sldId="341"/>
            <ac:picMk id="17" creationId="{98D063D5-57DF-41FD-8AA0-77A410A59E8B}"/>
          </ac:picMkLst>
        </pc:picChg>
      </pc:sldChg>
      <pc:sldChg chg="add del setBg">
        <pc:chgData name="민재원[ 학부재학 / 산업경영공학부 ]" userId="0f6d48ba-674b-4c33-80f4-73264fce4942" providerId="ADAL" clId="{763F2143-9379-4E3A-88D7-75BB50BACB59}" dt="2022-02-28T01:55:32.154" v="3626"/>
        <pc:sldMkLst>
          <pc:docMk/>
          <pc:sldMk cId="1194722886" sldId="341"/>
        </pc:sldMkLst>
      </pc:sldChg>
      <pc:sldChg chg="addSp delSp modSp add mod">
        <pc:chgData name="민재원[ 학부재학 / 산업경영공학부 ]" userId="0f6d48ba-674b-4c33-80f4-73264fce4942" providerId="ADAL" clId="{763F2143-9379-4E3A-88D7-75BB50BACB59}" dt="2022-02-28T04:44:33.383" v="13694"/>
        <pc:sldMkLst>
          <pc:docMk/>
          <pc:sldMk cId="211005033" sldId="342"/>
        </pc:sldMkLst>
        <pc:spChg chg="mod">
          <ac:chgData name="민재원[ 학부재학 / 산업경영공학부 ]" userId="0f6d48ba-674b-4c33-80f4-73264fce4942" providerId="ADAL" clId="{763F2143-9379-4E3A-88D7-75BB50BACB59}" dt="2022-02-28T04:44:33.383" v="13694"/>
          <ac:spMkLst>
            <pc:docMk/>
            <pc:sldMk cId="211005033" sldId="342"/>
            <ac:spMk id="3" creationId="{00000000-0000-0000-0000-000000000000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2:16:58.896" v="4579" actId="20577"/>
          <ac:spMkLst>
            <pc:docMk/>
            <pc:sldMk cId="211005033" sldId="342"/>
            <ac:spMk id="4" creationId="{00000000-0000-0000-0000-000000000000}"/>
          </ac:spMkLst>
        </pc:spChg>
        <pc:spChg chg="del mod">
          <ac:chgData name="민재원[ 학부재학 / 산업경영공학부 ]" userId="0f6d48ba-674b-4c33-80f4-73264fce4942" providerId="ADAL" clId="{763F2143-9379-4E3A-88D7-75BB50BACB59}" dt="2022-02-28T02:07:16.404" v="3925" actId="478"/>
          <ac:spMkLst>
            <pc:docMk/>
            <pc:sldMk cId="211005033" sldId="342"/>
            <ac:spMk id="5" creationId="{2371F1CE-D0FC-4229-B00A-D835D3146159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1:57:45.027" v="3714"/>
          <ac:spMkLst>
            <pc:docMk/>
            <pc:sldMk cId="211005033" sldId="342"/>
            <ac:spMk id="6" creationId="{00000000-0000-0000-0000-000000000000}"/>
          </ac:spMkLst>
        </pc:spChg>
        <pc:spChg chg="add mod topLvl">
          <ac:chgData name="민재원[ 학부재학 / 산업경영공학부 ]" userId="0f6d48ba-674b-4c33-80f4-73264fce4942" providerId="ADAL" clId="{763F2143-9379-4E3A-88D7-75BB50BACB59}" dt="2022-02-28T02:12:50.096" v="4176" actId="164"/>
          <ac:spMkLst>
            <pc:docMk/>
            <pc:sldMk cId="211005033" sldId="342"/>
            <ac:spMk id="7" creationId="{0B2FD124-D574-4A97-A076-3DD57CAEF1A8}"/>
          </ac:spMkLst>
        </pc:spChg>
        <pc:spChg chg="add mod topLvl">
          <ac:chgData name="민재원[ 학부재학 / 산업경영공학부 ]" userId="0f6d48ba-674b-4c33-80f4-73264fce4942" providerId="ADAL" clId="{763F2143-9379-4E3A-88D7-75BB50BACB59}" dt="2022-02-28T02:16:00.232" v="4531" actId="2711"/>
          <ac:spMkLst>
            <pc:docMk/>
            <pc:sldMk cId="211005033" sldId="342"/>
            <ac:spMk id="8" creationId="{884BD4DE-2CB5-4118-BF67-0C14920E1207}"/>
          </ac:spMkLst>
        </pc:spChg>
        <pc:spChg chg="add del mod topLvl">
          <ac:chgData name="민재원[ 학부재학 / 산업경영공학부 ]" userId="0f6d48ba-674b-4c33-80f4-73264fce4942" providerId="ADAL" clId="{763F2143-9379-4E3A-88D7-75BB50BACB59}" dt="2022-02-28T02:13:01.400" v="4183" actId="478"/>
          <ac:spMkLst>
            <pc:docMk/>
            <pc:sldMk cId="211005033" sldId="342"/>
            <ac:spMk id="11" creationId="{9219F17D-666D-4060-AD16-3764CED596CA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2:12:01.899" v="4166" actId="165"/>
          <ac:spMkLst>
            <pc:docMk/>
            <pc:sldMk cId="211005033" sldId="342"/>
            <ac:spMk id="14" creationId="{CB0D5670-894E-4F05-8919-0B833B74E9EE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2:12:01.899" v="4166" actId="165"/>
          <ac:spMkLst>
            <pc:docMk/>
            <pc:sldMk cId="211005033" sldId="342"/>
            <ac:spMk id="15" creationId="{C36D9BD0-DDAD-4A2D-9B6E-BD57D48D3A08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2:15:28.660" v="4524" actId="1076"/>
          <ac:spMkLst>
            <pc:docMk/>
            <pc:sldMk cId="211005033" sldId="342"/>
            <ac:spMk id="17" creationId="{B8A49B02-6431-466F-8970-815A0E380C7E}"/>
          </ac:spMkLst>
        </pc:spChg>
        <pc:spChg chg="del mod">
          <ac:chgData name="민재원[ 학부재학 / 산업경영공학부 ]" userId="0f6d48ba-674b-4c33-80f4-73264fce4942" providerId="ADAL" clId="{763F2143-9379-4E3A-88D7-75BB50BACB59}" dt="2022-02-28T02:07:16.404" v="3925" actId="478"/>
          <ac:spMkLst>
            <pc:docMk/>
            <pc:sldMk cId="211005033" sldId="342"/>
            <ac:spMk id="19" creationId="{27D39426-F20E-4F15-BC74-6E79C4BBE28E}"/>
          </ac:spMkLst>
        </pc:spChg>
        <pc:spChg chg="del mod">
          <ac:chgData name="민재원[ 학부재학 / 산업경영공학부 ]" userId="0f6d48ba-674b-4c33-80f4-73264fce4942" providerId="ADAL" clId="{763F2143-9379-4E3A-88D7-75BB50BACB59}" dt="2022-02-28T02:07:16.404" v="3925" actId="478"/>
          <ac:spMkLst>
            <pc:docMk/>
            <pc:sldMk cId="211005033" sldId="342"/>
            <ac:spMk id="20" creationId="{3C2F86CE-F5FB-4CB4-97C0-6019437F423E}"/>
          </ac:spMkLst>
        </pc:spChg>
        <pc:spChg chg="mod topLvl">
          <ac:chgData name="민재원[ 학부재학 / 산업경영공학부 ]" userId="0f6d48ba-674b-4c33-80f4-73264fce4942" providerId="ADAL" clId="{763F2143-9379-4E3A-88D7-75BB50BACB59}" dt="2022-02-28T02:12:50.096" v="4176" actId="164"/>
          <ac:spMkLst>
            <pc:docMk/>
            <pc:sldMk cId="211005033" sldId="342"/>
            <ac:spMk id="22" creationId="{5D1368DB-536B-4491-AEC4-9DF10AA4B486}"/>
          </ac:spMkLst>
        </pc:spChg>
        <pc:spChg chg="del mod topLvl">
          <ac:chgData name="민재원[ 학부재학 / 산업경영공학부 ]" userId="0f6d48ba-674b-4c33-80f4-73264fce4942" providerId="ADAL" clId="{763F2143-9379-4E3A-88D7-75BB50BACB59}" dt="2022-02-28T02:13:01.400" v="4183" actId="478"/>
          <ac:spMkLst>
            <pc:docMk/>
            <pc:sldMk cId="211005033" sldId="342"/>
            <ac:spMk id="23" creationId="{5533CCFE-AE8A-4C02-ACA8-F5F3E1B81553}"/>
          </ac:spMkLst>
        </pc:spChg>
        <pc:spChg chg="del mod topLvl">
          <ac:chgData name="민재원[ 학부재학 / 산업경영공학부 ]" userId="0f6d48ba-674b-4c33-80f4-73264fce4942" providerId="ADAL" clId="{763F2143-9379-4E3A-88D7-75BB50BACB59}" dt="2022-02-28T02:13:01.400" v="4183" actId="478"/>
          <ac:spMkLst>
            <pc:docMk/>
            <pc:sldMk cId="211005033" sldId="342"/>
            <ac:spMk id="24" creationId="{EB9A2D37-7548-4DA0-90B9-D1ABE2675DE4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2:11:00.052" v="4137" actId="571"/>
          <ac:spMkLst>
            <pc:docMk/>
            <pc:sldMk cId="211005033" sldId="342"/>
            <ac:spMk id="27" creationId="{47D7AED0-FAEA-426C-8E3A-8A8669FBD266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2:11:20.322" v="4158" actId="20577"/>
          <ac:spMkLst>
            <pc:docMk/>
            <pc:sldMk cId="211005033" sldId="342"/>
            <ac:spMk id="28" creationId="{30FD746D-4B3F-41EA-8A04-38F39AC28346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2:11:00.052" v="4137" actId="571"/>
          <ac:spMkLst>
            <pc:docMk/>
            <pc:sldMk cId="211005033" sldId="342"/>
            <ac:spMk id="29" creationId="{DC12D05A-B0BB-4C67-BCA2-31261448E1DE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2:12:57.774" v="4182"/>
          <ac:spMkLst>
            <pc:docMk/>
            <pc:sldMk cId="211005033" sldId="342"/>
            <ac:spMk id="31" creationId="{C1039F12-BC6B-4CE1-B2AE-972259F7E8BE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2:12:52.763" v="4177" actId="571"/>
          <ac:spMkLst>
            <pc:docMk/>
            <pc:sldMk cId="211005033" sldId="342"/>
            <ac:spMk id="32" creationId="{5806A477-3271-4464-B71D-CC423F14B94F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2:12:52.763" v="4177" actId="571"/>
          <ac:spMkLst>
            <pc:docMk/>
            <pc:sldMk cId="211005033" sldId="342"/>
            <ac:spMk id="33" creationId="{0B51ACD9-9548-4430-BE29-8966954DBFC7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2:13:03.838" v="4184"/>
          <ac:spMkLst>
            <pc:docMk/>
            <pc:sldMk cId="211005033" sldId="342"/>
            <ac:spMk id="35" creationId="{EFB0F6D3-B961-4E65-8060-D6F658ED68FE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2:13:03.838" v="4184"/>
          <ac:spMkLst>
            <pc:docMk/>
            <pc:sldMk cId="211005033" sldId="342"/>
            <ac:spMk id="36" creationId="{451600B9-A5E5-452C-B7CE-8B7FF316BF09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2:13:03.838" v="4184"/>
          <ac:spMkLst>
            <pc:docMk/>
            <pc:sldMk cId="211005033" sldId="342"/>
            <ac:spMk id="37" creationId="{D7D24F5A-630A-499A-B8BF-F04D3CBBC72D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3:05:17.918" v="8308" actId="20577"/>
          <ac:spMkLst>
            <pc:docMk/>
            <pc:sldMk cId="211005033" sldId="342"/>
            <ac:spMk id="39" creationId="{9F2C76C7-F70D-4F21-9474-D0444A9F4BAF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2:13:13.263" v="4204" actId="20577"/>
          <ac:spMkLst>
            <pc:docMk/>
            <pc:sldMk cId="211005033" sldId="342"/>
            <ac:spMk id="40" creationId="{85D3FC6A-33DF-4798-9597-DD9DD0D7F131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2:13:08.988" v="4186" actId="571"/>
          <ac:spMkLst>
            <pc:docMk/>
            <pc:sldMk cId="211005033" sldId="342"/>
            <ac:spMk id="41" creationId="{25ADF5E6-2DC2-4293-A829-9490004425CB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2:13:53.724" v="4305"/>
          <ac:spMkLst>
            <pc:docMk/>
            <pc:sldMk cId="211005033" sldId="342"/>
            <ac:spMk id="43" creationId="{35F27010-0629-4BBF-948A-698F5D0C2AF9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2:13:27.829" v="4208" actId="571"/>
          <ac:spMkLst>
            <pc:docMk/>
            <pc:sldMk cId="211005033" sldId="342"/>
            <ac:spMk id="44" creationId="{7BC3FCC2-FBBF-49E2-A987-FF4896E842F0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2:13:27.829" v="4208" actId="571"/>
          <ac:spMkLst>
            <pc:docMk/>
            <pc:sldMk cId="211005033" sldId="342"/>
            <ac:spMk id="45" creationId="{A3D5765B-8597-4DAB-AB3D-ECC0EA8E962E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2:15:00.283" v="4522" actId="20577"/>
          <ac:spMkLst>
            <pc:docMk/>
            <pc:sldMk cId="211005033" sldId="342"/>
            <ac:spMk id="47" creationId="{69469F51-EFD9-49B8-9572-30A46222CC97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2:13:57.083" v="4306" actId="571"/>
          <ac:spMkLst>
            <pc:docMk/>
            <pc:sldMk cId="211005033" sldId="342"/>
            <ac:spMk id="48" creationId="{2B5188E1-798C-4189-9ACD-C44D03837823}"/>
          </ac:spMkLst>
        </pc:spChg>
        <pc:spChg chg="del mod">
          <ac:chgData name="민재원[ 학부재학 / 산업경영공학부 ]" userId="0f6d48ba-674b-4c33-80f4-73264fce4942" providerId="ADAL" clId="{763F2143-9379-4E3A-88D7-75BB50BACB59}" dt="2022-02-28T02:13:58.561" v="4307" actId="478"/>
          <ac:spMkLst>
            <pc:docMk/>
            <pc:sldMk cId="211005033" sldId="342"/>
            <ac:spMk id="49" creationId="{FB8ACA83-F6E0-40F8-966F-D8B1E90655D2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2:15:30.851" v="4525" actId="571"/>
          <ac:spMkLst>
            <pc:docMk/>
            <pc:sldMk cId="211005033" sldId="342"/>
            <ac:spMk id="50" creationId="{17AF5265-C5A2-4133-BBD6-942B745E0AFB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2:15:32.254" v="4526" actId="571"/>
          <ac:spMkLst>
            <pc:docMk/>
            <pc:sldMk cId="211005033" sldId="342"/>
            <ac:spMk id="51" creationId="{170F6B90-9010-462A-AFF7-69AC18C5D1A9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2:16:24.853" v="4565" actId="20577"/>
          <ac:spMkLst>
            <pc:docMk/>
            <pc:sldMk cId="211005033" sldId="342"/>
            <ac:spMk id="52" creationId="{80C133D6-D7E3-4E42-B1C7-D38D8A3EF258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2:16:31.220" v="4573" actId="20577"/>
          <ac:spMkLst>
            <pc:docMk/>
            <pc:sldMk cId="211005033" sldId="342"/>
            <ac:spMk id="53" creationId="{3B6A4272-65FF-476D-BC15-6EDE8CD27A26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2:16:34.610" v="4578" actId="20577"/>
          <ac:spMkLst>
            <pc:docMk/>
            <pc:sldMk cId="211005033" sldId="342"/>
            <ac:spMk id="54" creationId="{FA00DE49-F6E3-4793-9D57-7F1F99C90428}"/>
          </ac:spMkLst>
        </pc:spChg>
        <pc:grpChg chg="add del mod">
          <ac:chgData name="민재원[ 학부재학 / 산업경영공학부 ]" userId="0f6d48ba-674b-4c33-80f4-73264fce4942" providerId="ADAL" clId="{763F2143-9379-4E3A-88D7-75BB50BACB59}" dt="2022-02-28T02:11:39.628" v="4161" actId="165"/>
          <ac:grpSpMkLst>
            <pc:docMk/>
            <pc:sldMk cId="211005033" sldId="342"/>
            <ac:grpSpMk id="10" creationId="{72299A50-DD91-4602-930F-866CA778915D}"/>
          </ac:grpSpMkLst>
        </pc:grpChg>
        <pc:grpChg chg="add del mod">
          <ac:chgData name="민재원[ 학부재학 / 산업경영공학부 ]" userId="0f6d48ba-674b-4c33-80f4-73264fce4942" providerId="ADAL" clId="{763F2143-9379-4E3A-88D7-75BB50BACB59}" dt="2022-02-28T02:12:01.899" v="4166" actId="165"/>
          <ac:grpSpMkLst>
            <pc:docMk/>
            <pc:sldMk cId="211005033" sldId="342"/>
            <ac:grpSpMk id="12" creationId="{486C06C9-4398-46D4-B4AC-EFC4F9B563A8}"/>
          </ac:grpSpMkLst>
        </pc:grpChg>
        <pc:grpChg chg="add del mod topLvl">
          <ac:chgData name="민재원[ 학부재학 / 산업경영공학부 ]" userId="0f6d48ba-674b-4c33-80f4-73264fce4942" providerId="ADAL" clId="{763F2143-9379-4E3A-88D7-75BB50BACB59}" dt="2022-02-28T02:13:22.460" v="4207" actId="478"/>
          <ac:grpSpMkLst>
            <pc:docMk/>
            <pc:sldMk cId="211005033" sldId="342"/>
            <ac:grpSpMk id="13" creationId="{4536DE51-CD4E-4EBF-B1D4-304CBA8240DD}"/>
          </ac:grpSpMkLst>
        </pc:grpChg>
        <pc:grpChg chg="add mod">
          <ac:chgData name="민재원[ 학부재학 / 산업경영공학부 ]" userId="0f6d48ba-674b-4c33-80f4-73264fce4942" providerId="ADAL" clId="{763F2143-9379-4E3A-88D7-75BB50BACB59}" dt="2022-02-28T02:12:50.096" v="4176" actId="164"/>
          <ac:grpSpMkLst>
            <pc:docMk/>
            <pc:sldMk cId="211005033" sldId="342"/>
            <ac:grpSpMk id="16" creationId="{ED7107E3-9D70-4411-860C-266EDBEBCF03}"/>
          </ac:grpSpMkLst>
        </pc:grpChg>
        <pc:grpChg chg="add del mod">
          <ac:chgData name="민재원[ 학부재학 / 산업경영공학부 ]" userId="0f6d48ba-674b-4c33-80f4-73264fce4942" providerId="ADAL" clId="{763F2143-9379-4E3A-88D7-75BB50BACB59}" dt="2022-02-28T02:11:50.636" v="4163" actId="165"/>
          <ac:grpSpMkLst>
            <pc:docMk/>
            <pc:sldMk cId="211005033" sldId="342"/>
            <ac:grpSpMk id="18" creationId="{2F52A5BA-6AAD-48B1-A555-8C6FFC8FF7F1}"/>
          </ac:grpSpMkLst>
        </pc:grpChg>
        <pc:grpChg chg="del mod topLvl">
          <ac:chgData name="민재원[ 학부재학 / 산업경영공학부 ]" userId="0f6d48ba-674b-4c33-80f4-73264fce4942" providerId="ADAL" clId="{763F2143-9379-4E3A-88D7-75BB50BACB59}" dt="2022-02-28T02:11:56.223" v="4165" actId="165"/>
          <ac:grpSpMkLst>
            <pc:docMk/>
            <pc:sldMk cId="211005033" sldId="342"/>
            <ac:grpSpMk id="21" creationId="{6C672727-02D0-46C9-ABFA-B6A769D1D8A9}"/>
          </ac:grpSpMkLst>
        </pc:grpChg>
        <pc:grpChg chg="add del mod">
          <ac:chgData name="민재원[ 학부재학 / 산업경영공학부 ]" userId="0f6d48ba-674b-4c33-80f4-73264fce4942" providerId="ADAL" clId="{763F2143-9379-4E3A-88D7-75BB50BACB59}" dt="2022-02-28T02:13:22.460" v="4207" actId="478"/>
          <ac:grpSpMkLst>
            <pc:docMk/>
            <pc:sldMk cId="211005033" sldId="342"/>
            <ac:grpSpMk id="25" creationId="{7F2D7D0C-B2B4-4CF7-86A8-6EDFF54AE7CC}"/>
          </ac:grpSpMkLst>
        </pc:grpChg>
        <pc:grpChg chg="mod">
          <ac:chgData name="민재원[ 학부재학 / 산업경영공학부 ]" userId="0f6d48ba-674b-4c33-80f4-73264fce4942" providerId="ADAL" clId="{763F2143-9379-4E3A-88D7-75BB50BACB59}" dt="2022-02-28T02:11:00.052" v="4137" actId="571"/>
          <ac:grpSpMkLst>
            <pc:docMk/>
            <pc:sldMk cId="211005033" sldId="342"/>
            <ac:grpSpMk id="26" creationId="{49592BA2-9846-4ED7-B7C0-46C0E547411F}"/>
          </ac:grpSpMkLst>
        </pc:grpChg>
        <pc:grpChg chg="add mod">
          <ac:chgData name="민재원[ 학부재학 / 산업경영공학부 ]" userId="0f6d48ba-674b-4c33-80f4-73264fce4942" providerId="ADAL" clId="{763F2143-9379-4E3A-88D7-75BB50BACB59}" dt="2022-02-28T02:14:09.688" v="4309" actId="465"/>
          <ac:grpSpMkLst>
            <pc:docMk/>
            <pc:sldMk cId="211005033" sldId="342"/>
            <ac:grpSpMk id="30" creationId="{2B148035-CAB6-44AF-B448-B84F7B017FDA}"/>
          </ac:grpSpMkLst>
        </pc:grpChg>
        <pc:grpChg chg="add del mod">
          <ac:chgData name="민재원[ 학부재학 / 산업경영공학부 ]" userId="0f6d48ba-674b-4c33-80f4-73264fce4942" providerId="ADAL" clId="{763F2143-9379-4E3A-88D7-75BB50BACB59}" dt="2022-02-28T02:13:05.262" v="4185"/>
          <ac:grpSpMkLst>
            <pc:docMk/>
            <pc:sldMk cId="211005033" sldId="342"/>
            <ac:grpSpMk id="34" creationId="{DEC27123-934D-45A7-BDCA-C769B1D863FB}"/>
          </ac:grpSpMkLst>
        </pc:grpChg>
        <pc:grpChg chg="add mod">
          <ac:chgData name="민재원[ 학부재학 / 산업경영공학부 ]" userId="0f6d48ba-674b-4c33-80f4-73264fce4942" providerId="ADAL" clId="{763F2143-9379-4E3A-88D7-75BB50BACB59}" dt="2022-02-28T02:14:09.688" v="4309" actId="465"/>
          <ac:grpSpMkLst>
            <pc:docMk/>
            <pc:sldMk cId="211005033" sldId="342"/>
            <ac:grpSpMk id="38" creationId="{96729005-122A-468C-A8EB-F8A872E716B1}"/>
          </ac:grpSpMkLst>
        </pc:grpChg>
        <pc:grpChg chg="add mod">
          <ac:chgData name="민재원[ 학부재학 / 산업경영공학부 ]" userId="0f6d48ba-674b-4c33-80f4-73264fce4942" providerId="ADAL" clId="{763F2143-9379-4E3A-88D7-75BB50BACB59}" dt="2022-02-28T02:14:09.688" v="4309" actId="465"/>
          <ac:grpSpMkLst>
            <pc:docMk/>
            <pc:sldMk cId="211005033" sldId="342"/>
            <ac:grpSpMk id="42" creationId="{4662FC9C-B05A-4D09-A947-D3673D1B7876}"/>
          </ac:grpSpMkLst>
        </pc:grpChg>
        <pc:grpChg chg="add mod">
          <ac:chgData name="민재원[ 학부재학 / 산업경영공학부 ]" userId="0f6d48ba-674b-4c33-80f4-73264fce4942" providerId="ADAL" clId="{763F2143-9379-4E3A-88D7-75BB50BACB59}" dt="2022-02-28T02:14:02.140" v="4308" actId="1076"/>
          <ac:grpSpMkLst>
            <pc:docMk/>
            <pc:sldMk cId="211005033" sldId="342"/>
            <ac:grpSpMk id="46" creationId="{2FEB2007-6281-4BC8-A2CD-F5D38643E3B9}"/>
          </ac:grpSpMkLst>
        </pc:grpChg>
      </pc:sldChg>
      <pc:sldChg chg="add del setBg">
        <pc:chgData name="민재원[ 학부재학 / 산업경영공학부 ]" userId="0f6d48ba-674b-4c33-80f4-73264fce4942" providerId="ADAL" clId="{763F2143-9379-4E3A-88D7-75BB50BACB59}" dt="2022-02-28T01:57:34.558" v="3695"/>
        <pc:sldMkLst>
          <pc:docMk/>
          <pc:sldMk cId="890185823" sldId="342"/>
        </pc:sldMkLst>
      </pc:sldChg>
      <pc:sldChg chg="addSp delSp modSp add mod">
        <pc:chgData name="민재원[ 학부재학 / 산업경영공학부 ]" userId="0f6d48ba-674b-4c33-80f4-73264fce4942" providerId="ADAL" clId="{763F2143-9379-4E3A-88D7-75BB50BACB59}" dt="2022-02-28T04:44:54.819" v="13704"/>
        <pc:sldMkLst>
          <pc:docMk/>
          <pc:sldMk cId="619551601" sldId="343"/>
        </pc:sldMkLst>
        <pc:spChg chg="del">
          <ac:chgData name="민재원[ 학부재학 / 산업경영공학부 ]" userId="0f6d48ba-674b-4c33-80f4-73264fce4942" providerId="ADAL" clId="{763F2143-9379-4E3A-88D7-75BB50BACB59}" dt="2022-02-28T04:44:54.576" v="13703" actId="478"/>
          <ac:spMkLst>
            <pc:docMk/>
            <pc:sldMk cId="619551601" sldId="343"/>
            <ac:spMk id="3" creationId="{00000000-0000-0000-0000-000000000000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3:47:22.263" v="11944" actId="20577"/>
          <ac:spMkLst>
            <pc:docMk/>
            <pc:sldMk cId="619551601" sldId="343"/>
            <ac:spMk id="4" creationId="{00000000-0000-0000-0000-000000000000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2:43:53.576" v="6020" actId="20577"/>
          <ac:spMkLst>
            <pc:docMk/>
            <pc:sldMk cId="619551601" sldId="343"/>
            <ac:spMk id="5" creationId="{2371F1CE-D0FC-4229-B00A-D835D3146159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3:37:42.896" v="11784"/>
          <ac:spMkLst>
            <pc:docMk/>
            <pc:sldMk cId="619551601" sldId="343"/>
            <ac:spMk id="6" creationId="{00000000-0000-0000-0000-000000000000}"/>
          </ac:spMkLst>
        </pc:spChg>
        <pc:spChg chg="del">
          <ac:chgData name="민재원[ 학부재학 / 산업경영공학부 ]" userId="0f6d48ba-674b-4c33-80f4-73264fce4942" providerId="ADAL" clId="{763F2143-9379-4E3A-88D7-75BB50BACB59}" dt="2022-02-28T02:31:11.347" v="5168" actId="478"/>
          <ac:spMkLst>
            <pc:docMk/>
            <pc:sldMk cId="619551601" sldId="343"/>
            <ac:spMk id="13" creationId="{AB0245ED-4C63-451E-815D-F64E1E49F24F}"/>
          </ac:spMkLst>
        </pc:spChg>
        <pc:spChg chg="del">
          <ac:chgData name="민재원[ 학부재학 / 산업경영공학부 ]" userId="0f6d48ba-674b-4c33-80f4-73264fce4942" providerId="ADAL" clId="{763F2143-9379-4E3A-88D7-75BB50BACB59}" dt="2022-02-28T02:31:08.878" v="5167" actId="478"/>
          <ac:spMkLst>
            <pc:docMk/>
            <pc:sldMk cId="619551601" sldId="343"/>
            <ac:spMk id="18" creationId="{72B6EE07-D70E-466C-9BF3-23900B64AF83}"/>
          </ac:spMkLst>
        </pc:spChg>
        <pc:spChg chg="del">
          <ac:chgData name="민재원[ 학부재학 / 산업경영공학부 ]" userId="0f6d48ba-674b-4c33-80f4-73264fce4942" providerId="ADAL" clId="{763F2143-9379-4E3A-88D7-75BB50BACB59}" dt="2022-02-28T02:31:08.878" v="5167" actId="478"/>
          <ac:spMkLst>
            <pc:docMk/>
            <pc:sldMk cId="619551601" sldId="343"/>
            <ac:spMk id="19" creationId="{27D39426-F20E-4F15-BC74-6E79C4BBE28E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4:44:54.819" v="13704"/>
          <ac:spMkLst>
            <pc:docMk/>
            <pc:sldMk cId="619551601" sldId="343"/>
            <ac:spMk id="20" creationId="{382344DE-65E1-409A-BE07-4D3B6D9E50A3}"/>
          </ac:spMkLst>
        </pc:spChg>
        <pc:spChg chg="del">
          <ac:chgData name="민재원[ 학부재학 / 산업경영공학부 ]" userId="0f6d48ba-674b-4c33-80f4-73264fce4942" providerId="ADAL" clId="{763F2143-9379-4E3A-88D7-75BB50BACB59}" dt="2022-02-28T02:31:08.878" v="5167" actId="478"/>
          <ac:spMkLst>
            <pc:docMk/>
            <pc:sldMk cId="619551601" sldId="343"/>
            <ac:spMk id="21" creationId="{D59046D2-A660-4F34-9816-CE2D5894EF97}"/>
          </ac:spMkLst>
        </pc:spChg>
        <pc:graphicFrameChg chg="add del mod modGraphic">
          <ac:chgData name="민재원[ 학부재학 / 산업경영공학부 ]" userId="0f6d48ba-674b-4c33-80f4-73264fce4942" providerId="ADAL" clId="{763F2143-9379-4E3A-88D7-75BB50BACB59}" dt="2022-02-28T03:41:29.461" v="11939" actId="20577"/>
          <ac:graphicFrameMkLst>
            <pc:docMk/>
            <pc:sldMk cId="619551601" sldId="343"/>
            <ac:graphicFrameMk id="16" creationId="{16B0EB5B-7571-4437-B7B7-DC4D3CAD0661}"/>
          </ac:graphicFrameMkLst>
        </pc:graphicFrameChg>
        <pc:picChg chg="del">
          <ac:chgData name="민재원[ 학부재학 / 산업경영공학부 ]" userId="0f6d48ba-674b-4c33-80f4-73264fce4942" providerId="ADAL" clId="{763F2143-9379-4E3A-88D7-75BB50BACB59}" dt="2022-02-28T02:31:08.878" v="5167" actId="478"/>
          <ac:picMkLst>
            <pc:docMk/>
            <pc:sldMk cId="619551601" sldId="343"/>
            <ac:picMk id="8" creationId="{4C3390D2-7EF9-41E7-A0ED-DBD7A0E940E8}"/>
          </ac:picMkLst>
        </pc:picChg>
        <pc:picChg chg="add del mod">
          <ac:chgData name="민재원[ 학부재학 / 산업경영공학부 ]" userId="0f6d48ba-674b-4c33-80f4-73264fce4942" providerId="ADAL" clId="{763F2143-9379-4E3A-88D7-75BB50BACB59}" dt="2022-02-28T02:57:42.959" v="7250" actId="478"/>
          <ac:picMkLst>
            <pc:docMk/>
            <pc:sldMk cId="619551601" sldId="343"/>
            <ac:picMk id="10" creationId="{A1934C45-D3EA-4D70-ABE4-717A774CA563}"/>
          </ac:picMkLst>
        </pc:picChg>
        <pc:picChg chg="del">
          <ac:chgData name="민재원[ 학부재학 / 산업경영공학부 ]" userId="0f6d48ba-674b-4c33-80f4-73264fce4942" providerId="ADAL" clId="{763F2143-9379-4E3A-88D7-75BB50BACB59}" dt="2022-02-28T02:31:08.878" v="5167" actId="478"/>
          <ac:picMkLst>
            <pc:docMk/>
            <pc:sldMk cId="619551601" sldId="343"/>
            <ac:picMk id="12" creationId="{733240A4-DAC3-4169-89F0-C30C7E876228}"/>
          </ac:picMkLst>
        </pc:picChg>
        <pc:picChg chg="del">
          <ac:chgData name="민재원[ 학부재학 / 산업경영공학부 ]" userId="0f6d48ba-674b-4c33-80f4-73264fce4942" providerId="ADAL" clId="{763F2143-9379-4E3A-88D7-75BB50BACB59}" dt="2022-02-28T02:31:08.878" v="5167" actId="478"/>
          <ac:picMkLst>
            <pc:docMk/>
            <pc:sldMk cId="619551601" sldId="343"/>
            <ac:picMk id="15" creationId="{A46FB5EE-F015-4B3B-AD27-6289803D1F91}"/>
          </ac:picMkLst>
        </pc:picChg>
        <pc:picChg chg="del">
          <ac:chgData name="민재원[ 학부재학 / 산업경영공학부 ]" userId="0f6d48ba-674b-4c33-80f4-73264fce4942" providerId="ADAL" clId="{763F2143-9379-4E3A-88D7-75BB50BACB59}" dt="2022-02-28T02:31:08.878" v="5167" actId="478"/>
          <ac:picMkLst>
            <pc:docMk/>
            <pc:sldMk cId="619551601" sldId="343"/>
            <ac:picMk id="17" creationId="{98D063D5-57DF-41FD-8AA0-77A410A59E8B}"/>
          </ac:picMkLst>
        </pc:picChg>
      </pc:sldChg>
      <pc:sldChg chg="add del setBg">
        <pc:chgData name="민재원[ 학부재학 / 산업경영공학부 ]" userId="0f6d48ba-674b-4c33-80f4-73264fce4942" providerId="ADAL" clId="{763F2143-9379-4E3A-88D7-75BB50BACB59}" dt="2022-02-28T02:30:49.901" v="5119"/>
        <pc:sldMkLst>
          <pc:docMk/>
          <pc:sldMk cId="2020328159" sldId="343"/>
        </pc:sldMkLst>
      </pc:sldChg>
      <pc:sldChg chg="add del setBg">
        <pc:chgData name="민재원[ 학부재학 / 산업경영공학부 ]" userId="0f6d48ba-674b-4c33-80f4-73264fce4942" providerId="ADAL" clId="{763F2143-9379-4E3A-88D7-75BB50BACB59}" dt="2022-02-28T02:57:51.751" v="7256"/>
        <pc:sldMkLst>
          <pc:docMk/>
          <pc:sldMk cId="316621160" sldId="344"/>
        </pc:sldMkLst>
      </pc:sldChg>
      <pc:sldChg chg="addSp delSp modSp add mod">
        <pc:chgData name="민재원[ 학부재학 / 산업경영공학부 ]" userId="0f6d48ba-674b-4c33-80f4-73264fce4942" providerId="ADAL" clId="{763F2143-9379-4E3A-88D7-75BB50BACB59}" dt="2022-02-28T04:44:58.052" v="13706"/>
        <pc:sldMkLst>
          <pc:docMk/>
          <pc:sldMk cId="3069904767" sldId="344"/>
        </pc:sldMkLst>
        <pc:spChg chg="del">
          <ac:chgData name="민재원[ 학부재학 / 산업경영공학부 ]" userId="0f6d48ba-674b-4c33-80f4-73264fce4942" providerId="ADAL" clId="{763F2143-9379-4E3A-88D7-75BB50BACB59}" dt="2022-02-28T04:44:57.800" v="13705" actId="478"/>
          <ac:spMkLst>
            <pc:docMk/>
            <pc:sldMk cId="3069904767" sldId="344"/>
            <ac:spMk id="3" creationId="{00000000-0000-0000-0000-000000000000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3:47:25.117" v="11945" actId="20577"/>
          <ac:spMkLst>
            <pc:docMk/>
            <pc:sldMk cId="3069904767" sldId="344"/>
            <ac:spMk id="4" creationId="{00000000-0000-0000-0000-000000000000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2:59:06.514" v="7494" actId="20577"/>
          <ac:spMkLst>
            <pc:docMk/>
            <pc:sldMk cId="3069904767" sldId="344"/>
            <ac:spMk id="5" creationId="{2371F1CE-D0FC-4229-B00A-D835D3146159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3:37:53.256" v="11819" actId="20577"/>
          <ac:spMkLst>
            <pc:docMk/>
            <pc:sldMk cId="3069904767" sldId="344"/>
            <ac:spMk id="6" creationId="{00000000-0000-0000-0000-000000000000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3:36:57.786" v="11739" actId="20577"/>
          <ac:spMkLst>
            <pc:docMk/>
            <pc:sldMk cId="3069904767" sldId="344"/>
            <ac:spMk id="11" creationId="{6DEC46DB-7158-4E21-80B2-CA87D7F3AF63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4:44:58.052" v="13706"/>
          <ac:spMkLst>
            <pc:docMk/>
            <pc:sldMk cId="3069904767" sldId="344"/>
            <ac:spMk id="12" creationId="{B846A789-268D-4E6D-BFF3-C6FB0D7D65F9}"/>
          </ac:spMkLst>
        </pc:spChg>
        <pc:graphicFrameChg chg="del">
          <ac:chgData name="민재원[ 학부재학 / 산업경영공학부 ]" userId="0f6d48ba-674b-4c33-80f4-73264fce4942" providerId="ADAL" clId="{763F2143-9379-4E3A-88D7-75BB50BACB59}" dt="2022-02-28T02:57:57.659" v="7259" actId="478"/>
          <ac:graphicFrameMkLst>
            <pc:docMk/>
            <pc:sldMk cId="3069904767" sldId="344"/>
            <ac:graphicFrameMk id="16" creationId="{16B0EB5B-7571-4437-B7B7-DC4D3CAD0661}"/>
          </ac:graphicFrameMkLst>
        </pc:graphicFrameChg>
        <pc:picChg chg="add mod">
          <ac:chgData name="민재원[ 학부재학 / 산업경영공학부 ]" userId="0f6d48ba-674b-4c33-80f4-73264fce4942" providerId="ADAL" clId="{763F2143-9379-4E3A-88D7-75BB50BACB59}" dt="2022-02-28T02:59:02.335" v="7492" actId="1076"/>
          <ac:picMkLst>
            <pc:docMk/>
            <pc:sldMk cId="3069904767" sldId="344"/>
            <ac:picMk id="8" creationId="{0035B0A0-35BA-4B7E-9873-E251D2E5EF11}"/>
          </ac:picMkLst>
        </pc:picChg>
      </pc:sldChg>
      <pc:sldChg chg="add del setBg">
        <pc:chgData name="민재원[ 학부재학 / 산업경영공학부 ]" userId="0f6d48ba-674b-4c33-80f4-73264fce4942" providerId="ADAL" clId="{763F2143-9379-4E3A-88D7-75BB50BACB59}" dt="2022-02-28T02:59:21.785" v="7500"/>
        <pc:sldMkLst>
          <pc:docMk/>
          <pc:sldMk cId="1109582380" sldId="345"/>
        </pc:sldMkLst>
      </pc:sldChg>
      <pc:sldChg chg="delSp modSp add del mod">
        <pc:chgData name="민재원[ 학부재학 / 산업경영공학부 ]" userId="0f6d48ba-674b-4c33-80f4-73264fce4942" providerId="ADAL" clId="{763F2143-9379-4E3A-88D7-75BB50BACB59}" dt="2022-02-28T03:47:29.699" v="11946" actId="47"/>
        <pc:sldMkLst>
          <pc:docMk/>
          <pc:sldMk cId="4158937203" sldId="345"/>
        </pc:sldMkLst>
        <pc:spChg chg="mod">
          <ac:chgData name="민재원[ 학부재학 / 산업경영공학부 ]" userId="0f6d48ba-674b-4c33-80f4-73264fce4942" providerId="ADAL" clId="{763F2143-9379-4E3A-88D7-75BB50BACB59}" dt="2022-02-28T03:00:33.495" v="7557" actId="20577"/>
          <ac:spMkLst>
            <pc:docMk/>
            <pc:sldMk cId="4158937203" sldId="345"/>
            <ac:spMk id="4" creationId="{00000000-0000-0000-0000-000000000000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3:00:20.409" v="7554" actId="20577"/>
          <ac:spMkLst>
            <pc:docMk/>
            <pc:sldMk cId="4158937203" sldId="345"/>
            <ac:spMk id="5" creationId="{2371F1CE-D0FC-4229-B00A-D835D3146159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2:59:31.088" v="7523" actId="20577"/>
          <ac:spMkLst>
            <pc:docMk/>
            <pc:sldMk cId="4158937203" sldId="345"/>
            <ac:spMk id="6" creationId="{00000000-0000-0000-0000-000000000000}"/>
          </ac:spMkLst>
        </pc:spChg>
        <pc:picChg chg="del">
          <ac:chgData name="민재원[ 학부재학 / 산업경영공학부 ]" userId="0f6d48ba-674b-4c33-80f4-73264fce4942" providerId="ADAL" clId="{763F2143-9379-4E3A-88D7-75BB50BACB59}" dt="2022-02-28T03:00:01.112" v="7524" actId="478"/>
          <ac:picMkLst>
            <pc:docMk/>
            <pc:sldMk cId="4158937203" sldId="345"/>
            <ac:picMk id="8" creationId="{0035B0A0-35BA-4B7E-9873-E251D2E5EF11}"/>
          </ac:picMkLst>
        </pc:picChg>
      </pc:sldChg>
      <pc:sldChg chg="add del setBg">
        <pc:chgData name="민재원[ 학부재학 / 산업경영공학부 ]" userId="0f6d48ba-674b-4c33-80f4-73264fce4942" providerId="ADAL" clId="{763F2143-9379-4E3A-88D7-75BB50BACB59}" dt="2022-02-28T03:00:39.020" v="7559"/>
        <pc:sldMkLst>
          <pc:docMk/>
          <pc:sldMk cId="568766099" sldId="346"/>
        </pc:sldMkLst>
      </pc:sldChg>
      <pc:sldChg chg="addSp delSp modSp add mod">
        <pc:chgData name="민재원[ 학부재학 / 산업경영공학부 ]" userId="0f6d48ba-674b-4c33-80f4-73264fce4942" providerId="ADAL" clId="{763F2143-9379-4E3A-88D7-75BB50BACB59}" dt="2022-02-28T07:35:17.872" v="15116" actId="20577"/>
        <pc:sldMkLst>
          <pc:docMk/>
          <pc:sldMk cId="1723318327" sldId="346"/>
        </pc:sldMkLst>
        <pc:spChg chg="del">
          <ac:chgData name="민재원[ 학부재학 / 산업경영공학부 ]" userId="0f6d48ba-674b-4c33-80f4-73264fce4942" providerId="ADAL" clId="{763F2143-9379-4E3A-88D7-75BB50BACB59}" dt="2022-02-28T04:44:44.254" v="13697" actId="478"/>
          <ac:spMkLst>
            <pc:docMk/>
            <pc:sldMk cId="1723318327" sldId="346"/>
            <ac:spMk id="3" creationId="{00000000-0000-0000-0000-000000000000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3:47:14.232" v="11941" actId="20577"/>
          <ac:spMkLst>
            <pc:docMk/>
            <pc:sldMk cId="1723318327" sldId="346"/>
            <ac:spMk id="4" creationId="{00000000-0000-0000-0000-000000000000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3:01:20.956" v="7742" actId="20577"/>
          <ac:spMkLst>
            <pc:docMk/>
            <pc:sldMk cId="1723318327" sldId="346"/>
            <ac:spMk id="5" creationId="{2371F1CE-D0FC-4229-B00A-D835D3146159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3:24:39.251" v="10417"/>
          <ac:spMkLst>
            <pc:docMk/>
            <pc:sldMk cId="1723318327" sldId="346"/>
            <ac:spMk id="6" creationId="{00000000-0000-0000-0000-000000000000}"/>
          </ac:spMkLst>
        </pc:spChg>
        <pc:spChg chg="del">
          <ac:chgData name="민재원[ 학부재학 / 산업경영공학부 ]" userId="0f6d48ba-674b-4c33-80f4-73264fce4942" providerId="ADAL" clId="{763F2143-9379-4E3A-88D7-75BB50BACB59}" dt="2022-02-28T03:00:58.855" v="7590" actId="478"/>
          <ac:spMkLst>
            <pc:docMk/>
            <pc:sldMk cId="1723318327" sldId="346"/>
            <ac:spMk id="13" creationId="{AB0245ED-4C63-451E-815D-F64E1E49F24F}"/>
          </ac:spMkLst>
        </pc:spChg>
        <pc:spChg chg="del">
          <ac:chgData name="민재원[ 학부재학 / 산업경영공학부 ]" userId="0f6d48ba-674b-4c33-80f4-73264fce4942" providerId="ADAL" clId="{763F2143-9379-4E3A-88D7-75BB50BACB59}" dt="2022-02-28T03:00:58.855" v="7590" actId="478"/>
          <ac:spMkLst>
            <pc:docMk/>
            <pc:sldMk cId="1723318327" sldId="346"/>
            <ac:spMk id="18" creationId="{72B6EE07-D70E-466C-9BF3-23900B64AF83}"/>
          </ac:spMkLst>
        </pc:spChg>
        <pc:spChg chg="del">
          <ac:chgData name="민재원[ 학부재학 / 산업경영공학부 ]" userId="0f6d48ba-674b-4c33-80f4-73264fce4942" providerId="ADAL" clId="{763F2143-9379-4E3A-88D7-75BB50BACB59}" dt="2022-02-28T03:00:58.855" v="7590" actId="478"/>
          <ac:spMkLst>
            <pc:docMk/>
            <pc:sldMk cId="1723318327" sldId="346"/>
            <ac:spMk id="19" creationId="{27D39426-F20E-4F15-BC74-6E79C4BBE28E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4:44:44.536" v="13698"/>
          <ac:spMkLst>
            <pc:docMk/>
            <pc:sldMk cId="1723318327" sldId="346"/>
            <ac:spMk id="20" creationId="{731311B8-3D8B-4343-9686-7EF5DF20B467}"/>
          </ac:spMkLst>
        </pc:spChg>
        <pc:spChg chg="del">
          <ac:chgData name="민재원[ 학부재학 / 산업경영공학부 ]" userId="0f6d48ba-674b-4c33-80f4-73264fce4942" providerId="ADAL" clId="{763F2143-9379-4E3A-88D7-75BB50BACB59}" dt="2022-02-28T03:00:58.855" v="7590" actId="478"/>
          <ac:spMkLst>
            <pc:docMk/>
            <pc:sldMk cId="1723318327" sldId="346"/>
            <ac:spMk id="21" creationId="{D59046D2-A660-4F34-9816-CE2D5894EF97}"/>
          </ac:spMkLst>
        </pc:spChg>
        <pc:graphicFrameChg chg="add mod modGraphic">
          <ac:chgData name="민재원[ 학부재학 / 산업경영공학부 ]" userId="0f6d48ba-674b-4c33-80f4-73264fce4942" providerId="ADAL" clId="{763F2143-9379-4E3A-88D7-75BB50BACB59}" dt="2022-02-28T07:35:17.872" v="15116" actId="20577"/>
          <ac:graphicFrameMkLst>
            <pc:docMk/>
            <pc:sldMk cId="1723318327" sldId="346"/>
            <ac:graphicFrameMk id="16" creationId="{6BDE911A-66FA-4E77-AE08-E9068416C9A3}"/>
          </ac:graphicFrameMkLst>
        </pc:graphicFrameChg>
        <pc:picChg chg="del">
          <ac:chgData name="민재원[ 학부재학 / 산업경영공학부 ]" userId="0f6d48ba-674b-4c33-80f4-73264fce4942" providerId="ADAL" clId="{763F2143-9379-4E3A-88D7-75BB50BACB59}" dt="2022-02-28T03:00:58.855" v="7590" actId="478"/>
          <ac:picMkLst>
            <pc:docMk/>
            <pc:sldMk cId="1723318327" sldId="346"/>
            <ac:picMk id="8" creationId="{4C3390D2-7EF9-41E7-A0ED-DBD7A0E940E8}"/>
          </ac:picMkLst>
        </pc:picChg>
        <pc:picChg chg="del">
          <ac:chgData name="민재원[ 학부재학 / 산업경영공학부 ]" userId="0f6d48ba-674b-4c33-80f4-73264fce4942" providerId="ADAL" clId="{763F2143-9379-4E3A-88D7-75BB50BACB59}" dt="2022-02-28T03:00:58.855" v="7590" actId="478"/>
          <ac:picMkLst>
            <pc:docMk/>
            <pc:sldMk cId="1723318327" sldId="346"/>
            <ac:picMk id="12" creationId="{733240A4-DAC3-4169-89F0-C30C7E876228}"/>
          </ac:picMkLst>
        </pc:picChg>
        <pc:picChg chg="del">
          <ac:chgData name="민재원[ 학부재학 / 산업경영공학부 ]" userId="0f6d48ba-674b-4c33-80f4-73264fce4942" providerId="ADAL" clId="{763F2143-9379-4E3A-88D7-75BB50BACB59}" dt="2022-02-28T03:00:58.855" v="7590" actId="478"/>
          <ac:picMkLst>
            <pc:docMk/>
            <pc:sldMk cId="1723318327" sldId="346"/>
            <ac:picMk id="15" creationId="{A46FB5EE-F015-4B3B-AD27-6289803D1F91}"/>
          </ac:picMkLst>
        </pc:picChg>
        <pc:picChg chg="del">
          <ac:chgData name="민재원[ 학부재학 / 산업경영공학부 ]" userId="0f6d48ba-674b-4c33-80f4-73264fce4942" providerId="ADAL" clId="{763F2143-9379-4E3A-88D7-75BB50BACB59}" dt="2022-02-28T03:00:58.855" v="7590" actId="478"/>
          <ac:picMkLst>
            <pc:docMk/>
            <pc:sldMk cId="1723318327" sldId="346"/>
            <ac:picMk id="17" creationId="{98D063D5-57DF-41FD-8AA0-77A410A59E8B}"/>
          </ac:picMkLst>
        </pc:picChg>
      </pc:sldChg>
      <pc:sldChg chg="addSp delSp modSp add mod">
        <pc:chgData name="민재원[ 학부재학 / 산업경영공학부 ]" userId="0f6d48ba-674b-4c33-80f4-73264fce4942" providerId="ADAL" clId="{763F2143-9379-4E3A-88D7-75BB50BACB59}" dt="2022-02-28T04:44:51.821" v="13702"/>
        <pc:sldMkLst>
          <pc:docMk/>
          <pc:sldMk cId="2785821715" sldId="347"/>
        </pc:sldMkLst>
        <pc:spChg chg="del">
          <ac:chgData name="민재원[ 학부재학 / 산업경영공학부 ]" userId="0f6d48ba-674b-4c33-80f4-73264fce4942" providerId="ADAL" clId="{763F2143-9379-4E3A-88D7-75BB50BACB59}" dt="2022-02-28T04:44:51.577" v="13701" actId="478"/>
          <ac:spMkLst>
            <pc:docMk/>
            <pc:sldMk cId="2785821715" sldId="347"/>
            <ac:spMk id="3" creationId="{00000000-0000-0000-0000-000000000000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3:47:19.893" v="11943" actId="20577"/>
          <ac:spMkLst>
            <pc:docMk/>
            <pc:sldMk cId="2785821715" sldId="347"/>
            <ac:spMk id="4" creationId="{00000000-0000-0000-0000-000000000000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3:18:11.901" v="10120" actId="20577"/>
          <ac:spMkLst>
            <pc:docMk/>
            <pc:sldMk cId="2785821715" sldId="347"/>
            <ac:spMk id="5" creationId="{2371F1CE-D0FC-4229-B00A-D835D3146159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3:13:41.625" v="9478" actId="20577"/>
          <ac:spMkLst>
            <pc:docMk/>
            <pc:sldMk cId="2785821715" sldId="347"/>
            <ac:spMk id="6" creationId="{00000000-0000-0000-0000-000000000000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3:17:42.485" v="9981" actId="1076"/>
          <ac:spMkLst>
            <pc:docMk/>
            <pc:sldMk cId="2785821715" sldId="347"/>
            <ac:spMk id="11" creationId="{67747AE0-09AD-41A0-9B70-77DC59C876E6}"/>
          </ac:spMkLst>
        </pc:spChg>
        <pc:spChg chg="add del mod">
          <ac:chgData name="민재원[ 학부재학 / 산업경영공학부 ]" userId="0f6d48ba-674b-4c33-80f4-73264fce4942" providerId="ADAL" clId="{763F2143-9379-4E3A-88D7-75BB50BACB59}" dt="2022-02-28T03:18:35.600" v="10121" actId="478"/>
          <ac:spMkLst>
            <pc:docMk/>
            <pc:sldMk cId="2785821715" sldId="347"/>
            <ac:spMk id="12" creationId="{4BA69F34-74F1-4E19-9E00-073E36B10011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3:19:07.179" v="10184" actId="20577"/>
          <ac:spMkLst>
            <pc:docMk/>
            <pc:sldMk cId="2785821715" sldId="347"/>
            <ac:spMk id="15" creationId="{93606367-0E95-4964-8C13-E0F4829ACAFA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4:44:51.821" v="13702"/>
          <ac:spMkLst>
            <pc:docMk/>
            <pc:sldMk cId="2785821715" sldId="347"/>
            <ac:spMk id="17" creationId="{16399244-8C56-4BF6-A3D8-1DFC36660F12}"/>
          </ac:spMkLst>
        </pc:spChg>
        <pc:graphicFrameChg chg="del">
          <ac:chgData name="민재원[ 학부재학 / 산업경영공학부 ]" userId="0f6d48ba-674b-4c33-80f4-73264fce4942" providerId="ADAL" clId="{763F2143-9379-4E3A-88D7-75BB50BACB59}" dt="2022-02-28T03:13:44.137" v="9479" actId="478"/>
          <ac:graphicFrameMkLst>
            <pc:docMk/>
            <pc:sldMk cId="2785821715" sldId="347"/>
            <ac:graphicFrameMk id="16" creationId="{6BDE911A-66FA-4E77-AE08-E9068416C9A3}"/>
          </ac:graphicFrameMkLst>
        </pc:graphicFrameChg>
        <pc:picChg chg="add mod">
          <ac:chgData name="민재원[ 학부재학 / 산업경영공학부 ]" userId="0f6d48ba-674b-4c33-80f4-73264fce4942" providerId="ADAL" clId="{763F2143-9379-4E3A-88D7-75BB50BACB59}" dt="2022-02-28T03:17:11.821" v="9864" actId="1076"/>
          <ac:picMkLst>
            <pc:docMk/>
            <pc:sldMk cId="2785821715" sldId="347"/>
            <ac:picMk id="8" creationId="{5CFC1A9A-7BB4-4AF3-88C2-3FE1E59F6B70}"/>
          </ac:picMkLst>
        </pc:picChg>
        <pc:picChg chg="add mod">
          <ac:chgData name="민재원[ 학부재학 / 산업경영공학부 ]" userId="0f6d48ba-674b-4c33-80f4-73264fce4942" providerId="ADAL" clId="{763F2143-9379-4E3A-88D7-75BB50BACB59}" dt="2022-02-28T03:18:46.885" v="10126" actId="1076"/>
          <ac:picMkLst>
            <pc:docMk/>
            <pc:sldMk cId="2785821715" sldId="347"/>
            <ac:picMk id="13" creationId="{7F539699-122A-422E-95C1-1FE52663CB39}"/>
          </ac:picMkLst>
        </pc:picChg>
      </pc:sldChg>
      <pc:sldChg chg="add del setBg">
        <pc:chgData name="민재원[ 학부재학 / 산업경영공학부 ]" userId="0f6d48ba-674b-4c33-80f4-73264fce4942" providerId="ADAL" clId="{763F2143-9379-4E3A-88D7-75BB50BACB59}" dt="2022-02-28T03:13:33.551" v="9458"/>
        <pc:sldMkLst>
          <pc:docMk/>
          <pc:sldMk cId="3574107725" sldId="347"/>
        </pc:sldMkLst>
      </pc:sldChg>
      <pc:sldChg chg="add del setBg">
        <pc:chgData name="민재원[ 학부재학 / 산업경영공학부 ]" userId="0f6d48ba-674b-4c33-80f4-73264fce4942" providerId="ADAL" clId="{763F2143-9379-4E3A-88D7-75BB50BACB59}" dt="2022-02-28T03:24:29.268" v="10399"/>
        <pc:sldMkLst>
          <pc:docMk/>
          <pc:sldMk cId="1928723819" sldId="348"/>
        </pc:sldMkLst>
      </pc:sldChg>
      <pc:sldChg chg="addSp delSp modSp add mod">
        <pc:chgData name="민재원[ 학부재학 / 산업경영공학부 ]" userId="0f6d48ba-674b-4c33-80f4-73264fce4942" providerId="ADAL" clId="{763F2143-9379-4E3A-88D7-75BB50BACB59}" dt="2022-02-28T04:44:47.509" v="13700"/>
        <pc:sldMkLst>
          <pc:docMk/>
          <pc:sldMk cId="3863833812" sldId="348"/>
        </pc:sldMkLst>
        <pc:spChg chg="del">
          <ac:chgData name="민재원[ 학부재학 / 산업경영공학부 ]" userId="0f6d48ba-674b-4c33-80f4-73264fce4942" providerId="ADAL" clId="{763F2143-9379-4E3A-88D7-75BB50BACB59}" dt="2022-02-28T04:44:47.251" v="13699" actId="478"/>
          <ac:spMkLst>
            <pc:docMk/>
            <pc:sldMk cId="3863833812" sldId="348"/>
            <ac:spMk id="3" creationId="{00000000-0000-0000-0000-000000000000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3:47:17.120" v="11942" actId="20577"/>
          <ac:spMkLst>
            <pc:docMk/>
            <pc:sldMk cId="3863833812" sldId="348"/>
            <ac:spMk id="4" creationId="{00000000-0000-0000-0000-000000000000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3:26:56.136" v="10641" actId="20577"/>
          <ac:spMkLst>
            <pc:docMk/>
            <pc:sldMk cId="3863833812" sldId="348"/>
            <ac:spMk id="5" creationId="{2371F1CE-D0FC-4229-B00A-D835D3146159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3:27:56.070" v="10736"/>
          <ac:spMkLst>
            <pc:docMk/>
            <pc:sldMk cId="3863833812" sldId="348"/>
            <ac:spMk id="6" creationId="{00000000-0000-0000-0000-000000000000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3:30:03.244" v="11132" actId="20577"/>
          <ac:spMkLst>
            <pc:docMk/>
            <pc:sldMk cId="3863833812" sldId="348"/>
            <ac:spMk id="11" creationId="{4F09E946-58E8-4E55-A304-AC9427766AC2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3:34:15.002" v="11389" actId="1076"/>
          <ac:spMkLst>
            <pc:docMk/>
            <pc:sldMk cId="3863833812" sldId="348"/>
            <ac:spMk id="17" creationId="{53100FB1-F46D-4C92-B6DE-198120DF35FF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3:33:12.326" v="11388" actId="20577"/>
          <ac:spMkLst>
            <pc:docMk/>
            <pc:sldMk cId="3863833812" sldId="348"/>
            <ac:spMk id="19" creationId="{12635948-048D-4B4D-A3D0-64603A0DBEC7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3:35:26.982" v="11624" actId="20577"/>
          <ac:spMkLst>
            <pc:docMk/>
            <pc:sldMk cId="3863833812" sldId="348"/>
            <ac:spMk id="20" creationId="{08BFB8B7-4054-4603-ADE3-64E864FD6431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4:44:47.509" v="13700"/>
          <ac:spMkLst>
            <pc:docMk/>
            <pc:sldMk cId="3863833812" sldId="348"/>
            <ac:spMk id="23" creationId="{3A6E7803-B869-47DB-BA2E-B26ED1345F30}"/>
          </ac:spMkLst>
        </pc:spChg>
        <pc:graphicFrameChg chg="del">
          <ac:chgData name="민재원[ 학부재학 / 산업경영공학부 ]" userId="0f6d48ba-674b-4c33-80f4-73264fce4942" providerId="ADAL" clId="{763F2143-9379-4E3A-88D7-75BB50BACB59}" dt="2022-02-28T03:25:02.710" v="10452" actId="478"/>
          <ac:graphicFrameMkLst>
            <pc:docMk/>
            <pc:sldMk cId="3863833812" sldId="348"/>
            <ac:graphicFrameMk id="16" creationId="{6BDE911A-66FA-4E77-AE08-E9068416C9A3}"/>
          </ac:graphicFrameMkLst>
        </pc:graphicFrameChg>
        <pc:picChg chg="add del mod">
          <ac:chgData name="민재원[ 학부재학 / 산업경영공학부 ]" userId="0f6d48ba-674b-4c33-80f4-73264fce4942" providerId="ADAL" clId="{763F2143-9379-4E3A-88D7-75BB50BACB59}" dt="2022-02-28T03:26:40.287" v="10621" actId="478"/>
          <ac:picMkLst>
            <pc:docMk/>
            <pc:sldMk cId="3863833812" sldId="348"/>
            <ac:picMk id="8" creationId="{95FBF3BE-384E-4766-AC9B-163067D03F1D}"/>
          </ac:picMkLst>
        </pc:picChg>
        <pc:picChg chg="add mod">
          <ac:chgData name="민재원[ 학부재학 / 산업경영공학부 ]" userId="0f6d48ba-674b-4c33-80f4-73264fce4942" providerId="ADAL" clId="{763F2143-9379-4E3A-88D7-75BB50BACB59}" dt="2022-02-28T03:26:50.724" v="10623" actId="1076"/>
          <ac:picMkLst>
            <pc:docMk/>
            <pc:sldMk cId="3863833812" sldId="348"/>
            <ac:picMk id="12" creationId="{CA7E2EBF-3058-45AE-9351-38F2EB05EBEF}"/>
          </ac:picMkLst>
        </pc:picChg>
        <pc:picChg chg="add mod">
          <ac:chgData name="민재원[ 학부재학 / 산업경영공학부 ]" userId="0f6d48ba-674b-4c33-80f4-73264fce4942" providerId="ADAL" clId="{763F2143-9379-4E3A-88D7-75BB50BACB59}" dt="2022-02-28T03:29:55.748" v="11128" actId="1076"/>
          <ac:picMkLst>
            <pc:docMk/>
            <pc:sldMk cId="3863833812" sldId="348"/>
            <ac:picMk id="14" creationId="{7EA33746-AC97-4E88-8F22-97499FAD7D57}"/>
          </ac:picMkLst>
        </pc:picChg>
        <pc:picChg chg="add mod">
          <ac:chgData name="민재원[ 학부재학 / 산업경영공학부 ]" userId="0f6d48ba-674b-4c33-80f4-73264fce4942" providerId="ADAL" clId="{763F2143-9379-4E3A-88D7-75BB50BACB59}" dt="2022-02-28T03:34:15.002" v="11389" actId="1076"/>
          <ac:picMkLst>
            <pc:docMk/>
            <pc:sldMk cId="3863833812" sldId="348"/>
            <ac:picMk id="18" creationId="{25E13F5D-6D12-4444-B021-BF2D40B13130}"/>
          </ac:picMkLst>
        </pc:picChg>
        <pc:picChg chg="add mod">
          <ac:chgData name="민재원[ 학부재학 / 산업경영공학부 ]" userId="0f6d48ba-674b-4c33-80f4-73264fce4942" providerId="ADAL" clId="{763F2143-9379-4E3A-88D7-75BB50BACB59}" dt="2022-02-28T03:35:44.546" v="11629" actId="1076"/>
          <ac:picMkLst>
            <pc:docMk/>
            <pc:sldMk cId="3863833812" sldId="348"/>
            <ac:picMk id="22" creationId="{FC622897-71EE-4658-88D3-3338C0FE5B33}"/>
          </ac:picMkLst>
        </pc:picChg>
      </pc:sldChg>
      <pc:sldChg chg="addSp delSp modSp add mod ord">
        <pc:chgData name="민재원[ 학부재학 / 산업경영공학부 ]" userId="0f6d48ba-674b-4c33-80f4-73264fce4942" providerId="ADAL" clId="{763F2143-9379-4E3A-88D7-75BB50BACB59}" dt="2022-02-28T04:45:21.376" v="13741"/>
        <pc:sldMkLst>
          <pc:docMk/>
          <pc:sldMk cId="506498048" sldId="349"/>
        </pc:sldMkLst>
        <pc:spChg chg="del">
          <ac:chgData name="민재원[ 학부재학 / 산업경영공학부 ]" userId="0f6d48ba-674b-4c33-80f4-73264fce4942" providerId="ADAL" clId="{763F2143-9379-4E3A-88D7-75BB50BACB59}" dt="2022-02-28T04:45:21.148" v="13740" actId="478"/>
          <ac:spMkLst>
            <pc:docMk/>
            <pc:sldMk cId="506498048" sldId="349"/>
            <ac:spMk id="3" creationId="{00000000-0000-0000-0000-000000000000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4:03:20.278" v="13199" actId="20577"/>
          <ac:spMkLst>
            <pc:docMk/>
            <pc:sldMk cId="506498048" sldId="349"/>
            <ac:spMk id="4" creationId="{00000000-0000-0000-0000-000000000000}"/>
          </ac:spMkLst>
        </pc:spChg>
        <pc:spChg chg="del">
          <ac:chgData name="민재원[ 학부재학 / 산업경영공학부 ]" userId="0f6d48ba-674b-4c33-80f4-73264fce4942" providerId="ADAL" clId="{763F2143-9379-4E3A-88D7-75BB50BACB59}" dt="2022-02-28T03:53:48.135" v="12092" actId="478"/>
          <ac:spMkLst>
            <pc:docMk/>
            <pc:sldMk cId="506498048" sldId="349"/>
            <ac:spMk id="5" creationId="{2371F1CE-D0FC-4229-B00A-D835D3146159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4:03:11.735" v="13195" actId="20577"/>
          <ac:spMkLst>
            <pc:docMk/>
            <pc:sldMk cId="506498048" sldId="349"/>
            <ac:spMk id="6" creationId="{00000000-0000-0000-0000-000000000000}"/>
          </ac:spMkLst>
        </pc:spChg>
        <pc:spChg chg="del">
          <ac:chgData name="민재원[ 학부재학 / 산업경영공학부 ]" userId="0f6d48ba-674b-4c33-80f4-73264fce4942" providerId="ADAL" clId="{763F2143-9379-4E3A-88D7-75BB50BACB59}" dt="2022-02-28T03:53:46.551" v="12091" actId="478"/>
          <ac:spMkLst>
            <pc:docMk/>
            <pc:sldMk cId="506498048" sldId="349"/>
            <ac:spMk id="11" creationId="{6DEC46DB-7158-4E21-80B2-CA87D7F3AF63}"/>
          </ac:spMkLst>
        </pc:spChg>
        <pc:spChg chg="add del mod">
          <ac:chgData name="민재원[ 학부재학 / 산업경영공학부 ]" userId="0f6d48ba-674b-4c33-80f4-73264fce4942" providerId="ADAL" clId="{763F2143-9379-4E3A-88D7-75BB50BACB59}" dt="2022-02-28T03:54:51.425" v="12131" actId="478"/>
          <ac:spMkLst>
            <pc:docMk/>
            <pc:sldMk cId="506498048" sldId="349"/>
            <ac:spMk id="12" creationId="{76074FCB-5326-4D5E-9273-31BAF36BB4B7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4:45:21.376" v="13741"/>
          <ac:spMkLst>
            <pc:docMk/>
            <pc:sldMk cId="506498048" sldId="349"/>
            <ac:spMk id="15" creationId="{A88F3F7B-81B4-4AFB-95D6-E34C2830C2B6}"/>
          </ac:spMkLst>
        </pc:spChg>
        <pc:graphicFrameChg chg="add del mod modGraphic">
          <ac:chgData name="민재원[ 학부재학 / 산업경영공학부 ]" userId="0f6d48ba-674b-4c33-80f4-73264fce4942" providerId="ADAL" clId="{763F2143-9379-4E3A-88D7-75BB50BACB59}" dt="2022-02-28T04:03:00.026" v="13150" actId="478"/>
          <ac:graphicFrameMkLst>
            <pc:docMk/>
            <pc:sldMk cId="506498048" sldId="349"/>
            <ac:graphicFrameMk id="13" creationId="{E205471A-69E5-4F7C-BF77-F35E715E14FE}"/>
          </ac:graphicFrameMkLst>
        </pc:graphicFrameChg>
        <pc:picChg chg="del">
          <ac:chgData name="민재원[ 학부재학 / 산업경영공학부 ]" userId="0f6d48ba-674b-4c33-80f4-73264fce4942" providerId="ADAL" clId="{763F2143-9379-4E3A-88D7-75BB50BACB59}" dt="2022-02-28T03:53:46.551" v="12091" actId="478"/>
          <ac:picMkLst>
            <pc:docMk/>
            <pc:sldMk cId="506498048" sldId="349"/>
            <ac:picMk id="8" creationId="{0035B0A0-35BA-4B7E-9873-E251D2E5EF11}"/>
          </ac:picMkLst>
        </pc:picChg>
        <pc:picChg chg="add del mod">
          <ac:chgData name="민재원[ 학부재학 / 산업경영공학부 ]" userId="0f6d48ba-674b-4c33-80f4-73264fce4942" providerId="ADAL" clId="{763F2143-9379-4E3A-88D7-75BB50BACB59}" dt="2022-02-28T04:02:29.375" v="13136" actId="478"/>
          <ac:picMkLst>
            <pc:docMk/>
            <pc:sldMk cId="506498048" sldId="349"/>
            <ac:picMk id="10" creationId="{CAADF841-95DD-4A35-8149-8C12AEACAB26}"/>
          </ac:picMkLst>
        </pc:picChg>
        <pc:picChg chg="add mod">
          <ac:chgData name="민재원[ 학부재학 / 산업경영공학부 ]" userId="0f6d48ba-674b-4c33-80f4-73264fce4942" providerId="ADAL" clId="{763F2143-9379-4E3A-88D7-75BB50BACB59}" dt="2022-02-28T04:02:34.921" v="13138" actId="1076"/>
          <ac:picMkLst>
            <pc:docMk/>
            <pc:sldMk cId="506498048" sldId="349"/>
            <ac:picMk id="14" creationId="{FD8CBF8B-C93D-42A2-8B07-D1EB1C0F4565}"/>
          </ac:picMkLst>
        </pc:picChg>
      </pc:sldChg>
      <pc:sldChg chg="modSp add del mod">
        <pc:chgData name="민재원[ 학부재학 / 산업경영공학부 ]" userId="0f6d48ba-674b-4c33-80f4-73264fce4942" providerId="ADAL" clId="{763F2143-9379-4E3A-88D7-75BB50BACB59}" dt="2022-02-28T03:41:34.226" v="11940" actId="47"/>
        <pc:sldMkLst>
          <pc:docMk/>
          <pc:sldMk cId="875054001" sldId="349"/>
        </pc:sldMkLst>
        <pc:spChg chg="mod">
          <ac:chgData name="민재원[ 학부재학 / 산업경영공학부 ]" userId="0f6d48ba-674b-4c33-80f4-73264fce4942" providerId="ADAL" clId="{763F2143-9379-4E3A-88D7-75BB50BACB59}" dt="2022-02-28T03:38:01.880" v="11833"/>
          <ac:spMkLst>
            <pc:docMk/>
            <pc:sldMk cId="875054001" sldId="349"/>
            <ac:spMk id="6" creationId="{00000000-0000-0000-0000-000000000000}"/>
          </ac:spMkLst>
        </pc:spChg>
      </pc:sldChg>
      <pc:sldChg chg="add del setBg">
        <pc:chgData name="민재원[ 학부재학 / 산업경영공학부 ]" userId="0f6d48ba-674b-4c33-80f4-73264fce4942" providerId="ADAL" clId="{763F2143-9379-4E3A-88D7-75BB50BACB59}" dt="2022-02-28T03:37:27.581" v="11741"/>
        <pc:sldMkLst>
          <pc:docMk/>
          <pc:sldMk cId="2396733067" sldId="349"/>
        </pc:sldMkLst>
      </pc:sldChg>
      <pc:sldChg chg="add del setBg">
        <pc:chgData name="민재원[ 학부재학 / 산업경영공학부 ]" userId="0f6d48ba-674b-4c33-80f4-73264fce4942" providerId="ADAL" clId="{763F2143-9379-4E3A-88D7-75BB50BACB59}" dt="2022-02-28T03:47:45.293" v="11948"/>
        <pc:sldMkLst>
          <pc:docMk/>
          <pc:sldMk cId="4252054244" sldId="349"/>
        </pc:sldMkLst>
      </pc:sldChg>
      <pc:sldChg chg="add del setBg">
        <pc:chgData name="민재원[ 학부재학 / 산업경영공학부 ]" userId="0f6d48ba-674b-4c33-80f4-73264fce4942" providerId="ADAL" clId="{763F2143-9379-4E3A-88D7-75BB50BACB59}" dt="2022-02-28T03:48:11.359" v="11978"/>
        <pc:sldMkLst>
          <pc:docMk/>
          <pc:sldMk cId="2257643299" sldId="350"/>
        </pc:sldMkLst>
      </pc:sldChg>
      <pc:sldChg chg="modSp add mod">
        <pc:chgData name="민재원[ 학부재학 / 산업경영공학부 ]" userId="0f6d48ba-674b-4c33-80f4-73264fce4942" providerId="ADAL" clId="{763F2143-9379-4E3A-88D7-75BB50BACB59}" dt="2022-02-28T03:53:25.572" v="12055" actId="20577"/>
        <pc:sldMkLst>
          <pc:docMk/>
          <pc:sldMk cId="3163336060" sldId="350"/>
        </pc:sldMkLst>
        <pc:spChg chg="mod">
          <ac:chgData name="민재원[ 학부재학 / 산업경영공학부 ]" userId="0f6d48ba-674b-4c33-80f4-73264fce4942" providerId="ADAL" clId="{763F2143-9379-4E3A-88D7-75BB50BACB59}" dt="2022-02-28T03:48:27.063" v="12008" actId="20577"/>
          <ac:spMkLst>
            <pc:docMk/>
            <pc:sldMk cId="3163336060" sldId="350"/>
            <ac:spMk id="11" creationId="{00000000-0000-0000-0000-000000000000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3:53:25.572" v="12055" actId="20577"/>
          <ac:spMkLst>
            <pc:docMk/>
            <pc:sldMk cId="3163336060" sldId="350"/>
            <ac:spMk id="18" creationId="{00000000-0000-0000-0000-000000000000}"/>
          </ac:spMkLst>
        </pc:spChg>
      </pc:sldChg>
      <pc:sldChg chg="modSp add mod">
        <pc:chgData name="민재원[ 학부재학 / 산업경영공학부 ]" userId="0f6d48ba-674b-4c33-80f4-73264fce4942" providerId="ADAL" clId="{763F2143-9379-4E3A-88D7-75BB50BACB59}" dt="2022-02-28T04:45:16.465" v="13739"/>
        <pc:sldMkLst>
          <pc:docMk/>
          <pc:sldMk cId="262427916" sldId="351"/>
        </pc:sldMkLst>
        <pc:spChg chg="mod">
          <ac:chgData name="민재원[ 학부재학 / 산업경영공학부 ]" userId="0f6d48ba-674b-4c33-80f4-73264fce4942" providerId="ADAL" clId="{763F2143-9379-4E3A-88D7-75BB50BACB59}" dt="2022-02-28T04:45:16.465" v="13739"/>
          <ac:spMkLst>
            <pc:docMk/>
            <pc:sldMk cId="262427916" sldId="351"/>
            <ac:spMk id="3" creationId="{00000000-0000-0000-0000-000000000000}"/>
          </ac:spMkLst>
        </pc:spChg>
      </pc:sldChg>
      <pc:sldChg chg="add del setBg">
        <pc:chgData name="민재원[ 학부재학 / 산업경영공학부 ]" userId="0f6d48ba-674b-4c33-80f4-73264fce4942" providerId="ADAL" clId="{763F2143-9379-4E3A-88D7-75BB50BACB59}" dt="2022-02-28T04:01:56.973" v="13102"/>
        <pc:sldMkLst>
          <pc:docMk/>
          <pc:sldMk cId="653927470" sldId="351"/>
        </pc:sldMkLst>
      </pc:sldChg>
      <pc:sldChg chg="addSp delSp modSp add mod">
        <pc:chgData name="민재원[ 학부재학 / 산업경영공학부 ]" userId="0f6d48ba-674b-4c33-80f4-73264fce4942" providerId="ADAL" clId="{763F2143-9379-4E3A-88D7-75BB50BACB59}" dt="2022-02-28T04:45:24.575" v="13743"/>
        <pc:sldMkLst>
          <pc:docMk/>
          <pc:sldMk cId="1745890514" sldId="352"/>
        </pc:sldMkLst>
        <pc:spChg chg="del">
          <ac:chgData name="민재원[ 학부재학 / 산업경영공학부 ]" userId="0f6d48ba-674b-4c33-80f4-73264fce4942" providerId="ADAL" clId="{763F2143-9379-4E3A-88D7-75BB50BACB59}" dt="2022-02-28T04:45:24.288" v="13742" actId="478"/>
          <ac:spMkLst>
            <pc:docMk/>
            <pc:sldMk cId="1745890514" sldId="352"/>
            <ac:spMk id="3" creationId="{00000000-0000-0000-0000-000000000000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4:03:30.470" v="13200" actId="20577"/>
          <ac:spMkLst>
            <pc:docMk/>
            <pc:sldMk cId="1745890514" sldId="352"/>
            <ac:spMk id="4" creationId="{00000000-0000-0000-0000-000000000000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4:03:40.330" v="13232" actId="20577"/>
          <ac:spMkLst>
            <pc:docMk/>
            <pc:sldMk cId="1745890514" sldId="352"/>
            <ac:spMk id="6" creationId="{00000000-0000-0000-0000-000000000000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4:36:38.805" v="13343" actId="1076"/>
          <ac:spMkLst>
            <pc:docMk/>
            <pc:sldMk cId="1745890514" sldId="352"/>
            <ac:spMk id="17" creationId="{F90B8F29-34D2-468D-A7FB-1714D9617794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4:45:24.575" v="13743"/>
          <ac:spMkLst>
            <pc:docMk/>
            <pc:sldMk cId="1745890514" sldId="352"/>
            <ac:spMk id="20" creationId="{17BD9E42-263B-4E52-9D7F-6B3085428C82}"/>
          </ac:spMkLst>
        </pc:spChg>
        <pc:picChg chg="add del mod">
          <ac:chgData name="민재원[ 학부재학 / 산업경영공학부 ]" userId="0f6d48ba-674b-4c33-80f4-73264fce4942" providerId="ADAL" clId="{763F2143-9379-4E3A-88D7-75BB50BACB59}" dt="2022-02-28T04:25:05.613" v="13237" actId="478"/>
          <ac:picMkLst>
            <pc:docMk/>
            <pc:sldMk cId="1745890514" sldId="352"/>
            <ac:picMk id="7" creationId="{46218815-A6B9-4974-996E-54776B36A0CA}"/>
          </ac:picMkLst>
        </pc:picChg>
        <pc:picChg chg="add del mod">
          <ac:chgData name="민재원[ 학부재학 / 산업경영공학부 ]" userId="0f6d48ba-674b-4c33-80f4-73264fce4942" providerId="ADAL" clId="{763F2143-9379-4E3A-88D7-75BB50BACB59}" dt="2022-02-28T04:27:53.311" v="13267" actId="478"/>
          <ac:picMkLst>
            <pc:docMk/>
            <pc:sldMk cId="1745890514" sldId="352"/>
            <ac:picMk id="10" creationId="{96E12246-BA58-468A-BC70-E50911384626}"/>
          </ac:picMkLst>
        </pc:picChg>
        <pc:picChg chg="add mod">
          <ac:chgData name="민재원[ 학부재학 / 산업경영공학부 ]" userId="0f6d48ba-674b-4c33-80f4-73264fce4942" providerId="ADAL" clId="{763F2143-9379-4E3A-88D7-75BB50BACB59}" dt="2022-02-28T04:27:55.678" v="13269" actId="1076"/>
          <ac:picMkLst>
            <pc:docMk/>
            <pc:sldMk cId="1745890514" sldId="352"/>
            <ac:picMk id="12" creationId="{51E8A275-CD09-4609-AAAE-7CE893D8E0F7}"/>
          </ac:picMkLst>
        </pc:picChg>
        <pc:picChg chg="del">
          <ac:chgData name="민재원[ 학부재학 / 산업경영공학부 ]" userId="0f6d48ba-674b-4c33-80f4-73264fce4942" providerId="ADAL" clId="{763F2143-9379-4E3A-88D7-75BB50BACB59}" dt="2022-02-28T04:03:42.029" v="13233" actId="478"/>
          <ac:picMkLst>
            <pc:docMk/>
            <pc:sldMk cId="1745890514" sldId="352"/>
            <ac:picMk id="14" creationId="{FD8CBF8B-C93D-42A2-8B07-D1EB1C0F4565}"/>
          </ac:picMkLst>
        </pc:picChg>
        <pc:picChg chg="add mod">
          <ac:chgData name="민재원[ 학부재학 / 산업경영공학부 ]" userId="0f6d48ba-674b-4c33-80f4-73264fce4942" providerId="ADAL" clId="{763F2143-9379-4E3A-88D7-75BB50BACB59}" dt="2022-02-28T04:28:30.021" v="13274" actId="1076"/>
          <ac:picMkLst>
            <pc:docMk/>
            <pc:sldMk cId="1745890514" sldId="352"/>
            <ac:picMk id="15" creationId="{D3A4AE79-7A32-427A-88F4-2AD125C4E545}"/>
          </ac:picMkLst>
        </pc:picChg>
        <pc:cxnChg chg="add del mod">
          <ac:chgData name="민재원[ 학부재학 / 산업경영공학부 ]" userId="0f6d48ba-674b-4c33-80f4-73264fce4942" providerId="ADAL" clId="{763F2143-9379-4E3A-88D7-75BB50BACB59}" dt="2022-02-28T04:36:28.348" v="13340" actId="478"/>
          <ac:cxnSpMkLst>
            <pc:docMk/>
            <pc:sldMk cId="1745890514" sldId="352"/>
            <ac:cxnSpMk id="16" creationId="{571AB1BB-02DF-4576-9E1D-44C46AD594BD}"/>
          </ac:cxnSpMkLst>
        </pc:cxnChg>
        <pc:cxnChg chg="add mod">
          <ac:chgData name="민재원[ 학부재학 / 산업경영공학부 ]" userId="0f6d48ba-674b-4c33-80f4-73264fce4942" providerId="ADAL" clId="{763F2143-9379-4E3A-88D7-75BB50BACB59}" dt="2022-02-28T04:36:44.182" v="13345" actId="14100"/>
          <ac:cxnSpMkLst>
            <pc:docMk/>
            <pc:sldMk cId="1745890514" sldId="352"/>
            <ac:cxnSpMk id="18" creationId="{2613681E-FAE1-4D79-A654-3A9A0CF41C68}"/>
          </ac:cxnSpMkLst>
        </pc:cxnChg>
      </pc:sldChg>
      <pc:sldChg chg="add del setBg">
        <pc:chgData name="민재원[ 학부재학 / 산업경영공학부 ]" userId="0f6d48ba-674b-4c33-80f4-73264fce4942" providerId="ADAL" clId="{763F2143-9379-4E3A-88D7-75BB50BACB59}" dt="2022-02-28T04:03:17.278" v="13197"/>
        <pc:sldMkLst>
          <pc:docMk/>
          <pc:sldMk cId="2100754179" sldId="352"/>
        </pc:sldMkLst>
      </pc:sldChg>
      <pc:sldChg chg="addSp delSp modSp add mod">
        <pc:chgData name="민재원[ 학부재학 / 산업경영공학부 ]" userId="0f6d48ba-674b-4c33-80f4-73264fce4942" providerId="ADAL" clId="{763F2143-9379-4E3A-88D7-75BB50BACB59}" dt="2022-02-28T04:45:30.761" v="13745"/>
        <pc:sldMkLst>
          <pc:docMk/>
          <pc:sldMk cId="11933348" sldId="353"/>
        </pc:sldMkLst>
        <pc:spChg chg="del">
          <ac:chgData name="민재원[ 학부재학 / 산업경영공학부 ]" userId="0f6d48ba-674b-4c33-80f4-73264fce4942" providerId="ADAL" clId="{763F2143-9379-4E3A-88D7-75BB50BACB59}" dt="2022-02-28T04:45:30.455" v="13744" actId="478"/>
          <ac:spMkLst>
            <pc:docMk/>
            <pc:sldMk cId="11933348" sldId="353"/>
            <ac:spMk id="3" creationId="{00000000-0000-0000-0000-000000000000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4:26:07.762" v="13266" actId="20577"/>
          <ac:spMkLst>
            <pc:docMk/>
            <pc:sldMk cId="11933348" sldId="353"/>
            <ac:spMk id="6" creationId="{00000000-0000-0000-0000-000000000000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4:35:51.541" v="13296" actId="1076"/>
          <ac:spMkLst>
            <pc:docMk/>
            <pc:sldMk cId="11933348" sldId="353"/>
            <ac:spMk id="16" creationId="{5CC8D1C9-35AB-411A-A870-E469D9FAAE96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4:36:11.671" v="13334" actId="1076"/>
          <ac:spMkLst>
            <pc:docMk/>
            <pc:sldMk cId="11933348" sldId="353"/>
            <ac:spMk id="19" creationId="{47A1208E-8D03-4D35-BB24-00BAC0A16635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4:45:30.761" v="13745"/>
          <ac:spMkLst>
            <pc:docMk/>
            <pc:sldMk cId="11933348" sldId="353"/>
            <ac:spMk id="22" creationId="{18EC6684-BF76-47CE-89F1-383346191FE5}"/>
          </ac:spMkLst>
        </pc:spChg>
        <pc:picChg chg="add del mod">
          <ac:chgData name="민재원[ 학부재학 / 산업경영공학부 ]" userId="0f6d48ba-674b-4c33-80f4-73264fce4942" providerId="ADAL" clId="{763F2143-9379-4E3A-88D7-75BB50BACB59}" dt="2022-02-28T04:34:34.792" v="13280" actId="478"/>
          <ac:picMkLst>
            <pc:docMk/>
            <pc:sldMk cId="11933348" sldId="353"/>
            <ac:picMk id="7" creationId="{E14D1C7A-1112-4480-B960-2BA06CB908E6}"/>
          </ac:picMkLst>
        </pc:picChg>
        <pc:picChg chg="del">
          <ac:chgData name="민재원[ 학부재학 / 산업경영공학부 ]" userId="0f6d48ba-674b-4c33-80f4-73264fce4942" providerId="ADAL" clId="{763F2143-9379-4E3A-88D7-75BB50BACB59}" dt="2022-02-28T04:28:46.075" v="13275" actId="478"/>
          <ac:picMkLst>
            <pc:docMk/>
            <pc:sldMk cId="11933348" sldId="353"/>
            <ac:picMk id="10" creationId="{96E12246-BA58-468A-BC70-E50911384626}"/>
          </ac:picMkLst>
        </pc:picChg>
        <pc:picChg chg="add mod">
          <ac:chgData name="민재원[ 학부재학 / 산업경영공학부 ]" userId="0f6d48ba-674b-4c33-80f4-73264fce4942" providerId="ADAL" clId="{763F2143-9379-4E3A-88D7-75BB50BACB59}" dt="2022-02-28T04:35:46.346" v="13295" actId="1076"/>
          <ac:picMkLst>
            <pc:docMk/>
            <pc:sldMk cId="11933348" sldId="353"/>
            <ac:picMk id="11" creationId="{B35964B7-40AF-4DCB-B729-E02EDE147B27}"/>
          </ac:picMkLst>
        </pc:picChg>
        <pc:picChg chg="add mod">
          <ac:chgData name="민재원[ 학부재학 / 산업경영공학부 ]" userId="0f6d48ba-674b-4c33-80f4-73264fce4942" providerId="ADAL" clId="{763F2143-9379-4E3A-88D7-75BB50BACB59}" dt="2022-02-28T04:34:56.197" v="13288" actId="1076"/>
          <ac:picMkLst>
            <pc:docMk/>
            <pc:sldMk cId="11933348" sldId="353"/>
            <ac:picMk id="13" creationId="{84FF2949-858D-40C4-9B44-A226520C946F}"/>
          </ac:picMkLst>
        </pc:picChg>
        <pc:picChg chg="add mod">
          <ac:chgData name="민재원[ 학부재학 / 산업경영공학부 ]" userId="0f6d48ba-674b-4c33-80f4-73264fce4942" providerId="ADAL" clId="{763F2143-9379-4E3A-88D7-75BB50BACB59}" dt="2022-02-28T04:35:15.590" v="13290" actId="1076"/>
          <ac:picMkLst>
            <pc:docMk/>
            <pc:sldMk cId="11933348" sldId="353"/>
            <ac:picMk id="15" creationId="{D5767DD0-327A-4D3E-B210-1FFE717A7D55}"/>
          </ac:picMkLst>
        </pc:picChg>
        <pc:cxnChg chg="add mod">
          <ac:chgData name="민재원[ 학부재학 / 산업경영공학부 ]" userId="0f6d48ba-674b-4c33-80f4-73264fce4942" providerId="ADAL" clId="{763F2143-9379-4E3A-88D7-75BB50BACB59}" dt="2022-02-28T04:36:01.733" v="13298" actId="208"/>
          <ac:cxnSpMkLst>
            <pc:docMk/>
            <pc:sldMk cId="11933348" sldId="353"/>
            <ac:cxnSpMk id="18" creationId="{141D8C3F-7D03-45D2-9B44-C10DE978D03D}"/>
          </ac:cxnSpMkLst>
        </pc:cxnChg>
        <pc:cxnChg chg="add mod">
          <ac:chgData name="민재원[ 학부재학 / 산업경영공학부 ]" userId="0f6d48ba-674b-4c33-80f4-73264fce4942" providerId="ADAL" clId="{763F2143-9379-4E3A-88D7-75BB50BACB59}" dt="2022-02-28T04:36:18.861" v="13337" actId="14100"/>
          <ac:cxnSpMkLst>
            <pc:docMk/>
            <pc:sldMk cId="11933348" sldId="353"/>
            <ac:cxnSpMk id="20" creationId="{F7CC1E3F-A857-455E-B81C-31CE5EF5587D}"/>
          </ac:cxnSpMkLst>
        </pc:cxnChg>
      </pc:sldChg>
      <pc:sldChg chg="add del setBg">
        <pc:chgData name="민재원[ 학부재학 / 산업경영공학부 ]" userId="0f6d48ba-674b-4c33-80f4-73264fce4942" providerId="ADAL" clId="{763F2143-9379-4E3A-88D7-75BB50BACB59}" dt="2022-02-28T04:25:56.398" v="13245"/>
        <pc:sldMkLst>
          <pc:docMk/>
          <pc:sldMk cId="241680524" sldId="353"/>
        </pc:sldMkLst>
      </pc:sldChg>
      <pc:sldChg chg="modSp add mod">
        <pc:chgData name="민재원[ 학부재학 / 산업경영공학부 ]" userId="0f6d48ba-674b-4c33-80f4-73264fce4942" providerId="ADAL" clId="{763F2143-9379-4E3A-88D7-75BB50BACB59}" dt="2022-02-28T04:38:48.991" v="13386"/>
        <pc:sldMkLst>
          <pc:docMk/>
          <pc:sldMk cId="678262999" sldId="354"/>
        </pc:sldMkLst>
        <pc:spChg chg="mod">
          <ac:chgData name="민재원[ 학부재학 / 산업경영공학부 ]" userId="0f6d48ba-674b-4c33-80f4-73264fce4942" providerId="ADAL" clId="{763F2143-9379-4E3A-88D7-75BB50BACB59}" dt="2022-02-28T04:38:38.412" v="13349" actId="20577"/>
          <ac:spMkLst>
            <pc:docMk/>
            <pc:sldMk cId="678262999" sldId="354"/>
            <ac:spMk id="11" creationId="{00000000-0000-0000-0000-000000000000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4:38:48.991" v="13386"/>
          <ac:spMkLst>
            <pc:docMk/>
            <pc:sldMk cId="678262999" sldId="354"/>
            <ac:spMk id="18" creationId="{00000000-0000-0000-0000-000000000000}"/>
          </ac:spMkLst>
        </pc:spChg>
      </pc:sldChg>
      <pc:sldChg chg="add del setBg">
        <pc:chgData name="민재원[ 학부재학 / 산업경영공학부 ]" userId="0f6d48ba-674b-4c33-80f4-73264fce4942" providerId="ADAL" clId="{763F2143-9379-4E3A-88D7-75BB50BACB59}" dt="2022-02-28T04:37:04.634" v="13347"/>
        <pc:sldMkLst>
          <pc:docMk/>
          <pc:sldMk cId="1111377579" sldId="354"/>
        </pc:sldMkLst>
      </pc:sldChg>
      <pc:sldChg chg="add del setBg">
        <pc:chgData name="민재원[ 학부재학 / 산업경영공학부 ]" userId="0f6d48ba-674b-4c33-80f4-73264fce4942" providerId="ADAL" clId="{763F2143-9379-4E3A-88D7-75BB50BACB59}" dt="2022-02-28T04:43:27.663" v="13555"/>
        <pc:sldMkLst>
          <pc:docMk/>
          <pc:sldMk cId="67324931" sldId="355"/>
        </pc:sldMkLst>
      </pc:sldChg>
      <pc:sldChg chg="addSp delSp modSp add mod modAnim">
        <pc:chgData name="민재원[ 학부재학 / 산업경영공학부 ]" userId="0f6d48ba-674b-4c33-80f4-73264fce4942" providerId="ADAL" clId="{763F2143-9379-4E3A-88D7-75BB50BACB59}" dt="2022-02-28T04:56:20.359" v="15040" actId="207"/>
        <pc:sldMkLst>
          <pc:docMk/>
          <pc:sldMk cId="2479643644" sldId="355"/>
        </pc:sldMkLst>
        <pc:spChg chg="mod">
          <ac:chgData name="민재원[ 학부재학 / 산업경영공학부 ]" userId="0f6d48ba-674b-4c33-80f4-73264fce4942" providerId="ADAL" clId="{763F2143-9379-4E3A-88D7-75BB50BACB59}" dt="2022-02-28T04:45:38.930" v="13781"/>
          <ac:spMkLst>
            <pc:docMk/>
            <pc:sldMk cId="2479643644" sldId="355"/>
            <ac:spMk id="3" creationId="{00000000-0000-0000-0000-000000000000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4:43:38.210" v="13561" actId="20577"/>
          <ac:spMkLst>
            <pc:docMk/>
            <pc:sldMk cId="2479643644" sldId="355"/>
            <ac:spMk id="4" creationId="{00000000-0000-0000-0000-000000000000}"/>
          </ac:spMkLst>
        </pc:spChg>
        <pc:spChg chg="add del mod">
          <ac:chgData name="민재원[ 학부재학 / 산업경영공학부 ]" userId="0f6d48ba-674b-4c33-80f4-73264fce4942" providerId="ADAL" clId="{763F2143-9379-4E3A-88D7-75BB50BACB59}" dt="2022-02-28T04:49:25.972" v="14027" actId="478"/>
          <ac:spMkLst>
            <pc:docMk/>
            <pc:sldMk cId="2479643644" sldId="355"/>
            <ac:spMk id="5" creationId="{95C75A9F-97B8-414E-9AA5-5A33A3EB9E61}"/>
          </ac:spMkLst>
        </pc:spChg>
        <pc:spChg chg="mod">
          <ac:chgData name="민재원[ 학부재학 / 산업경영공학부 ]" userId="0f6d48ba-674b-4c33-80f4-73264fce4942" providerId="ADAL" clId="{763F2143-9379-4E3A-88D7-75BB50BACB59}" dt="2022-02-28T04:43:48.987" v="13606" actId="20577"/>
          <ac:spMkLst>
            <pc:docMk/>
            <pc:sldMk cId="2479643644" sldId="355"/>
            <ac:spMk id="6" creationId="{00000000-0000-0000-0000-000000000000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4:51:19.208" v="14480"/>
          <ac:spMkLst>
            <pc:docMk/>
            <pc:sldMk cId="2479643644" sldId="355"/>
            <ac:spMk id="14" creationId="{61A399FB-1624-4695-A431-6BC7ADDC52B6}"/>
          </ac:spMkLst>
        </pc:spChg>
        <pc:spChg chg="del">
          <ac:chgData name="민재원[ 학부재학 / 산업경영공학부 ]" userId="0f6d48ba-674b-4c33-80f4-73264fce4942" providerId="ADAL" clId="{763F2143-9379-4E3A-88D7-75BB50BACB59}" dt="2022-02-28T04:43:32.324" v="13558" actId="478"/>
          <ac:spMkLst>
            <pc:docMk/>
            <pc:sldMk cId="2479643644" sldId="355"/>
            <ac:spMk id="16" creationId="{5CC8D1C9-35AB-411A-A870-E469D9FAAE96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4:54:50.980" v="15026" actId="1076"/>
          <ac:spMkLst>
            <pc:docMk/>
            <pc:sldMk cId="2479643644" sldId="355"/>
            <ac:spMk id="17" creationId="{AB8AEF83-073E-44F6-97A3-2E2289D85503}"/>
          </ac:spMkLst>
        </pc:spChg>
        <pc:spChg chg="del">
          <ac:chgData name="민재원[ 학부재학 / 산업경영공학부 ]" userId="0f6d48ba-674b-4c33-80f4-73264fce4942" providerId="ADAL" clId="{763F2143-9379-4E3A-88D7-75BB50BACB59}" dt="2022-02-28T04:43:32.324" v="13558" actId="478"/>
          <ac:spMkLst>
            <pc:docMk/>
            <pc:sldMk cId="2479643644" sldId="355"/>
            <ac:spMk id="19" creationId="{47A1208E-8D03-4D35-BB24-00BAC0A16635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4:52:53.802" v="14775" actId="20577"/>
          <ac:spMkLst>
            <pc:docMk/>
            <pc:sldMk cId="2479643644" sldId="355"/>
            <ac:spMk id="21" creationId="{4331A9BC-3EB7-4628-80C0-20E9BA468D60}"/>
          </ac:spMkLst>
        </pc:spChg>
        <pc:spChg chg="add del mod">
          <ac:chgData name="민재원[ 학부재학 / 산업경영공학부 ]" userId="0f6d48ba-674b-4c33-80f4-73264fce4942" providerId="ADAL" clId="{763F2143-9379-4E3A-88D7-75BB50BACB59}" dt="2022-02-28T04:49:23.823" v="14026"/>
          <ac:spMkLst>
            <pc:docMk/>
            <pc:sldMk cId="2479643644" sldId="355"/>
            <ac:spMk id="22" creationId="{B6A4B2D0-C655-4D6B-B5E1-9C135611AED5}"/>
          </ac:spMkLst>
        </pc:spChg>
        <pc:spChg chg="add del mod">
          <ac:chgData name="민재원[ 학부재학 / 산업경영공학부 ]" userId="0f6d48ba-674b-4c33-80f4-73264fce4942" providerId="ADAL" clId="{763F2143-9379-4E3A-88D7-75BB50BACB59}" dt="2022-02-28T04:49:50.183" v="14093" actId="478"/>
          <ac:spMkLst>
            <pc:docMk/>
            <pc:sldMk cId="2479643644" sldId="355"/>
            <ac:spMk id="23" creationId="{442D455F-1506-4E50-83BB-2BB20C03D75B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4:54:50.980" v="15026" actId="1076"/>
          <ac:spMkLst>
            <pc:docMk/>
            <pc:sldMk cId="2479643644" sldId="355"/>
            <ac:spMk id="24" creationId="{C1EE88AE-1A73-4887-BBD1-50120AD17BAE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4:54:50.980" v="15026" actId="1076"/>
          <ac:spMkLst>
            <pc:docMk/>
            <pc:sldMk cId="2479643644" sldId="355"/>
            <ac:spMk id="25" creationId="{F2BEAC1F-6569-439F-B52B-31E1E1BD54A6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4:54:50.980" v="15026" actId="1076"/>
          <ac:spMkLst>
            <pc:docMk/>
            <pc:sldMk cId="2479643644" sldId="355"/>
            <ac:spMk id="26" creationId="{3F37DC5E-E6BE-4338-9D44-4344A040A161}"/>
          </ac:spMkLst>
        </pc:spChg>
        <pc:spChg chg="add mod">
          <ac:chgData name="민재원[ 학부재학 / 산업경영공학부 ]" userId="0f6d48ba-674b-4c33-80f4-73264fce4942" providerId="ADAL" clId="{763F2143-9379-4E3A-88D7-75BB50BACB59}" dt="2022-02-28T04:56:20.359" v="15040" actId="207"/>
          <ac:spMkLst>
            <pc:docMk/>
            <pc:sldMk cId="2479643644" sldId="355"/>
            <ac:spMk id="27" creationId="{9EA9099A-8F74-4896-9EB5-6BEE29D7EFA8}"/>
          </ac:spMkLst>
        </pc:spChg>
        <pc:picChg chg="add mod">
          <ac:chgData name="민재원[ 학부재학 / 산업경영공학부 ]" userId="0f6d48ba-674b-4c33-80f4-73264fce4942" providerId="ADAL" clId="{763F2143-9379-4E3A-88D7-75BB50BACB59}" dt="2022-02-28T04:54:45.739" v="15025" actId="14100"/>
          <ac:picMkLst>
            <pc:docMk/>
            <pc:sldMk cId="2479643644" sldId="355"/>
            <ac:picMk id="8" creationId="{488503C5-AD53-423E-8C5A-B27103F3F482}"/>
          </ac:picMkLst>
        </pc:picChg>
        <pc:picChg chg="del">
          <ac:chgData name="민재원[ 학부재학 / 산업경영공학부 ]" userId="0f6d48ba-674b-4c33-80f4-73264fce4942" providerId="ADAL" clId="{763F2143-9379-4E3A-88D7-75BB50BACB59}" dt="2022-02-28T04:43:29.802" v="13557" actId="478"/>
          <ac:picMkLst>
            <pc:docMk/>
            <pc:sldMk cId="2479643644" sldId="355"/>
            <ac:picMk id="11" creationId="{B35964B7-40AF-4DCB-B729-E02EDE147B27}"/>
          </ac:picMkLst>
        </pc:picChg>
        <pc:picChg chg="add mod">
          <ac:chgData name="민재원[ 학부재학 / 산업경영공학부 ]" userId="0f6d48ba-674b-4c33-80f4-73264fce4942" providerId="ADAL" clId="{763F2143-9379-4E3A-88D7-75BB50BACB59}" dt="2022-02-28T04:55:15.884" v="15034" actId="1076"/>
          <ac:picMkLst>
            <pc:docMk/>
            <pc:sldMk cId="2479643644" sldId="355"/>
            <ac:picMk id="12" creationId="{EC5E4DDA-D6B3-495B-A6B9-8B9B296EF33E}"/>
          </ac:picMkLst>
        </pc:picChg>
        <pc:picChg chg="del">
          <ac:chgData name="민재원[ 학부재학 / 산업경영공학부 ]" userId="0f6d48ba-674b-4c33-80f4-73264fce4942" providerId="ADAL" clId="{763F2143-9379-4E3A-88D7-75BB50BACB59}" dt="2022-02-28T04:43:29.802" v="13557" actId="478"/>
          <ac:picMkLst>
            <pc:docMk/>
            <pc:sldMk cId="2479643644" sldId="355"/>
            <ac:picMk id="13" creationId="{84FF2949-858D-40C4-9B44-A226520C946F}"/>
          </ac:picMkLst>
        </pc:picChg>
        <pc:picChg chg="del">
          <ac:chgData name="민재원[ 학부재학 / 산업경영공학부 ]" userId="0f6d48ba-674b-4c33-80f4-73264fce4942" providerId="ADAL" clId="{763F2143-9379-4E3A-88D7-75BB50BACB59}" dt="2022-02-28T04:43:29.802" v="13557" actId="478"/>
          <ac:picMkLst>
            <pc:docMk/>
            <pc:sldMk cId="2479643644" sldId="355"/>
            <ac:picMk id="15" creationId="{D5767DD0-327A-4D3E-B210-1FFE717A7D55}"/>
          </ac:picMkLst>
        </pc:picChg>
        <pc:cxnChg chg="del">
          <ac:chgData name="민재원[ 학부재학 / 산업경영공학부 ]" userId="0f6d48ba-674b-4c33-80f4-73264fce4942" providerId="ADAL" clId="{763F2143-9379-4E3A-88D7-75BB50BACB59}" dt="2022-02-28T04:43:32.324" v="13558" actId="478"/>
          <ac:cxnSpMkLst>
            <pc:docMk/>
            <pc:sldMk cId="2479643644" sldId="355"/>
            <ac:cxnSpMk id="18" creationId="{141D8C3F-7D03-45D2-9B44-C10DE978D03D}"/>
          </ac:cxnSpMkLst>
        </pc:cxnChg>
        <pc:cxnChg chg="del">
          <ac:chgData name="민재원[ 학부재학 / 산업경영공학부 ]" userId="0f6d48ba-674b-4c33-80f4-73264fce4942" providerId="ADAL" clId="{763F2143-9379-4E3A-88D7-75BB50BACB59}" dt="2022-02-28T04:43:32.324" v="13558" actId="478"/>
          <ac:cxnSpMkLst>
            <pc:docMk/>
            <pc:sldMk cId="2479643644" sldId="355"/>
            <ac:cxnSpMk id="20" creationId="{F7CC1E3F-A857-455E-B81C-31CE5EF5587D}"/>
          </ac:cxnSpMkLst>
        </pc:cxnChg>
      </pc:sldChg>
      <pc:sldChg chg="modSp add del mod">
        <pc:chgData name="민재원[ 학부재학 / 산업경영공학부 ]" userId="0f6d48ba-674b-4c33-80f4-73264fce4942" providerId="ADAL" clId="{763F2143-9379-4E3A-88D7-75BB50BACB59}" dt="2022-02-28T04:49:05.783" v="14021" actId="47"/>
        <pc:sldMkLst>
          <pc:docMk/>
          <pc:sldMk cId="2279181210" sldId="356"/>
        </pc:sldMkLst>
        <pc:spChg chg="mod">
          <ac:chgData name="민재원[ 학부재학 / 산업경영공학부 ]" userId="0f6d48ba-674b-4c33-80f4-73264fce4942" providerId="ADAL" clId="{763F2143-9379-4E3A-88D7-75BB50BACB59}" dt="2022-02-28T04:48:13.879" v="14020"/>
          <ac:spMkLst>
            <pc:docMk/>
            <pc:sldMk cId="2279181210" sldId="356"/>
            <ac:spMk id="6" creationId="{00000000-0000-0000-0000-000000000000}"/>
          </ac:spMkLst>
        </pc:spChg>
      </pc:sldChg>
      <pc:sldChg chg="add del setBg">
        <pc:chgData name="민재원[ 학부재학 / 산업경영공학부 ]" userId="0f6d48ba-674b-4c33-80f4-73264fce4942" providerId="ADAL" clId="{763F2143-9379-4E3A-88D7-75BB50BACB59}" dt="2022-02-28T04:48:05.439" v="14004"/>
        <pc:sldMkLst>
          <pc:docMk/>
          <pc:sldMk cId="2405811816" sldId="3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EtzionR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M-K/KoSentenceBERT-SKT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71564" y="2974310"/>
            <a:ext cx="7848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News Articles Clustering</a:t>
            </a:r>
            <a:endParaRPr lang="ko-KR" altLang="en-US" sz="54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697506" y="3801943"/>
            <a:ext cx="2540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모듈 설명 중심으로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70608" y="6067219"/>
            <a:ext cx="124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VAIV </a:t>
            </a:r>
            <a:r>
              <a:rPr lang="ko-KR" altLang="en-US" sz="1400" spc="-15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인턴 민재원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0637371" y="6379057"/>
            <a:ext cx="13290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85500" y="6374996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2022.02.28</a:t>
            </a:r>
            <a:endParaRPr lang="ko-KR" altLang="en-US" sz="14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159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20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spc="-150">
                <a:solidFill>
                  <a:srgbClr val="5F5E5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API </a:t>
            </a:r>
            <a:r>
              <a:rPr lang="ko-KR" altLang="en-US" sz="1400" spc="-150" dirty="0">
                <a:solidFill>
                  <a:srgbClr val="5F5E5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흐름 설명</a:t>
            </a:r>
            <a:endParaRPr kumimoji="0" lang="ko-KR" altLang="en-US" sz="14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700" y="575616"/>
            <a:ext cx="769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3.1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7697" y="568293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spc="-150" dirty="0">
                <a:solidFill>
                  <a:srgbClr val="5F5E58"/>
                </a:solidFill>
                <a:latin typeface="나눔스퀘어라운드 Regular"/>
                <a:ea typeface="+mj-ea"/>
              </a:rPr>
              <a:t>전체 흐름</a:t>
            </a:r>
            <a:endParaRPr kumimoji="0" lang="ko-KR" altLang="en-US" sz="30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나눔스퀘어라운드 Regular"/>
              <a:ea typeface="+mj-ea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D7107E3-9D70-4411-860C-266EDBEBCF03}"/>
              </a:ext>
            </a:extLst>
          </p:cNvPr>
          <p:cNvGrpSpPr/>
          <p:nvPr/>
        </p:nvGrpSpPr>
        <p:grpSpPr>
          <a:xfrm>
            <a:off x="286872" y="1371600"/>
            <a:ext cx="8611922" cy="1034177"/>
            <a:chOff x="286872" y="1371600"/>
            <a:chExt cx="8611922" cy="103417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B2FD124-D574-4A97-A076-3DD57CAEF1A8}"/>
                </a:ext>
              </a:extLst>
            </p:cNvPr>
            <p:cNvSpPr/>
            <p:nvPr/>
          </p:nvSpPr>
          <p:spPr>
            <a:xfrm>
              <a:off x="1873624" y="1371600"/>
              <a:ext cx="7025170" cy="77096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embedding</a:t>
              </a:r>
              <a:r>
                <a:rPr lang="ko-KR" altLang="en-US" dirty="0"/>
                <a:t> </a:t>
              </a:r>
              <a:r>
                <a:rPr lang="en-US" altLang="ko-KR" dirty="0"/>
                <a:t>model</a:t>
              </a:r>
              <a:r>
                <a:rPr lang="ko-KR" altLang="en-US" dirty="0"/>
                <a:t> 실행 </a:t>
              </a:r>
              <a:r>
                <a:rPr lang="en-US" altLang="ko-KR" dirty="0"/>
                <a:t>(Ko-</a:t>
              </a:r>
              <a:r>
                <a:rPr lang="en-US" altLang="ko-KR" dirty="0" err="1"/>
                <a:t>SentenceBERT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4BD4DE-2CB5-4118-BF67-0C14920E1207}"/>
                </a:ext>
              </a:extLst>
            </p:cNvPr>
            <p:cNvSpPr/>
            <p:nvPr/>
          </p:nvSpPr>
          <p:spPr>
            <a:xfrm>
              <a:off x="286872" y="1371600"/>
              <a:ext cx="1425387" cy="77096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app.py</a:t>
              </a:r>
              <a:endPara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22" name="화살표: 아래쪽 21">
              <a:extLst>
                <a:ext uri="{FF2B5EF4-FFF2-40B4-BE49-F238E27FC236}">
                  <a16:creationId xmlns:a16="http://schemas.microsoft.com/office/drawing/2014/main" id="{5D1368DB-536B-4491-AEC4-9DF10AA4B486}"/>
                </a:ext>
              </a:extLst>
            </p:cNvPr>
            <p:cNvSpPr/>
            <p:nvPr/>
          </p:nvSpPr>
          <p:spPr>
            <a:xfrm rot="10800000" flipV="1">
              <a:off x="4573450" y="2176007"/>
              <a:ext cx="1431451" cy="229770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B148035-CAB6-44AF-B448-B84F7B017FDA}"/>
              </a:ext>
            </a:extLst>
          </p:cNvPr>
          <p:cNvGrpSpPr/>
          <p:nvPr/>
        </p:nvGrpSpPr>
        <p:grpSpPr>
          <a:xfrm>
            <a:off x="286872" y="2487504"/>
            <a:ext cx="8611922" cy="1034177"/>
            <a:chOff x="286872" y="1371600"/>
            <a:chExt cx="8611922" cy="1034177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C1039F12-BC6B-4CE1-B2AE-972259F7E8BE}"/>
                </a:ext>
              </a:extLst>
            </p:cNvPr>
            <p:cNvSpPr/>
            <p:nvPr/>
          </p:nvSpPr>
          <p:spPr>
            <a:xfrm>
              <a:off x="1873624" y="1371600"/>
              <a:ext cx="7025170" cy="77096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POST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방식으로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Input data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받기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(title, content, passage id)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806A477-3271-4464-B71D-CC423F14B94F}"/>
                </a:ext>
              </a:extLst>
            </p:cNvPr>
            <p:cNvSpPr/>
            <p:nvPr/>
          </p:nvSpPr>
          <p:spPr>
            <a:xfrm>
              <a:off x="286872" y="1371600"/>
              <a:ext cx="1425387" cy="77096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app.py</a:t>
              </a:r>
              <a:endParaRPr lang="ko-KR" altLang="en-US" dirty="0"/>
            </a:p>
          </p:txBody>
        </p:sp>
        <p:sp>
          <p:nvSpPr>
            <p:cNvPr id="33" name="화살표: 아래쪽 32">
              <a:extLst>
                <a:ext uri="{FF2B5EF4-FFF2-40B4-BE49-F238E27FC236}">
                  <a16:creationId xmlns:a16="http://schemas.microsoft.com/office/drawing/2014/main" id="{0B51ACD9-9548-4430-BE29-8966954DBFC7}"/>
                </a:ext>
              </a:extLst>
            </p:cNvPr>
            <p:cNvSpPr/>
            <p:nvPr/>
          </p:nvSpPr>
          <p:spPr>
            <a:xfrm rot="10800000" flipV="1">
              <a:off x="4573450" y="2176007"/>
              <a:ext cx="1431451" cy="229770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6729005-122A-468C-A8EB-F8A872E716B1}"/>
              </a:ext>
            </a:extLst>
          </p:cNvPr>
          <p:cNvGrpSpPr/>
          <p:nvPr/>
        </p:nvGrpSpPr>
        <p:grpSpPr>
          <a:xfrm>
            <a:off x="286872" y="3603408"/>
            <a:ext cx="8611922" cy="1034177"/>
            <a:chOff x="286872" y="1371600"/>
            <a:chExt cx="8611922" cy="1034177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9F2C76C7-F70D-4F21-9474-D0444A9F4BAF}"/>
                </a:ext>
              </a:extLst>
            </p:cNvPr>
            <p:cNvSpPr/>
            <p:nvPr/>
          </p:nvSpPr>
          <p:spPr>
            <a:xfrm>
              <a:off x="1873624" y="1371600"/>
              <a:ext cx="7025170" cy="77096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Input data</a:t>
              </a:r>
              <a:r>
                <a:rPr lang="ko-KR" altLang="en-US" dirty="0"/>
                <a:t>의 중복 제거</a:t>
              </a:r>
              <a:r>
                <a:rPr lang="en-US" altLang="ko-KR" dirty="0"/>
                <a:t>, </a:t>
              </a:r>
              <a:r>
                <a:rPr lang="ko-KR" altLang="en-US" dirty="0"/>
                <a:t>텍스트 정제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5D3FC6A-33DF-4798-9597-DD9DD0D7F131}"/>
                </a:ext>
              </a:extLst>
            </p:cNvPr>
            <p:cNvSpPr/>
            <p:nvPr/>
          </p:nvSpPr>
          <p:spPr>
            <a:xfrm>
              <a:off x="286872" y="1371600"/>
              <a:ext cx="1425387" cy="77096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modules.py</a:t>
              </a:r>
              <a:endParaRPr lang="ko-KR" altLang="en-US" dirty="0"/>
            </a:p>
          </p:txBody>
        </p:sp>
        <p:sp>
          <p:nvSpPr>
            <p:cNvPr id="41" name="화살표: 아래쪽 40">
              <a:extLst>
                <a:ext uri="{FF2B5EF4-FFF2-40B4-BE49-F238E27FC236}">
                  <a16:creationId xmlns:a16="http://schemas.microsoft.com/office/drawing/2014/main" id="{25ADF5E6-2DC2-4293-A829-9490004425CB}"/>
                </a:ext>
              </a:extLst>
            </p:cNvPr>
            <p:cNvSpPr/>
            <p:nvPr/>
          </p:nvSpPr>
          <p:spPr>
            <a:xfrm rot="10800000" flipV="1">
              <a:off x="4573450" y="2176007"/>
              <a:ext cx="1431451" cy="229770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662FC9C-B05A-4D09-A947-D3673D1B7876}"/>
              </a:ext>
            </a:extLst>
          </p:cNvPr>
          <p:cNvGrpSpPr/>
          <p:nvPr/>
        </p:nvGrpSpPr>
        <p:grpSpPr>
          <a:xfrm>
            <a:off x="286872" y="4719312"/>
            <a:ext cx="8611922" cy="1034177"/>
            <a:chOff x="286872" y="1371600"/>
            <a:chExt cx="8611922" cy="1034177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35F27010-0629-4BBF-948A-698F5D0C2AF9}"/>
                </a:ext>
              </a:extLst>
            </p:cNvPr>
            <p:cNvSpPr/>
            <p:nvPr/>
          </p:nvSpPr>
          <p:spPr>
            <a:xfrm>
              <a:off x="1873624" y="1371600"/>
              <a:ext cx="7025170" cy="77096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title</a:t>
              </a:r>
              <a:r>
                <a:rPr lang="ko-KR" altLang="en-US" dirty="0"/>
                <a:t>에 대해 </a:t>
              </a:r>
              <a:r>
                <a:rPr lang="en-US" altLang="ko-KR" dirty="0"/>
                <a:t>embedding</a:t>
              </a:r>
              <a:r>
                <a:rPr lang="ko-KR" altLang="en-US" dirty="0"/>
                <a:t>한 후 </a:t>
              </a:r>
              <a:r>
                <a:rPr lang="en-US" altLang="ko-KR" dirty="0"/>
                <a:t>Clustering </a:t>
              </a:r>
              <a:r>
                <a:rPr lang="ko-KR" altLang="en-US" dirty="0"/>
                <a:t>진행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BC3FCC2-FBBF-49E2-A987-FF4896E842F0}"/>
                </a:ext>
              </a:extLst>
            </p:cNvPr>
            <p:cNvSpPr/>
            <p:nvPr/>
          </p:nvSpPr>
          <p:spPr>
            <a:xfrm>
              <a:off x="286872" y="1371600"/>
              <a:ext cx="1425387" cy="77096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modules.py</a:t>
              </a:r>
              <a:endParaRPr lang="ko-KR" altLang="en-US" dirty="0"/>
            </a:p>
          </p:txBody>
        </p:sp>
        <p:sp>
          <p:nvSpPr>
            <p:cNvPr id="45" name="화살표: 아래쪽 44">
              <a:extLst>
                <a:ext uri="{FF2B5EF4-FFF2-40B4-BE49-F238E27FC236}">
                  <a16:creationId xmlns:a16="http://schemas.microsoft.com/office/drawing/2014/main" id="{A3D5765B-8597-4DAB-AB3D-ECC0EA8E962E}"/>
                </a:ext>
              </a:extLst>
            </p:cNvPr>
            <p:cNvSpPr/>
            <p:nvPr/>
          </p:nvSpPr>
          <p:spPr>
            <a:xfrm rot="10800000" flipV="1">
              <a:off x="4573450" y="2176007"/>
              <a:ext cx="1431451" cy="229770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FEB2007-6281-4BC8-A2CD-F5D38643E3B9}"/>
              </a:ext>
            </a:extLst>
          </p:cNvPr>
          <p:cNvGrpSpPr/>
          <p:nvPr/>
        </p:nvGrpSpPr>
        <p:grpSpPr>
          <a:xfrm>
            <a:off x="286872" y="5835215"/>
            <a:ext cx="8611922" cy="770965"/>
            <a:chOff x="286872" y="1371600"/>
            <a:chExt cx="8611922" cy="770965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9469F51-EFD9-49B8-9572-30A46222CC97}"/>
                </a:ext>
              </a:extLst>
            </p:cNvPr>
            <p:cNvSpPr/>
            <p:nvPr/>
          </p:nvSpPr>
          <p:spPr>
            <a:xfrm>
              <a:off x="1873624" y="1371600"/>
              <a:ext cx="7025170" cy="77096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각 문서의 대표 </a:t>
              </a:r>
              <a:r>
                <a:rPr lang="en-US" altLang="ko-KR" dirty="0"/>
                <a:t>sentence</a:t>
              </a:r>
              <a:r>
                <a:rPr lang="ko-KR" altLang="en-US" dirty="0"/>
                <a:t>를 추출하고 </a:t>
              </a:r>
              <a:r>
                <a:rPr lang="en-US" altLang="ko-KR" dirty="0"/>
                <a:t>sentence</a:t>
              </a:r>
              <a:r>
                <a:rPr lang="ko-KR" altLang="en-US" dirty="0"/>
                <a:t>에 대해 </a:t>
              </a:r>
              <a:r>
                <a:rPr lang="en-US" altLang="ko-KR" dirty="0"/>
                <a:t>Clustering </a:t>
              </a:r>
              <a:r>
                <a:rPr lang="ko-KR" altLang="en-US" dirty="0"/>
                <a:t>하여 위의 </a:t>
              </a:r>
              <a:r>
                <a:rPr lang="en-US" altLang="ko-KR" dirty="0"/>
                <a:t>Cluster </a:t>
              </a:r>
              <a:r>
                <a:rPr lang="ko-KR" altLang="en-US" dirty="0"/>
                <a:t>별로 핵심 내용 추출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B5188E1-798C-4189-9ACD-C44D03837823}"/>
                </a:ext>
              </a:extLst>
            </p:cNvPr>
            <p:cNvSpPr/>
            <p:nvPr/>
          </p:nvSpPr>
          <p:spPr>
            <a:xfrm>
              <a:off x="286872" y="1371600"/>
              <a:ext cx="1425387" cy="77096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modules.py</a:t>
              </a:r>
              <a:endParaRPr lang="ko-KR" altLang="en-US" dirty="0"/>
            </a:p>
          </p:txBody>
        </p:sp>
      </p:grp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8A49B02-6431-466F-8970-815A0E380C7E}"/>
              </a:ext>
            </a:extLst>
          </p:cNvPr>
          <p:cNvSpPr/>
          <p:nvPr/>
        </p:nvSpPr>
        <p:spPr>
          <a:xfrm>
            <a:off x="9060159" y="3796148"/>
            <a:ext cx="460359" cy="38548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17AF5265-C5A2-4133-BBD6-942B745E0AFB}"/>
              </a:ext>
            </a:extLst>
          </p:cNvPr>
          <p:cNvSpPr/>
          <p:nvPr/>
        </p:nvSpPr>
        <p:spPr>
          <a:xfrm>
            <a:off x="9060159" y="4912052"/>
            <a:ext cx="460359" cy="38548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170F6B90-9010-462A-AFF7-69AC18C5D1A9}"/>
              </a:ext>
            </a:extLst>
          </p:cNvPr>
          <p:cNvSpPr/>
          <p:nvPr/>
        </p:nvSpPr>
        <p:spPr>
          <a:xfrm>
            <a:off x="9060159" y="6027955"/>
            <a:ext cx="460359" cy="38548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C133D6-D7E3-4E42-B1C7-D38D8A3EF258}"/>
              </a:ext>
            </a:extLst>
          </p:cNvPr>
          <p:cNvSpPr/>
          <p:nvPr/>
        </p:nvSpPr>
        <p:spPr>
          <a:xfrm>
            <a:off x="9771529" y="3603408"/>
            <a:ext cx="2133599" cy="7709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first module output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3B6A4272-65FF-476D-BC15-6EDE8CD27A26}"/>
              </a:ext>
            </a:extLst>
          </p:cNvPr>
          <p:cNvSpPr/>
          <p:nvPr/>
        </p:nvSpPr>
        <p:spPr>
          <a:xfrm>
            <a:off x="9771529" y="4719312"/>
            <a:ext cx="2133599" cy="7709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second module output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A00DE49-F6E3-4793-9D57-7F1F99C90428}"/>
              </a:ext>
            </a:extLst>
          </p:cNvPr>
          <p:cNvSpPr/>
          <p:nvPr/>
        </p:nvSpPr>
        <p:spPr>
          <a:xfrm>
            <a:off x="9771529" y="5835213"/>
            <a:ext cx="2133599" cy="7709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third module output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00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159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700" y="575616"/>
            <a:ext cx="769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3.2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7697" y="568293"/>
            <a:ext cx="12362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app.py</a:t>
            </a:r>
            <a:endParaRPr kumimoji="0" lang="ko-KR" altLang="en-US" sz="30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나눔스퀘어라운드 Regular"/>
              <a:ea typeface="+mj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1F1CE-D0FC-4229-B00A-D835D3146159}"/>
              </a:ext>
            </a:extLst>
          </p:cNvPr>
          <p:cNvSpPr txBox="1"/>
          <p:nvPr/>
        </p:nvSpPr>
        <p:spPr>
          <a:xfrm>
            <a:off x="403412" y="1397346"/>
            <a:ext cx="1159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flask 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D39426-F20E-4F15-BC74-6E79C4BBE28E}"/>
              </a:ext>
            </a:extLst>
          </p:cNvPr>
          <p:cNvSpPr txBox="1"/>
          <p:nvPr/>
        </p:nvSpPr>
        <p:spPr>
          <a:xfrm>
            <a:off x="403412" y="3635616"/>
            <a:ext cx="1159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route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3390D2-7EF9-41E7-A0ED-DBD7A0E94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11" y="2297093"/>
            <a:ext cx="6115050" cy="12287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0245ED-4C63-451E-815D-F64E1E49F24F}"/>
              </a:ext>
            </a:extLst>
          </p:cNvPr>
          <p:cNvSpPr txBox="1"/>
          <p:nvPr/>
        </p:nvSpPr>
        <p:spPr>
          <a:xfrm>
            <a:off x="403412" y="1881105"/>
            <a:ext cx="1159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model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33240A4-DAC3-4169-89F0-C30C7E876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11" y="3971871"/>
            <a:ext cx="5848350" cy="2857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46FB5EE-F015-4B3B-AD27-6289803D1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982" y="5035680"/>
            <a:ext cx="3457575" cy="342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B6EE07-D70E-466C-9BF3-23900B64AF83}"/>
              </a:ext>
            </a:extLst>
          </p:cNvPr>
          <p:cNvSpPr txBox="1"/>
          <p:nvPr/>
        </p:nvSpPr>
        <p:spPr>
          <a:xfrm>
            <a:off x="403412" y="4409210"/>
            <a:ext cx="11591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input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 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output 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json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형식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다음과 같이 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input data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lang="en-US" altLang="ko-KR" dirty="0" err="1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output_option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’ key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따라 내보내는 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output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다르게 하였음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046D2-A660-4F34-9816-CE2D5894EF97}"/>
              </a:ext>
            </a:extLst>
          </p:cNvPr>
          <p:cNvSpPr txBox="1"/>
          <p:nvPr/>
        </p:nvSpPr>
        <p:spPr>
          <a:xfrm>
            <a:off x="403412" y="5636053"/>
            <a:ext cx="1159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실행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파라미터는 포트번호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8D063D5-57DF-41FD-8AA0-77A410A59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711" y="6041483"/>
            <a:ext cx="6815184" cy="744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6D901AA-740D-45BE-98E1-D99E1F22C1B3}"/>
              </a:ext>
            </a:extLst>
          </p:cNvPr>
          <p:cNvSpPr txBox="1"/>
          <p:nvPr/>
        </p:nvSpPr>
        <p:spPr>
          <a:xfrm>
            <a:off x="101600" y="158119"/>
            <a:ext cx="20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spc="-150">
                <a:solidFill>
                  <a:srgbClr val="5F5E5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API </a:t>
            </a:r>
            <a:r>
              <a:rPr lang="ko-KR" altLang="en-US" sz="1400" spc="-150" dirty="0">
                <a:solidFill>
                  <a:srgbClr val="5F5E5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흐름 설명</a:t>
            </a:r>
            <a:endParaRPr kumimoji="0" lang="ko-KR" altLang="en-US" sz="14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7719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159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700" y="575616"/>
            <a:ext cx="769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3.3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7697" y="568293"/>
            <a:ext cx="40655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cluster_tools</a:t>
            </a:r>
            <a:r>
              <a:rPr kumimoji="0" lang="en-US" altLang="ko-KR" sz="3000" b="0" i="0" u="none" strike="noStrike" kern="1200" cap="none" spc="-150" normalizeH="0" baseline="0" noProof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.py (1) : </a:t>
            </a:r>
            <a:r>
              <a:rPr kumimoji="0" lang="ko-KR" altLang="en-US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전체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1F1CE-D0FC-4229-B00A-D835D3146159}"/>
              </a:ext>
            </a:extLst>
          </p:cNvPr>
          <p:cNvSpPr txBox="1"/>
          <p:nvPr/>
        </p:nvSpPr>
        <p:spPr>
          <a:xfrm>
            <a:off x="403412" y="1397346"/>
            <a:ext cx="1159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cluster_tools.py 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에선 각종 </a:t>
            </a:r>
            <a:r>
              <a:rPr lang="ko-KR" altLang="en-US" dirty="0" err="1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전처리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모듈과 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clustering 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 필요한 모듈들을 포함한다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aphicFrame>
        <p:nvGraphicFramePr>
          <p:cNvPr id="16" name="표 12">
            <a:extLst>
              <a:ext uri="{FF2B5EF4-FFF2-40B4-BE49-F238E27FC236}">
                <a16:creationId xmlns:a16="http://schemas.microsoft.com/office/drawing/2014/main" id="{6BDE911A-66FA-4E77-AE08-E9068416C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79207"/>
              </p:ext>
            </p:extLst>
          </p:nvPr>
        </p:nvGraphicFramePr>
        <p:xfrm>
          <a:off x="726141" y="1766678"/>
          <a:ext cx="10802471" cy="4780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65294">
                  <a:extLst>
                    <a:ext uri="{9D8B030D-6E8A-4147-A177-3AD203B41FA5}">
                      <a16:colId xmlns:a16="http://schemas.microsoft.com/office/drawing/2014/main" val="2040100229"/>
                    </a:ext>
                  </a:extLst>
                </a:gridCol>
                <a:gridCol w="8337177">
                  <a:extLst>
                    <a:ext uri="{9D8B030D-6E8A-4147-A177-3AD203B41FA5}">
                      <a16:colId xmlns:a16="http://schemas.microsoft.com/office/drawing/2014/main" val="766354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모듈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34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delete_duplication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1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중복제거 모듈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: 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먼저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title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과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content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를 모두 고려하여 중복 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6492166"/>
                  </a:ext>
                </a:extLst>
              </a:tr>
              <a:tr h="169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clean_text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1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텍스트 </a:t>
                      </a:r>
                      <a:r>
                        <a:rPr lang="ko-KR" altLang="en-US" b="1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전처리</a:t>
                      </a:r>
                      <a:r>
                        <a:rPr lang="ko-KR" altLang="en-US" b="1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: e-mail,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</a:t>
                      </a:r>
                      <a:r>
                        <a:rPr lang="en-US" altLang="ko-KR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url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한글 </a:t>
                      </a:r>
                      <a:r>
                        <a:rPr lang="ko-KR" altLang="en-US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자ㆍ모음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태그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괄호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특수기호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두 칸 공백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824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sbert_embedding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_</a:t>
                      </a:r>
                    </a:p>
                    <a:p>
                      <a:pPr algn="ctr" latinLnBrk="1"/>
                      <a:r>
                        <a:rPr lang="en-US" altLang="ko-KR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text_list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b="1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text list embedding </a:t>
                      </a:r>
                      <a:r>
                        <a:rPr lang="en-US" altLang="ko-KR" b="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</a:t>
                      </a:r>
                      <a:r>
                        <a:rPr lang="ko-KR" altLang="en-US" b="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글자가 입력되지 않을 경우 </a:t>
                      </a:r>
                      <a:r>
                        <a:rPr lang="en-US" altLang="ko-KR" b="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[0]*768</a:t>
                      </a:r>
                      <a:r>
                        <a:rPr lang="ko-KR" altLang="en-US" b="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을 반환</a:t>
                      </a:r>
                      <a:r>
                        <a:rPr lang="en-US" altLang="ko-KR" b="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45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filter_idx_list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해당되는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index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에 해당하는 리스트 요소 값을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412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titles_clustering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second module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에서 사용되는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title 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중심의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clustering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56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first_sentence_text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_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list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text list 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중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10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음절 이상의 가장 첫 번째 문장을 반환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 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4728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longest_sentence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_</a:t>
                      </a:r>
                    </a:p>
                    <a:p>
                      <a:pPr algn="ctr" latinLnBrk="1"/>
                      <a:r>
                        <a:rPr lang="en-US" altLang="ko-KR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text_list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text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list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중 가장 긴 길이의 문장을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14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most_similar_with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_</a:t>
                      </a:r>
                    </a:p>
                    <a:p>
                      <a:pPr algn="ctr" latinLnBrk="1"/>
                      <a:r>
                        <a:rPr lang="en-US" altLang="ko-KR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title_embedding_list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각 문서의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title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과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similarity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가 가장 유사한 문장을 반환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</a:t>
                      </a:r>
                      <a:r>
                        <a:rPr lang="en-US" altLang="ko-KR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np.linalg.norm</a:t>
                      </a:r>
                      <a:r>
                        <a:rPr lang="en-US" altLang="ko-KR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11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sentences_clustering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third module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에서 사용되는 대표 문장들에 대한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clustering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69604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31311B8-3D8B-4343-9686-7EF5DF20B467}"/>
              </a:ext>
            </a:extLst>
          </p:cNvPr>
          <p:cNvSpPr txBox="1"/>
          <p:nvPr/>
        </p:nvSpPr>
        <p:spPr>
          <a:xfrm>
            <a:off x="101600" y="158119"/>
            <a:ext cx="20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spc="-150">
                <a:solidFill>
                  <a:srgbClr val="5F5E5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API </a:t>
            </a:r>
            <a:r>
              <a:rPr lang="ko-KR" altLang="en-US" sz="1400" spc="-150" dirty="0">
                <a:solidFill>
                  <a:srgbClr val="5F5E5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흐름 설명</a:t>
            </a:r>
            <a:endParaRPr kumimoji="0" lang="ko-KR" altLang="en-US" sz="14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318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159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700" y="575616"/>
            <a:ext cx="769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3.3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7697" y="568293"/>
            <a:ext cx="106105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cluster_tools.py (2) : </a:t>
            </a:r>
            <a:r>
              <a:rPr kumimoji="0" lang="en-US" altLang="ko-KR" sz="3000" b="0" i="0" u="none" strike="noStrike" kern="1200" cap="none" spc="-150" normalizeH="0" baseline="0" noProof="0" dirty="0" err="1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titles_clustering</a:t>
            </a:r>
            <a:r>
              <a:rPr kumimoji="0" lang="en-US" altLang="ko-KR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, </a:t>
            </a:r>
            <a:r>
              <a:rPr kumimoji="0" lang="en-US" altLang="ko-KR" sz="3000" b="0" i="0" u="none" strike="noStrike" kern="1200" cap="none" spc="-150" normalizeH="0" baseline="0" noProof="0" dirty="0" err="1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sentences_clustering</a:t>
            </a:r>
            <a:r>
              <a:rPr kumimoji="0" lang="en-US" altLang="ko-KR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 </a:t>
            </a:r>
            <a:r>
              <a:rPr kumimoji="0" lang="ko-KR" altLang="en-US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공통사항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1F1CE-D0FC-4229-B00A-D835D3146159}"/>
              </a:ext>
            </a:extLst>
          </p:cNvPr>
          <p:cNvSpPr txBox="1"/>
          <p:nvPr/>
        </p:nvSpPr>
        <p:spPr>
          <a:xfrm>
            <a:off x="403412" y="1317924"/>
            <a:ext cx="1159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input option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사용 가능한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clustering method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현재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‘K-Means Clustering’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만 지정되어 있음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09E946-58E8-4E55-A304-AC9427766AC2}"/>
              </a:ext>
            </a:extLst>
          </p:cNvPr>
          <p:cNvSpPr txBox="1"/>
          <p:nvPr/>
        </p:nvSpPr>
        <p:spPr>
          <a:xfrm>
            <a:off x="403412" y="2056588"/>
            <a:ext cx="11591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input option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lang="en-US" altLang="ko-KR" dirty="0" err="1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assign_num_clusters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’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따로 값을 지정을 하지 않았을 경우에 실루엣 계수가 가장 높은 군집 수로 군집의 수를 판단 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en-US" altLang="ko-KR" dirty="0" err="1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titles_clustering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은 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3~5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 사이에서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en-US" altLang="ko-KR" dirty="0" err="1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sentenes_clustering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은 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2~3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개에서 군집 수를 판단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A7E2EBF-3058-45AE-9351-38F2EB05E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07" y="1687256"/>
            <a:ext cx="3181350" cy="2667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EA33746-AC97-4E88-8F22-97499FAD7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07" y="2706500"/>
            <a:ext cx="9410700" cy="9429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3100FB1-F46D-4C92-B6DE-198120DF35FF}"/>
              </a:ext>
            </a:extLst>
          </p:cNvPr>
          <p:cNvSpPr txBox="1"/>
          <p:nvPr/>
        </p:nvSpPr>
        <p:spPr>
          <a:xfrm>
            <a:off x="403412" y="4136023"/>
            <a:ext cx="1159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centroid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가까운 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embedding 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값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계산은 </a:t>
            </a:r>
            <a:r>
              <a:rPr lang="en-US" altLang="ko-KR" dirty="0" err="1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numpy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</a:t>
            </a:r>
            <a:r>
              <a:rPr lang="en-US" altLang="ko-KR" dirty="0" err="1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linalg.norm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이용 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유클리드 거리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5E13F5D-6D12-4444-B021-BF2D40B13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07" y="4525871"/>
            <a:ext cx="10687050" cy="3238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2635948-048D-4B4D-A3D0-64603A0DBEC7}"/>
              </a:ext>
            </a:extLst>
          </p:cNvPr>
          <p:cNvSpPr txBox="1"/>
          <p:nvPr/>
        </p:nvSpPr>
        <p:spPr>
          <a:xfrm>
            <a:off x="403412" y="3708083"/>
            <a:ext cx="1159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cluster 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후에 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cluster size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중심으로 큰 순서대로 내림차순 정렬하였음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BFB8B7-4054-4603-ADE3-64E864FD6431}"/>
              </a:ext>
            </a:extLst>
          </p:cNvPr>
          <p:cNvSpPr txBox="1"/>
          <p:nvPr/>
        </p:nvSpPr>
        <p:spPr>
          <a:xfrm>
            <a:off x="403412" y="4897913"/>
            <a:ext cx="11591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input option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</a:t>
            </a:r>
            <a:r>
              <a:rPr lang="en-US" altLang="ko-KR" dirty="0" err="1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cluster_size_option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True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했을 때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cluster size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전체 개수의 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10%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보다 작거나 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개보다 작은 경우 출력되지 않게 하였음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C622897-71EE-4658-88D3-3338C0FE5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007" y="5540076"/>
            <a:ext cx="5504704" cy="119702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A6E7803-B869-47DB-BA2E-B26ED1345F30}"/>
              </a:ext>
            </a:extLst>
          </p:cNvPr>
          <p:cNvSpPr txBox="1"/>
          <p:nvPr/>
        </p:nvSpPr>
        <p:spPr>
          <a:xfrm>
            <a:off x="101600" y="158119"/>
            <a:ext cx="20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spc="-150">
                <a:solidFill>
                  <a:srgbClr val="5F5E5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API </a:t>
            </a:r>
            <a:r>
              <a:rPr lang="ko-KR" altLang="en-US" sz="1400" spc="-150" dirty="0">
                <a:solidFill>
                  <a:srgbClr val="5F5E5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흐름 설명</a:t>
            </a:r>
            <a:endParaRPr kumimoji="0" lang="ko-KR" altLang="en-US" sz="14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83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159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700" y="575616"/>
            <a:ext cx="769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3.4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7697" y="568293"/>
            <a:ext cx="17466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scluster.py</a:t>
            </a:r>
            <a:endParaRPr kumimoji="0" lang="ko-KR" altLang="en-US" sz="30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나눔스퀘어라운드 Regular"/>
              <a:ea typeface="+mj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1F1CE-D0FC-4229-B00A-D835D3146159}"/>
              </a:ext>
            </a:extLst>
          </p:cNvPr>
          <p:cNvSpPr txBox="1"/>
          <p:nvPr/>
        </p:nvSpPr>
        <p:spPr>
          <a:xfrm>
            <a:off x="403412" y="1397346"/>
            <a:ext cx="11591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clustering 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결과를 판단할 수 있는 실루엣 계수를 계산해주는 모듈 </a:t>
            </a:r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en-US" altLang="ko-KR" b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https://github.com/EtzionR</a:t>
            </a:r>
            <a:r>
              <a:rPr lang="en-US" altLang="ko-KR" b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위의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github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clone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하였고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en-US" altLang="ko-KR" dirty="0" err="1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SCluster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class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파라미터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result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lang="en-US" altLang="ko-KR" dirty="0" err="1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optimal_cluster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’ key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가장 높은 실루엣 계수를 가지는 군집의 수를 반환할 수 있게 하였고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clustering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</a:t>
            </a:r>
            <a:r>
              <a:rPr lang="en-US" altLang="ko-KR" dirty="0" err="1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random_state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42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고정하였음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CFC1A9A-7BB4-4AF3-88C2-3FE1E59F6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97" y="2419350"/>
            <a:ext cx="8877300" cy="1009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747AE0-09AD-41A0-9B70-77DC59C876E6}"/>
              </a:ext>
            </a:extLst>
          </p:cNvPr>
          <p:cNvSpPr txBox="1"/>
          <p:nvPr/>
        </p:nvSpPr>
        <p:spPr>
          <a:xfrm>
            <a:off x="1117600" y="3527674"/>
            <a:ext cx="1159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kmeans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뿐만 아니라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hdbscan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meanshft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등의 군집화 방법도 사용할 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 있음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F539699-122A-422E-95C1-1FE52663C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697" y="3995680"/>
            <a:ext cx="4581525" cy="723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606367-0E95-4964-8C13-E0F4829ACAFA}"/>
              </a:ext>
            </a:extLst>
          </p:cNvPr>
          <p:cNvSpPr txBox="1"/>
          <p:nvPr/>
        </p:nvSpPr>
        <p:spPr>
          <a:xfrm>
            <a:off x="1117600" y="4818254"/>
            <a:ext cx="1159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optimal_cluster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key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지정해 준 부분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399244-8C56-4BF6-A3D8-1DFC36660F12}"/>
              </a:ext>
            </a:extLst>
          </p:cNvPr>
          <p:cNvSpPr txBox="1"/>
          <p:nvPr/>
        </p:nvSpPr>
        <p:spPr>
          <a:xfrm>
            <a:off x="101600" y="158119"/>
            <a:ext cx="20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spc="-150">
                <a:solidFill>
                  <a:srgbClr val="5F5E5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API </a:t>
            </a:r>
            <a:r>
              <a:rPr lang="ko-KR" altLang="en-US" sz="1400" spc="-150" dirty="0">
                <a:solidFill>
                  <a:srgbClr val="5F5E5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흐름 설명</a:t>
            </a:r>
            <a:endParaRPr kumimoji="0" lang="ko-KR" altLang="en-US" sz="14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821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159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700" y="575616"/>
            <a:ext cx="769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3.5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7697" y="568293"/>
            <a:ext cx="43636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modules.py (</a:t>
            </a:r>
            <a:r>
              <a:rPr kumimoji="0" lang="en-US" altLang="ko-KR" sz="3000" b="0" i="0" u="none" strike="noStrike" kern="1200" cap="none" spc="-150" normalizeH="0" baseline="0" noProof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1) : </a:t>
            </a:r>
            <a:r>
              <a:rPr kumimoji="0" lang="ko-KR" altLang="en-US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모듈 구성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1F1CE-D0FC-4229-B00A-D835D3146159}"/>
              </a:ext>
            </a:extLst>
          </p:cNvPr>
          <p:cNvSpPr txBox="1"/>
          <p:nvPr/>
        </p:nvSpPr>
        <p:spPr>
          <a:xfrm>
            <a:off x="403412" y="1397346"/>
            <a:ext cx="1159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모듈 구성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 모듈의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다음 모듈의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으로 들어간다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aphicFrame>
        <p:nvGraphicFramePr>
          <p:cNvPr id="16" name="표 12">
            <a:extLst>
              <a:ext uri="{FF2B5EF4-FFF2-40B4-BE49-F238E27FC236}">
                <a16:creationId xmlns:a16="http://schemas.microsoft.com/office/drawing/2014/main" id="{16B0EB5B-7571-4437-B7B7-DC4D3CAD0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81845"/>
              </p:ext>
            </p:extLst>
          </p:nvPr>
        </p:nvGraphicFramePr>
        <p:xfrm>
          <a:off x="726141" y="1766678"/>
          <a:ext cx="11062447" cy="4211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6507">
                  <a:extLst>
                    <a:ext uri="{9D8B030D-6E8A-4147-A177-3AD203B41FA5}">
                      <a16:colId xmlns:a16="http://schemas.microsoft.com/office/drawing/2014/main" val="2040100229"/>
                    </a:ext>
                  </a:extLst>
                </a:gridCol>
                <a:gridCol w="1615706">
                  <a:extLst>
                    <a:ext uri="{9D8B030D-6E8A-4147-A177-3AD203B41FA5}">
                      <a16:colId xmlns:a16="http://schemas.microsoft.com/office/drawing/2014/main" val="766354117"/>
                    </a:ext>
                  </a:extLst>
                </a:gridCol>
                <a:gridCol w="6315222">
                  <a:extLst>
                    <a:ext uri="{9D8B030D-6E8A-4147-A177-3AD203B41FA5}">
                      <a16:colId xmlns:a16="http://schemas.microsoft.com/office/drawing/2014/main" val="1038361060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619671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Output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34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first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module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data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title 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중심으로 중복 데이터 제거</a:t>
                      </a:r>
                      <a:endParaRPr lang="en-US" altLang="ko-KR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텍스트 정제 </a:t>
                      </a:r>
                      <a:r>
                        <a:rPr lang="en-US" altLang="ko-KR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두 칸 공백 제거</a:t>
                      </a:r>
                      <a:r>
                        <a:rPr lang="en-US" altLang="ko-KR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특수기호 제거</a:t>
                      </a:r>
                      <a:r>
                        <a:rPr lang="en-US" altLang="ko-KR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endParaRPr lang="ko-KR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전처리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data</a:t>
                      </a: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*post status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6492166"/>
                  </a:ext>
                </a:extLst>
              </a:tr>
              <a:tr h="169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second module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output_1st</a:t>
                      </a: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option</a:t>
                      </a: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embedder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title embedding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title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에 대해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clustering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하고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cluster 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크기 순서로 정렬</a:t>
                      </a:r>
                      <a:endParaRPr lang="en-US" altLang="ko-KR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각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cluster 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별로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centroid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에 가까운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data 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추출</a:t>
                      </a:r>
                      <a:endParaRPr lang="en-US" altLang="ko-KR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cluster data</a:t>
                      </a: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*post status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824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third module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output_2nd</a:t>
                      </a: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option</a:t>
                      </a: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embedder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각 문서 내용들에 대해 </a:t>
                      </a:r>
                      <a:r>
                        <a:rPr lang="en-US" altLang="ko-KR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nltk.tokenize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의 </a:t>
                      </a:r>
                      <a:r>
                        <a:rPr lang="en-US" altLang="ko-KR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sent_tokenize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이용하여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문장 분리 후 대표문장 추출</a:t>
                      </a:r>
                      <a:endParaRPr lang="en-US" altLang="ko-KR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   </a:t>
                      </a:r>
                      <a:r>
                        <a:rPr lang="en-US" altLang="ko-KR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(3</a:t>
                      </a:r>
                      <a:r>
                        <a:rPr lang="ko-KR" altLang="en-US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가지 기준 </a:t>
                      </a:r>
                      <a:r>
                        <a:rPr lang="en-US" altLang="ko-KR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: </a:t>
                      </a:r>
                      <a:r>
                        <a:rPr lang="ko-KR" altLang="en-US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첫 문장</a:t>
                      </a:r>
                      <a:r>
                        <a:rPr lang="en-US" altLang="ko-KR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가장 긴 문장</a:t>
                      </a:r>
                      <a:r>
                        <a:rPr lang="en-US" altLang="ko-KR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title similarity)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각 문서의 대표문장에 대해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embedding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second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module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에서 군집화 한 각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cluster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에서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대표 문장들의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embedding vector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에 대해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clustering 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진행</a:t>
                      </a:r>
                      <a:endParaRPr lang="en-US" altLang="ko-KR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각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cluster 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별로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centroid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에 가장 가까운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sentence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들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추출하고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cluster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의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‘topic sentence’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로 지정</a:t>
                      </a:r>
                      <a:endParaRPr lang="en-US" altLang="ko-KR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cluster data</a:t>
                      </a: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(topic sentence data </a:t>
                      </a:r>
                      <a:r>
                        <a:rPr lang="ko-KR" altLang="en-US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추가</a:t>
                      </a:r>
                      <a:r>
                        <a:rPr lang="en-US" altLang="ko-KR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*post status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45870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82344DE-65E1-409A-BE07-4D3B6D9E50A3}"/>
              </a:ext>
            </a:extLst>
          </p:cNvPr>
          <p:cNvSpPr txBox="1"/>
          <p:nvPr/>
        </p:nvSpPr>
        <p:spPr>
          <a:xfrm>
            <a:off x="101600" y="158119"/>
            <a:ext cx="20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spc="-150">
                <a:solidFill>
                  <a:srgbClr val="5F5E5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API </a:t>
            </a:r>
            <a:r>
              <a:rPr lang="ko-KR" altLang="en-US" sz="1400" spc="-150" dirty="0">
                <a:solidFill>
                  <a:srgbClr val="5F5E5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흐름 설명</a:t>
            </a:r>
            <a:endParaRPr kumimoji="0" lang="ko-KR" altLang="en-US" sz="14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9551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159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700" y="575616"/>
            <a:ext cx="769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3.5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7697" y="568293"/>
            <a:ext cx="52755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modules.py (2) </a:t>
            </a:r>
            <a:r>
              <a:rPr lang="en-US" altLang="ko-KR" sz="3000" spc="-150" dirty="0">
                <a:solidFill>
                  <a:srgbClr val="5F5E58"/>
                </a:solidFill>
                <a:latin typeface="나눔스퀘어라운드 Regular"/>
                <a:ea typeface="+mj-ea"/>
              </a:rPr>
              <a:t>:</a:t>
            </a:r>
            <a:r>
              <a:rPr lang="ko-KR" altLang="en-US" sz="3000" spc="-150" dirty="0">
                <a:solidFill>
                  <a:srgbClr val="5F5E58"/>
                </a:solidFill>
                <a:latin typeface="나눔스퀘어라운드 Regular"/>
                <a:ea typeface="+mj-ea"/>
              </a:rPr>
              <a:t> </a:t>
            </a:r>
            <a:r>
              <a:rPr lang="en-US" altLang="ko-KR" sz="3000" spc="-150" dirty="0" err="1">
                <a:solidFill>
                  <a:srgbClr val="5F5E58"/>
                </a:solidFill>
                <a:latin typeface="나눔스퀘어라운드 Regular"/>
                <a:ea typeface="+mj-ea"/>
              </a:rPr>
              <a:t>post_status</a:t>
            </a:r>
            <a:r>
              <a:rPr lang="en-US" altLang="ko-KR" sz="3000" spc="-150" dirty="0">
                <a:solidFill>
                  <a:srgbClr val="5F5E58"/>
                </a:solidFill>
                <a:latin typeface="나눔스퀘어라운드 Regular"/>
                <a:ea typeface="+mj-ea"/>
              </a:rPr>
              <a:t> key</a:t>
            </a:r>
            <a:endParaRPr kumimoji="0" lang="ko-KR" altLang="en-US" sz="30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나눔스퀘어라운드 Regular"/>
              <a:ea typeface="+mj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1F1CE-D0FC-4229-B00A-D835D3146159}"/>
              </a:ext>
            </a:extLst>
          </p:cNvPr>
          <p:cNvSpPr txBox="1"/>
          <p:nvPr/>
        </p:nvSpPr>
        <p:spPr>
          <a:xfrm>
            <a:off x="403412" y="1397346"/>
            <a:ext cx="1159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* post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status : error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여부와 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output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내 보내는 문서의 수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 모듈에서의 </a:t>
            </a:r>
            <a:r>
              <a:rPr lang="en-US" altLang="ko-KR" dirty="0" err="1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api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실행 시간 등 상태 정보들을 나타낸다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35B0A0-35BA-4B7E-9873-E251D2E5E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06" y="1766678"/>
            <a:ext cx="8763000" cy="1704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EC46DB-7158-4E21-80B2-CA87D7F3AF63}"/>
              </a:ext>
            </a:extLst>
          </p:cNvPr>
          <p:cNvSpPr txBox="1"/>
          <p:nvPr/>
        </p:nvSpPr>
        <p:spPr>
          <a:xfrm>
            <a:off x="773206" y="3656319"/>
            <a:ext cx="11591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error : 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현재는 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cluster 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문서의 수가 적을 때 반환되는 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(violate minimum documents number) error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만 존재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전처리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후 전체 문서가 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30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 이하일 경우 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error 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반환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46A789-268D-4E6D-BFF3-C6FB0D7D65F9}"/>
              </a:ext>
            </a:extLst>
          </p:cNvPr>
          <p:cNvSpPr txBox="1"/>
          <p:nvPr/>
        </p:nvSpPr>
        <p:spPr>
          <a:xfrm>
            <a:off x="101600" y="158119"/>
            <a:ext cx="20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spc="-150">
                <a:solidFill>
                  <a:srgbClr val="5F5E5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API </a:t>
            </a:r>
            <a:r>
              <a:rPr lang="ko-KR" altLang="en-US" sz="1400" spc="-150" dirty="0">
                <a:solidFill>
                  <a:srgbClr val="5F5E5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흐름 설명</a:t>
            </a:r>
            <a:endParaRPr kumimoji="0" lang="ko-KR" altLang="en-US" sz="14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904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4621778" cy="769441"/>
              <a:chOff x="471977" y="2691080"/>
              <a:chExt cx="4621778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462177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400" b="1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white">
                        <a:alpha val="70000"/>
                      </a:prstClr>
                    </a:solidFill>
                    <a:effectLst/>
                    <a:uLnTx/>
                    <a:uFillTx/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Input</a:t>
                </a:r>
                <a:r>
                  <a:rPr kumimoji="0" lang="ko-KR" altLang="en-US" sz="4400" b="1" i="0" u="none" strike="noStrike" kern="1200" cap="none" spc="-150" normalizeH="0" baseline="0" noProof="0" dirty="0" err="1">
                    <a:ln>
                      <a:noFill/>
                    </a:ln>
                    <a:solidFill>
                      <a:prstClr val="white">
                        <a:alpha val="70000"/>
                      </a:prstClr>
                    </a:solidFill>
                    <a:effectLst/>
                    <a:uLnTx/>
                    <a:uFillTx/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ㆍ</a:t>
                </a:r>
                <a:r>
                  <a:rPr kumimoji="0" lang="en-US" altLang="ko-KR" sz="4400" b="1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white">
                        <a:alpha val="70000"/>
                      </a:prstClr>
                    </a:solidFill>
                    <a:effectLst/>
                    <a:uLnTx/>
                    <a:uFillTx/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Output </a:t>
                </a:r>
                <a:r>
                  <a:rPr kumimoji="0" lang="ko-KR" altLang="en-US" sz="4400" b="1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white">
                        <a:alpha val="70000"/>
                      </a:prstClr>
                    </a:solidFill>
                    <a:effectLst/>
                    <a:uLnTx/>
                    <a:uFillTx/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구조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18473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4400" b="1" i="0" u="none" strike="noStrike" kern="1200" cap="none" spc="-150" normalizeH="0" baseline="0" noProof="0" dirty="0">
                  <a:ln>
                    <a:noFill/>
                  </a:ln>
                  <a:solidFill>
                    <a:prstClr val="black">
                      <a:lumMod val="20000"/>
                      <a:lumOff val="80000"/>
                      <a:alpha val="10000"/>
                    </a:prstClr>
                  </a:solidFill>
                  <a:effectLst/>
                  <a:uLnTx/>
                  <a:uFillTx/>
                  <a:latin typeface="Arial"/>
                  <a:ea typeface="THE명품고딕L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06622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0" b="1" i="0" u="none" strike="noStrike" kern="1200" cap="none" spc="-150" normalizeH="0" baseline="0" noProof="0" dirty="0">
                  <a:ln>
                    <a:noFill/>
                  </a:ln>
                  <a:solidFill>
                    <a:srgbClr val="49A6A6">
                      <a:lumMod val="60000"/>
                      <a:lumOff val="40000"/>
                      <a:alpha val="70000"/>
                    </a:srgbClr>
                  </a:soli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Part 4.</a:t>
              </a:r>
              <a:endParaRPr kumimoji="0" lang="ko-KR" altLang="en-US" sz="8000" b="1" i="0" u="none" strike="noStrike" kern="1200" cap="none" spc="-150" normalizeH="0" baseline="0" noProof="0" dirty="0">
                <a:ln>
                  <a:noFill/>
                </a:ln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3336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159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20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Input</a:t>
            </a:r>
            <a:r>
              <a:rPr kumimoji="0" lang="ko-KR" altLang="en-US" sz="1400" b="0" i="0" u="none" strike="noStrike" kern="1200" cap="none" spc="-150" normalizeH="0" baseline="0" noProof="0" dirty="0" err="1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ㆍ</a:t>
            </a:r>
            <a:r>
              <a:rPr lang="en-US" altLang="ko-KR" sz="1400" spc="-150" dirty="0">
                <a:solidFill>
                  <a:srgbClr val="5F5E5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Output </a:t>
            </a:r>
            <a:r>
              <a:rPr lang="ko-KR" altLang="en-US" sz="1400" spc="-150" dirty="0">
                <a:solidFill>
                  <a:srgbClr val="5F5E5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구조</a:t>
            </a:r>
            <a:endParaRPr kumimoji="0" lang="ko-KR" altLang="en-US" sz="14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700" y="575616"/>
            <a:ext cx="769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4.1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7697" y="568293"/>
            <a:ext cx="26516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Input data </a:t>
            </a:r>
            <a:r>
              <a:rPr kumimoji="0" lang="ko-KR" altLang="en-US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구조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ADF841-95DD-4A35-8149-8C12AEACA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77" y="1421747"/>
            <a:ext cx="3990975" cy="4524375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205471A-69E5-4F7C-BF77-F35E715E14FE}"/>
              </a:ext>
            </a:extLst>
          </p:cNvPr>
          <p:cNvGraphicFramePr>
            <a:graphicFrameLocks noGrp="1"/>
          </p:cNvGraphicFramePr>
          <p:nvPr/>
        </p:nvGraphicFramePr>
        <p:xfrm>
          <a:off x="4993341" y="1421749"/>
          <a:ext cx="6983506" cy="462966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85365">
                  <a:extLst>
                    <a:ext uri="{9D8B030D-6E8A-4147-A177-3AD203B41FA5}">
                      <a16:colId xmlns:a16="http://schemas.microsoft.com/office/drawing/2014/main" val="2040100229"/>
                    </a:ext>
                  </a:extLst>
                </a:gridCol>
                <a:gridCol w="5298141">
                  <a:extLst>
                    <a:ext uri="{9D8B030D-6E8A-4147-A177-3AD203B41FA5}">
                      <a16:colId xmlns:a16="http://schemas.microsoft.com/office/drawing/2014/main" val="766354117"/>
                    </a:ext>
                  </a:extLst>
                </a:gridCol>
              </a:tblGrid>
              <a:tr h="329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343814"/>
                  </a:ext>
                </a:extLst>
              </a:tr>
              <a:tr h="423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random_state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data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6492166"/>
                  </a:ext>
                </a:extLst>
              </a:tr>
              <a:tr h="604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assign_num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_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clusters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cluster 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개수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(k)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를 지정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 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지정하지 않을 경우 실루엣 계수에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optimal number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가 계산됨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824028"/>
                  </a:ext>
                </a:extLst>
              </a:tr>
              <a:tr h="604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assign_</a:t>
                      </a:r>
                    </a:p>
                    <a:p>
                      <a:pPr algn="ctr" latinLnBrk="1"/>
                      <a:r>
                        <a:rPr lang="en-US" altLang="ko-KR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centroid_num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centroid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에 가까운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data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의 개수를 몇 개나 출력할 건지 나타내는 옵션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458708"/>
                  </a:ext>
                </a:extLst>
              </a:tr>
              <a:tr h="604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cluster_size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_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option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True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를 지정할 경우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cluster size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가 너무 작을 경우 해당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cluster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를 출력하지 않음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2704324"/>
                  </a:ext>
                </a:extLst>
              </a:tr>
              <a:tr h="604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clustering_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method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clustering 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방법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: 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현재는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K-Means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만 구현되어 있음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023810"/>
                  </a:ext>
                </a:extLst>
              </a:tr>
              <a:tr h="604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representative … method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문서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content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에서 대표 문장을 추출하는 방법</a:t>
                      </a:r>
                      <a:endParaRPr lang="en-US" altLang="ko-KR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‘first’, ‘longest’, ‘similarity’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679822"/>
                  </a:ext>
                </a:extLst>
              </a:tr>
              <a:tr h="604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output_option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1~3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을 지정할 수 있음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각 모듈의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output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을 </a:t>
                      </a:r>
                      <a:endParaRPr lang="en-US" altLang="ko-KR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반환할 수 있음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182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27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159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700" y="575616"/>
            <a:ext cx="769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4.2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7697" y="568293"/>
            <a:ext cx="78947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spc="-150" dirty="0">
                <a:solidFill>
                  <a:srgbClr val="5F5E58"/>
                </a:solidFill>
                <a:latin typeface="나눔스퀘어라운드 Regular"/>
                <a:ea typeface="+mj-ea"/>
              </a:rPr>
              <a:t>Output data </a:t>
            </a:r>
            <a:r>
              <a:rPr lang="ko-KR" altLang="en-US" sz="3000" spc="-150" dirty="0">
                <a:solidFill>
                  <a:srgbClr val="5F5E58"/>
                </a:solidFill>
                <a:latin typeface="나눔스퀘어라운드 Regular"/>
                <a:ea typeface="+mj-ea"/>
              </a:rPr>
              <a:t>구조 </a:t>
            </a:r>
            <a:r>
              <a:rPr lang="en-US" altLang="ko-KR" sz="3000" spc="-150" dirty="0">
                <a:solidFill>
                  <a:srgbClr val="5F5E58"/>
                </a:solidFill>
                <a:latin typeface="나눔스퀘어라운드 Regular"/>
                <a:ea typeface="+mj-ea"/>
              </a:rPr>
              <a:t>(1) : </a:t>
            </a:r>
            <a:r>
              <a:rPr lang="ko-KR" altLang="en-US" sz="3000" spc="-150" dirty="0" err="1">
                <a:solidFill>
                  <a:srgbClr val="5F5E58"/>
                </a:solidFill>
                <a:latin typeface="나눔스퀘어라운드 Regular"/>
                <a:ea typeface="+mj-ea"/>
              </a:rPr>
              <a:t>전처리</a:t>
            </a:r>
            <a:r>
              <a:rPr lang="ko-KR" altLang="en-US" sz="3000" spc="-150" dirty="0">
                <a:solidFill>
                  <a:srgbClr val="5F5E58"/>
                </a:solidFill>
                <a:latin typeface="나눔스퀘어라운드 Regular"/>
                <a:ea typeface="+mj-ea"/>
              </a:rPr>
              <a:t> 모듈 </a:t>
            </a:r>
            <a:r>
              <a:rPr lang="en-US" altLang="ko-KR" sz="3000" spc="-150" dirty="0">
                <a:solidFill>
                  <a:srgbClr val="5F5E58"/>
                </a:solidFill>
                <a:latin typeface="나눔스퀘어라운드 Regular"/>
                <a:ea typeface="+mj-ea"/>
              </a:rPr>
              <a:t>(first module)</a:t>
            </a:r>
            <a:endParaRPr kumimoji="0" lang="ko-KR" altLang="en-US" sz="30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나눔스퀘어라운드 Regular"/>
              <a:ea typeface="+mj-ea"/>
              <a:cs typeface="+mn-c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D8CBF8B-C93D-42A2-8B07-D1EB1C0F4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3" y="1421749"/>
            <a:ext cx="4467225" cy="42576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8F3F7B-81B4-4AFB-95D6-E34C2830C2B6}"/>
              </a:ext>
            </a:extLst>
          </p:cNvPr>
          <p:cNvSpPr txBox="1"/>
          <p:nvPr/>
        </p:nvSpPr>
        <p:spPr>
          <a:xfrm>
            <a:off x="101600" y="158119"/>
            <a:ext cx="20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Input</a:t>
            </a:r>
            <a:r>
              <a:rPr kumimoji="0" lang="ko-KR" altLang="en-US" sz="1400" b="0" i="0" u="none" strike="noStrike" kern="1200" cap="none" spc="-150" normalizeH="0" baseline="0" noProof="0" dirty="0" err="1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ㆍ</a:t>
            </a:r>
            <a:r>
              <a:rPr lang="en-US" altLang="ko-KR" sz="1400" spc="-150" dirty="0">
                <a:solidFill>
                  <a:srgbClr val="5F5E5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Output </a:t>
            </a:r>
            <a:r>
              <a:rPr lang="ko-KR" altLang="en-US" sz="1400" spc="-150" dirty="0">
                <a:solidFill>
                  <a:srgbClr val="5F5E5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구조</a:t>
            </a:r>
            <a:endParaRPr kumimoji="0" lang="ko-KR" altLang="en-US" sz="14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49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6673" y="588587"/>
            <a:ext cx="3030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13F610D-5232-4DEE-85F3-9DA6FA046A4A}"/>
              </a:ext>
            </a:extLst>
          </p:cNvPr>
          <p:cNvGrpSpPr/>
          <p:nvPr/>
        </p:nvGrpSpPr>
        <p:grpSpPr>
          <a:xfrm>
            <a:off x="1219200" y="2247829"/>
            <a:ext cx="4379289" cy="394732"/>
            <a:chOff x="1219200" y="2247829"/>
            <a:chExt cx="4379289" cy="394732"/>
          </a:xfrm>
        </p:grpSpPr>
        <p:sp>
          <p:nvSpPr>
            <p:cNvPr id="3" name="타원 2"/>
            <p:cNvSpPr/>
            <p:nvPr/>
          </p:nvSpPr>
          <p:spPr>
            <a:xfrm>
              <a:off x="1219200" y="2247829"/>
              <a:ext cx="388681" cy="388681"/>
            </a:xfrm>
            <a:prstGeom prst="ellipse">
              <a:avLst/>
            </a:prstGeom>
            <a:noFill/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13824" y="2273229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001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5D874E9-087F-4094-ACC0-D13B77F95F03}"/>
                </a:ext>
              </a:extLst>
            </p:cNvPr>
            <p:cNvSpPr txBox="1"/>
            <p:nvPr/>
          </p:nvSpPr>
          <p:spPr>
            <a:xfrm>
              <a:off x="2344301" y="2273229"/>
              <a:ext cx="3254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개요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96D08F6-8B05-4F56-90E9-507D770D4001}"/>
              </a:ext>
            </a:extLst>
          </p:cNvPr>
          <p:cNvGrpSpPr/>
          <p:nvPr/>
        </p:nvGrpSpPr>
        <p:grpSpPr>
          <a:xfrm>
            <a:off x="1219200" y="3050421"/>
            <a:ext cx="4379289" cy="394732"/>
            <a:chOff x="1219200" y="2247829"/>
            <a:chExt cx="4379289" cy="394732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63DDF5EE-A80D-4E4E-BF9B-274CDDCDB45F}"/>
                </a:ext>
              </a:extLst>
            </p:cNvPr>
            <p:cNvSpPr/>
            <p:nvPr/>
          </p:nvSpPr>
          <p:spPr>
            <a:xfrm>
              <a:off x="1219200" y="2247829"/>
              <a:ext cx="388681" cy="388681"/>
            </a:xfrm>
            <a:prstGeom prst="ellipse">
              <a:avLst/>
            </a:prstGeom>
            <a:noFill/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3B7F4B-9BF4-4D63-A758-BD69A6519A68}"/>
                </a:ext>
              </a:extLst>
            </p:cNvPr>
            <p:cNvSpPr txBox="1"/>
            <p:nvPr/>
          </p:nvSpPr>
          <p:spPr>
            <a:xfrm>
              <a:off x="1713824" y="227322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002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43BCB0-722B-4415-B448-A5DF3BC21F45}"/>
                </a:ext>
              </a:extLst>
            </p:cNvPr>
            <p:cNvSpPr txBox="1"/>
            <p:nvPr/>
          </p:nvSpPr>
          <p:spPr>
            <a:xfrm>
              <a:off x="2344301" y="2273229"/>
              <a:ext cx="3254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작업환경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B7EA172-794B-4820-8FF4-4615BF0C4CD0}"/>
              </a:ext>
            </a:extLst>
          </p:cNvPr>
          <p:cNvGrpSpPr/>
          <p:nvPr/>
        </p:nvGrpSpPr>
        <p:grpSpPr>
          <a:xfrm>
            <a:off x="1219200" y="3853013"/>
            <a:ext cx="4379289" cy="394732"/>
            <a:chOff x="1219200" y="2247829"/>
            <a:chExt cx="4379289" cy="394732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4590224-C9FC-4DAF-86B2-C1BC18325FFA}"/>
                </a:ext>
              </a:extLst>
            </p:cNvPr>
            <p:cNvSpPr/>
            <p:nvPr/>
          </p:nvSpPr>
          <p:spPr>
            <a:xfrm>
              <a:off x="1219200" y="2247829"/>
              <a:ext cx="388681" cy="388681"/>
            </a:xfrm>
            <a:prstGeom prst="ellipse">
              <a:avLst/>
            </a:prstGeom>
            <a:noFill/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066A7C7-C9A2-4F8B-9A99-5981098FFD6A}"/>
                </a:ext>
              </a:extLst>
            </p:cNvPr>
            <p:cNvSpPr txBox="1"/>
            <p:nvPr/>
          </p:nvSpPr>
          <p:spPr>
            <a:xfrm>
              <a:off x="1713824" y="227322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003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90269F-8516-4D6B-9A8E-2D194D1E9B70}"/>
                </a:ext>
              </a:extLst>
            </p:cNvPr>
            <p:cNvSpPr txBox="1"/>
            <p:nvPr/>
          </p:nvSpPr>
          <p:spPr>
            <a:xfrm>
              <a:off x="2344301" y="2273229"/>
              <a:ext cx="3254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API </a:t>
              </a:r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흐름 설명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B596192-EC43-4244-8401-7CBDEA649E15}"/>
              </a:ext>
            </a:extLst>
          </p:cNvPr>
          <p:cNvGrpSpPr/>
          <p:nvPr/>
        </p:nvGrpSpPr>
        <p:grpSpPr>
          <a:xfrm>
            <a:off x="1219200" y="4655605"/>
            <a:ext cx="4379289" cy="394732"/>
            <a:chOff x="1219200" y="2247829"/>
            <a:chExt cx="4379289" cy="394732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3A59228-16A3-47D2-BB44-FEE7A00DC72F}"/>
                </a:ext>
              </a:extLst>
            </p:cNvPr>
            <p:cNvSpPr/>
            <p:nvPr/>
          </p:nvSpPr>
          <p:spPr>
            <a:xfrm>
              <a:off x="1219200" y="2247829"/>
              <a:ext cx="388681" cy="388681"/>
            </a:xfrm>
            <a:prstGeom prst="ellipse">
              <a:avLst/>
            </a:prstGeom>
            <a:noFill/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95BE578-4C44-460D-844B-4693D93A754A}"/>
                </a:ext>
              </a:extLst>
            </p:cNvPr>
            <p:cNvSpPr txBox="1"/>
            <p:nvPr/>
          </p:nvSpPr>
          <p:spPr>
            <a:xfrm>
              <a:off x="1713824" y="227322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004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3FF11F4-A58A-4DC8-86BA-466A9969291E}"/>
                </a:ext>
              </a:extLst>
            </p:cNvPr>
            <p:cNvSpPr txBox="1"/>
            <p:nvPr/>
          </p:nvSpPr>
          <p:spPr>
            <a:xfrm>
              <a:off x="2344301" y="2273229"/>
              <a:ext cx="3254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Input</a:t>
              </a:r>
              <a:r>
                <a:rPr lang="ko-KR" altLang="en-US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ㆍ</a:t>
              </a:r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Output </a:t>
              </a:r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구조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42350EE-9EB6-476A-87A2-6606E10CDE3B}"/>
              </a:ext>
            </a:extLst>
          </p:cNvPr>
          <p:cNvGrpSpPr/>
          <p:nvPr/>
        </p:nvGrpSpPr>
        <p:grpSpPr>
          <a:xfrm>
            <a:off x="1219200" y="5458196"/>
            <a:ext cx="4379289" cy="394732"/>
            <a:chOff x="1219200" y="2247829"/>
            <a:chExt cx="4379289" cy="394732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659A30F-CEA3-4E96-9C98-113A5DEBA2C5}"/>
                </a:ext>
              </a:extLst>
            </p:cNvPr>
            <p:cNvSpPr/>
            <p:nvPr/>
          </p:nvSpPr>
          <p:spPr>
            <a:xfrm>
              <a:off x="1219200" y="2247829"/>
              <a:ext cx="388681" cy="388681"/>
            </a:xfrm>
            <a:prstGeom prst="ellipse">
              <a:avLst/>
            </a:prstGeom>
            <a:noFill/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D73375-2B0F-46D4-B530-E2FED56BE2F4}"/>
                </a:ext>
              </a:extLst>
            </p:cNvPr>
            <p:cNvSpPr txBox="1"/>
            <p:nvPr/>
          </p:nvSpPr>
          <p:spPr>
            <a:xfrm>
              <a:off x="1713824" y="227322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005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5361892-0B22-4697-9622-E8A3E051F522}"/>
                </a:ext>
              </a:extLst>
            </p:cNvPr>
            <p:cNvSpPr txBox="1"/>
            <p:nvPr/>
          </p:nvSpPr>
          <p:spPr>
            <a:xfrm>
              <a:off x="2344301" y="2273229"/>
              <a:ext cx="3254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더 진행해볼 수 있는 것</a:t>
              </a:r>
              <a:endPara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159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700" y="575616"/>
            <a:ext cx="769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4.2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7697" y="568293"/>
            <a:ext cx="100094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Output data </a:t>
            </a:r>
            <a:r>
              <a:rPr kumimoji="0" lang="ko-KR" altLang="en-US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구조 </a:t>
            </a:r>
            <a:r>
              <a:rPr kumimoji="0" lang="en-US" altLang="ko-KR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(2) : title clustering module</a:t>
            </a:r>
            <a:r>
              <a:rPr kumimoji="0" lang="ko-KR" altLang="en-US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 </a:t>
            </a:r>
            <a:r>
              <a:rPr kumimoji="0" lang="en-US" altLang="ko-KR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(second module)</a:t>
            </a:r>
            <a:endParaRPr kumimoji="0" lang="ko-KR" altLang="en-US" sz="30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나눔스퀘어라운드 Regular"/>
              <a:ea typeface="+mj-ea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1E8A275-CD09-4609-AAAE-7CE893D8E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34" y="1498787"/>
            <a:ext cx="4057650" cy="34480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3A4AE79-7A32-427A-88F4-2AD125C4E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033" y="1262202"/>
            <a:ext cx="4305300" cy="36576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0B8F29-34D2-468D-A7FB-1714D9617794}"/>
              </a:ext>
            </a:extLst>
          </p:cNvPr>
          <p:cNvSpPr/>
          <p:nvPr/>
        </p:nvSpPr>
        <p:spPr>
          <a:xfrm>
            <a:off x="866848" y="2957458"/>
            <a:ext cx="1224137" cy="3558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613681E-FAE1-4D79-A654-3A9A0CF41C68}"/>
              </a:ext>
            </a:extLst>
          </p:cNvPr>
          <p:cNvCxnSpPr>
            <a:cxnSpLocks/>
          </p:cNvCxnSpPr>
          <p:nvPr/>
        </p:nvCxnSpPr>
        <p:spPr>
          <a:xfrm flipV="1">
            <a:off x="2241176" y="2957458"/>
            <a:ext cx="3701256" cy="1335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7BD9E42-263B-4E52-9D7F-6B3085428C82}"/>
              </a:ext>
            </a:extLst>
          </p:cNvPr>
          <p:cNvSpPr txBox="1"/>
          <p:nvPr/>
        </p:nvSpPr>
        <p:spPr>
          <a:xfrm>
            <a:off x="101600" y="158119"/>
            <a:ext cx="20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Input</a:t>
            </a:r>
            <a:r>
              <a:rPr kumimoji="0" lang="ko-KR" altLang="en-US" sz="1400" b="0" i="0" u="none" strike="noStrike" kern="1200" cap="none" spc="-150" normalizeH="0" baseline="0" noProof="0" dirty="0" err="1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ㆍ</a:t>
            </a:r>
            <a:r>
              <a:rPr lang="en-US" altLang="ko-KR" sz="1400" spc="-150" dirty="0">
                <a:solidFill>
                  <a:srgbClr val="5F5E5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Output </a:t>
            </a:r>
            <a:r>
              <a:rPr lang="ko-KR" altLang="en-US" sz="1400" spc="-150" dirty="0">
                <a:solidFill>
                  <a:srgbClr val="5F5E5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구조</a:t>
            </a:r>
            <a:endParaRPr kumimoji="0" lang="ko-KR" altLang="en-US" sz="14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5890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159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700" y="575616"/>
            <a:ext cx="769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4.2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7697" y="568293"/>
            <a:ext cx="97026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Output data </a:t>
            </a:r>
            <a:r>
              <a:rPr kumimoji="0" lang="ko-KR" altLang="en-US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구조 </a:t>
            </a:r>
            <a:r>
              <a:rPr kumimoji="0" lang="en-US" altLang="ko-KR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(3) : topic sentence module</a:t>
            </a:r>
            <a:r>
              <a:rPr kumimoji="0" lang="ko-KR" altLang="en-US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 </a:t>
            </a:r>
            <a:r>
              <a:rPr kumimoji="0" lang="en-US" altLang="ko-KR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(third module)</a:t>
            </a:r>
            <a:endParaRPr kumimoji="0" lang="ko-KR" altLang="en-US" sz="30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나눔스퀘어라운드 Regular"/>
              <a:ea typeface="+mj-ea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35964B7-40AF-4DCB-B729-E02EDE147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40" y="1465729"/>
            <a:ext cx="3800475" cy="3352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4FF2949-858D-40C4-9B44-A226520C9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582" y="1465729"/>
            <a:ext cx="2000250" cy="15335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5767DD0-327A-4D3E-B210-1FFE717A7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758" y="1465729"/>
            <a:ext cx="3886200" cy="24384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C8D1C9-35AB-411A-A870-E469D9FAAE96}"/>
              </a:ext>
            </a:extLst>
          </p:cNvPr>
          <p:cNvSpPr/>
          <p:nvPr/>
        </p:nvSpPr>
        <p:spPr>
          <a:xfrm>
            <a:off x="1303910" y="3794764"/>
            <a:ext cx="1224137" cy="3558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41D8C3F-7D03-45D2-9B44-C10DE978D03D}"/>
              </a:ext>
            </a:extLst>
          </p:cNvPr>
          <p:cNvCxnSpPr/>
          <p:nvPr/>
        </p:nvCxnSpPr>
        <p:spPr>
          <a:xfrm flipV="1">
            <a:off x="2662518" y="2528047"/>
            <a:ext cx="2207064" cy="1376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A1208E-8D03-4D35-BB24-00BAC0A16635}"/>
              </a:ext>
            </a:extLst>
          </p:cNvPr>
          <p:cNvSpPr/>
          <p:nvPr/>
        </p:nvSpPr>
        <p:spPr>
          <a:xfrm>
            <a:off x="1326187" y="4278049"/>
            <a:ext cx="1224137" cy="3558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7CC1E3F-A857-455E-B81C-31CE5EF5587D}"/>
              </a:ext>
            </a:extLst>
          </p:cNvPr>
          <p:cNvCxnSpPr>
            <a:cxnSpLocks/>
          </p:cNvCxnSpPr>
          <p:nvPr/>
        </p:nvCxnSpPr>
        <p:spPr>
          <a:xfrm flipV="1">
            <a:off x="2646335" y="3216088"/>
            <a:ext cx="4590423" cy="1327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8EC6684-BF76-47CE-89F1-383346191FE5}"/>
              </a:ext>
            </a:extLst>
          </p:cNvPr>
          <p:cNvSpPr txBox="1"/>
          <p:nvPr/>
        </p:nvSpPr>
        <p:spPr>
          <a:xfrm>
            <a:off x="101600" y="158119"/>
            <a:ext cx="20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Input</a:t>
            </a:r>
            <a:r>
              <a:rPr kumimoji="0" lang="ko-KR" altLang="en-US" sz="1400" b="0" i="0" u="none" strike="noStrike" kern="1200" cap="none" spc="-150" normalizeH="0" baseline="0" noProof="0" dirty="0" err="1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ㆍ</a:t>
            </a:r>
            <a:r>
              <a:rPr lang="en-US" altLang="ko-KR" sz="1400" spc="-150" dirty="0">
                <a:solidFill>
                  <a:srgbClr val="5F5E5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Output </a:t>
            </a:r>
            <a:r>
              <a:rPr lang="ko-KR" altLang="en-US" sz="1400" spc="-150" dirty="0">
                <a:solidFill>
                  <a:srgbClr val="5F5E5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구조</a:t>
            </a:r>
            <a:endParaRPr kumimoji="0" lang="ko-KR" altLang="en-US" sz="14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3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5017720" cy="769441"/>
              <a:chOff x="471977" y="2691080"/>
              <a:chExt cx="5017720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50177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4400" b="1" spc="-150" dirty="0">
                    <a:solidFill>
                      <a:prstClr val="white">
                        <a:alpha val="70000"/>
                      </a:prst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더 진행해볼 수 있는 것</a:t>
                </a:r>
                <a:endParaRPr kumimoji="0" lang="ko-KR" altLang="en-US" sz="4400" b="1" i="0" u="none" strike="noStrike" kern="1200" cap="none" spc="-150" normalizeH="0" baseline="0" noProof="0" dirty="0">
                  <a:ln>
                    <a:noFill/>
                  </a:ln>
                  <a:solidFill>
                    <a:prstClr val="white">
                      <a:alpha val="70000"/>
                    </a:prstClr>
                  </a:soli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18473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4400" b="1" i="0" u="none" strike="noStrike" kern="1200" cap="none" spc="-150" normalizeH="0" baseline="0" noProof="0" dirty="0">
                  <a:ln>
                    <a:noFill/>
                  </a:ln>
                  <a:solidFill>
                    <a:prstClr val="black">
                      <a:lumMod val="20000"/>
                      <a:lumOff val="80000"/>
                      <a:alpha val="10000"/>
                    </a:prstClr>
                  </a:solidFill>
                  <a:effectLst/>
                  <a:uLnTx/>
                  <a:uFillTx/>
                  <a:latin typeface="Arial"/>
                  <a:ea typeface="THE명품고딕L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06622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0" b="1" i="0" u="none" strike="noStrike" kern="1200" cap="none" spc="-150" normalizeH="0" baseline="0" noProof="0" dirty="0">
                  <a:ln>
                    <a:noFill/>
                  </a:ln>
                  <a:solidFill>
                    <a:srgbClr val="49A6A6">
                      <a:lumMod val="60000"/>
                      <a:lumOff val="40000"/>
                      <a:alpha val="70000"/>
                    </a:srgbClr>
                  </a:soli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Part 5.</a:t>
              </a:r>
              <a:endParaRPr kumimoji="0" lang="ko-KR" altLang="en-US" sz="8000" b="1" i="0" u="none" strike="noStrike" kern="1200" cap="none" spc="-150" normalizeH="0" baseline="0" noProof="0" dirty="0">
                <a:ln>
                  <a:noFill/>
                </a:ln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8262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159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20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더 진행해볼 수 있는 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9700" y="575616"/>
            <a:ext cx="769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5.1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7697" y="568293"/>
            <a:ext cx="40014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더 진행해볼 수 </a:t>
            </a:r>
            <a:r>
              <a: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있는 것</a:t>
            </a:r>
            <a:endParaRPr kumimoji="0" lang="ko-KR" altLang="en-US" sz="30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나눔스퀘어라운드 Regular"/>
              <a:ea typeface="+mj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A399FB-1624-4695-A431-6BC7ADDC52B6}"/>
              </a:ext>
            </a:extLst>
          </p:cNvPr>
          <p:cNvSpPr txBox="1"/>
          <p:nvPr/>
        </p:nvSpPr>
        <p:spPr>
          <a:xfrm>
            <a:off x="403412" y="1827195"/>
            <a:ext cx="11591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모델의 변화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KoBERT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현재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Ko-</a:t>
            </a: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SentenceBERT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embedding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 후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similarity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계산해보면 기사 내용과 상관 없이 문장이 짧고 지나치게 키워드 중심으로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similarity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계산됨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문장 맥락 고려 능력 ↓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KoBERT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바꿀 시 이러한 문제가 일부 개선될 걸로 기대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8AEF83-073E-44F6-97A3-2E2289D85503}"/>
              </a:ext>
            </a:extLst>
          </p:cNvPr>
          <p:cNvSpPr txBox="1"/>
          <p:nvPr/>
        </p:nvSpPr>
        <p:spPr>
          <a:xfrm>
            <a:off x="403412" y="3858521"/>
            <a:ext cx="1159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모델을 문서 특성에 맞게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Fine Tuning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31A9BC-3EB7-4628-80C0-20E9BA468D60}"/>
              </a:ext>
            </a:extLst>
          </p:cNvPr>
          <p:cNvSpPr txBox="1"/>
          <p:nvPr/>
        </p:nvSpPr>
        <p:spPr>
          <a:xfrm>
            <a:off x="403412" y="1378070"/>
            <a:ext cx="1159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에러 처리 다양화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현재 </a:t>
            </a: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api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에러 처리 미흡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8503C5-AD53-423E-8C5A-B27103F3F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97" y="3027524"/>
            <a:ext cx="5920304" cy="7670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EE88AE-1A73-4887-BBD1-50120AD17BAE}"/>
              </a:ext>
            </a:extLst>
          </p:cNvPr>
          <p:cNvSpPr txBox="1"/>
          <p:nvPr/>
        </p:nvSpPr>
        <p:spPr>
          <a:xfrm>
            <a:off x="403412" y="4380432"/>
            <a:ext cx="1159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전처리의 정교화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(ex :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내용과 상관없는 문서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포토뉴스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단문뉴스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filtering)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BEAC1F-6569-439F-B52B-31E1E1BD54A6}"/>
              </a:ext>
            </a:extLst>
          </p:cNvPr>
          <p:cNvSpPr txBox="1"/>
          <p:nvPr/>
        </p:nvSpPr>
        <p:spPr>
          <a:xfrm>
            <a:off x="403412" y="4749764"/>
            <a:ext cx="1159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Clustering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방식 다양화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(ex : </a:t>
            </a: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hdbscan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gkmeans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meanshift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37DC5E-E6BE-4338-9D44-4344A040A161}"/>
              </a:ext>
            </a:extLst>
          </p:cNvPr>
          <p:cNvSpPr txBox="1"/>
          <p:nvPr/>
        </p:nvSpPr>
        <p:spPr>
          <a:xfrm>
            <a:off x="403412" y="5139987"/>
            <a:ext cx="1159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cluster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별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topic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추출 방법에서 새로운 방법 모색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(ex : text-rank, TF-IDF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기반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topic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추출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A9099A-8F74-4896-9EB5-6BEE29D7EFA8}"/>
              </a:ext>
            </a:extLst>
          </p:cNvPr>
          <p:cNvSpPr txBox="1"/>
          <p:nvPr/>
        </p:nvSpPr>
        <p:spPr>
          <a:xfrm>
            <a:off x="403412" y="5543720"/>
            <a:ext cx="1159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Output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출력될 때 </a:t>
            </a:r>
            <a:r>
              <a:rPr lang="ko-KR" altLang="en-US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정제된 문장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으로 출력할 수 있게끔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C5E4DDA-D6B3-495B-A6B9-8B9B296EF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35" y="3027524"/>
            <a:ext cx="10380718" cy="213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4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70738" y="3058825"/>
            <a:ext cx="5450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그 동안 </a:t>
            </a:r>
            <a:r>
              <a:rPr lang="ko-KR" altLang="en-US" sz="3200">
                <a:solidFill>
                  <a:schemeClr val="bg1"/>
                </a:solidFill>
              </a:rPr>
              <a:t>정말 </a:t>
            </a:r>
            <a:r>
              <a:rPr lang="ko-KR" altLang="en-US" sz="3200" dirty="0" err="1">
                <a:solidFill>
                  <a:schemeClr val="bg1"/>
                </a:solidFill>
              </a:rPr>
              <a:t>감사했습니다ㅠ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3166251" cy="769441"/>
              <a:chOff x="471977" y="2691080"/>
              <a:chExt cx="3166251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1662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bg1">
                        <a:alpha val="70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프로젝트 개요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47961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s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06622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159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20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 개요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9700" y="575616"/>
            <a:ext cx="769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1.1</a:t>
            </a:r>
            <a:endParaRPr lang="ko-KR" altLang="en-US" sz="3200" b="1" dirty="0">
              <a:solidFill>
                <a:schemeClr val="accent4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7697" y="568293"/>
            <a:ext cx="915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개요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1F1CE-D0FC-4229-B00A-D835D3146159}"/>
              </a:ext>
            </a:extLst>
          </p:cNvPr>
          <p:cNvSpPr txBox="1"/>
          <p:nvPr/>
        </p:nvSpPr>
        <p:spPr>
          <a:xfrm>
            <a:off x="403412" y="1397346"/>
            <a:ext cx="1159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시기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22. 01 ~ 02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1A018-36DD-4203-A0B0-BA567245B209}"/>
              </a:ext>
            </a:extLst>
          </p:cNvPr>
          <p:cNvSpPr txBox="1"/>
          <p:nvPr/>
        </p:nvSpPr>
        <p:spPr>
          <a:xfrm>
            <a:off x="403412" y="1843090"/>
            <a:ext cx="1159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목적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특정 문서 그룹에 대한 문서 요약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E7A207-A495-45C4-8846-A8C2829EBB64}"/>
              </a:ext>
            </a:extLst>
          </p:cNvPr>
          <p:cNvSpPr txBox="1"/>
          <p:nvPr/>
        </p:nvSpPr>
        <p:spPr>
          <a:xfrm>
            <a:off x="403412" y="2288834"/>
            <a:ext cx="1159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원하는 최종 구현 형태 →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5B26F3F-384E-4E71-BA57-CAA1B48FC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874" y="1582012"/>
            <a:ext cx="5087497" cy="419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159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700" y="575616"/>
            <a:ext cx="769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1.2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7697" y="568293"/>
            <a:ext cx="2973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단계별 진행 사항</a:t>
            </a:r>
            <a:endParaRPr kumimoji="0" lang="ko-KR" altLang="en-US" sz="30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나눔스퀘어라운드 Regular"/>
              <a:ea typeface="+mj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1F1CE-D0FC-4229-B00A-D835D3146159}"/>
              </a:ext>
            </a:extLst>
          </p:cNvPr>
          <p:cNvSpPr txBox="1"/>
          <p:nvPr/>
        </p:nvSpPr>
        <p:spPr>
          <a:xfrm>
            <a:off x="403412" y="1397346"/>
            <a:ext cx="1159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프로그램 테스트를 위한 주제별 문서 추출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(11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 주제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주제 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100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~1,000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뉴스기사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08356D-BD62-49B8-9C77-D9388F926016}"/>
              </a:ext>
            </a:extLst>
          </p:cNvPr>
          <p:cNvSpPr txBox="1"/>
          <p:nvPr/>
        </p:nvSpPr>
        <p:spPr>
          <a:xfrm>
            <a:off x="403412" y="1818967"/>
            <a:ext cx="11591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Clustering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통한 문서 군집화</a:t>
            </a:r>
            <a:endParaRPr lang="en-US" altLang="ko-KR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문서의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Title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대해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Language Model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이용한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 err="1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진행 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해당 프로젝트에서는 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Ko-</a:t>
            </a:r>
            <a:r>
              <a:rPr lang="en-US" altLang="ko-KR" dirty="0" err="1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SentenceBERT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이용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문서 군집화 이후 각 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Cluster 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별로 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대표 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Title’ 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추출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03D8B7-AF72-4D1F-BBF2-5C07BC416F6A}"/>
              </a:ext>
            </a:extLst>
          </p:cNvPr>
          <p:cNvSpPr txBox="1"/>
          <p:nvPr/>
        </p:nvSpPr>
        <p:spPr>
          <a:xfrm>
            <a:off x="403412" y="2775754"/>
            <a:ext cx="1159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 군집별로 핵심내용 추출</a:t>
            </a:r>
            <a:endParaRPr lang="en-US" altLang="ko-KR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DF9E45-8DCA-4124-8DE5-3E3ADEA4E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63" y="3411975"/>
            <a:ext cx="6810375" cy="30289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220D06F-FAB8-4C6C-891F-CBC1237C67DC}"/>
              </a:ext>
            </a:extLst>
          </p:cNvPr>
          <p:cNvSpPr/>
          <p:nvPr/>
        </p:nvSpPr>
        <p:spPr>
          <a:xfrm>
            <a:off x="1371289" y="3403011"/>
            <a:ext cx="762311" cy="4876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E2E9CC-BE8A-4F29-84D1-D4A795489911}"/>
              </a:ext>
            </a:extLst>
          </p:cNvPr>
          <p:cNvSpPr txBox="1"/>
          <p:nvPr/>
        </p:nvSpPr>
        <p:spPr>
          <a:xfrm>
            <a:off x="2008094" y="3277514"/>
            <a:ext cx="68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8C1D6B-33B8-4B5A-8D58-DD41E5557FC6}"/>
              </a:ext>
            </a:extLst>
          </p:cNvPr>
          <p:cNvSpPr/>
          <p:nvPr/>
        </p:nvSpPr>
        <p:spPr>
          <a:xfrm>
            <a:off x="1245783" y="3913735"/>
            <a:ext cx="2665805" cy="369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80F402-A274-4156-9656-3FAFE8940EB5}"/>
              </a:ext>
            </a:extLst>
          </p:cNvPr>
          <p:cNvSpPr txBox="1"/>
          <p:nvPr/>
        </p:nvSpPr>
        <p:spPr>
          <a:xfrm>
            <a:off x="139700" y="3931038"/>
            <a:ext cx="115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대표 </a:t>
            </a:r>
            <a:r>
              <a:rPr lang="en-US" altLang="ko-KR" dirty="0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title</a:t>
            </a:r>
            <a:endParaRPr lang="ko-KR" altLang="en-US" dirty="0">
              <a:solidFill>
                <a:srgbClr val="FF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40A9A5-2F8F-49E7-9DEA-DE2E12B81BC7}"/>
              </a:ext>
            </a:extLst>
          </p:cNvPr>
          <p:cNvSpPr/>
          <p:nvPr/>
        </p:nvSpPr>
        <p:spPr>
          <a:xfrm>
            <a:off x="1245783" y="4281006"/>
            <a:ext cx="5952876" cy="5038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6AC703-A029-47D6-9997-062E46F63A26}"/>
              </a:ext>
            </a:extLst>
          </p:cNvPr>
          <p:cNvSpPr txBox="1"/>
          <p:nvPr/>
        </p:nvSpPr>
        <p:spPr>
          <a:xfrm>
            <a:off x="0" y="4375168"/>
            <a:ext cx="129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군집 </a:t>
            </a:r>
            <a:r>
              <a:rPr lang="ko-KR" altLang="en-US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별 </a:t>
            </a:r>
            <a:endParaRPr lang="en-US" altLang="ko-KR" dirty="0">
              <a:solidFill>
                <a:srgbClr val="FF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핵심 내용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18C196-9826-493D-BE60-D8D29EEA13D1}"/>
              </a:ext>
            </a:extLst>
          </p:cNvPr>
          <p:cNvSpPr txBox="1"/>
          <p:nvPr/>
        </p:nvSpPr>
        <p:spPr>
          <a:xfrm>
            <a:off x="101600" y="158119"/>
            <a:ext cx="20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279199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2076209" cy="769441"/>
              <a:chOff x="471977" y="2691080"/>
              <a:chExt cx="2076209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076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4400" b="1" i="0" u="none" strike="noStrike" kern="1200" cap="none" spc="-150" normalizeH="0" baseline="0" noProof="0">
                    <a:ln>
                      <a:noFill/>
                    </a:ln>
                    <a:solidFill>
                      <a:prstClr val="white">
                        <a:alpha val="70000"/>
                      </a:prstClr>
                    </a:solidFill>
                    <a:effectLst/>
                    <a:uLnTx/>
                    <a:uFillTx/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작업환경</a:t>
                </a:r>
                <a:endParaRPr kumimoji="0" lang="ko-KR" altLang="en-US" sz="4400" b="1" i="0" u="none" strike="noStrike" kern="1200" cap="none" spc="-150" normalizeH="0" baseline="0" noProof="0" dirty="0">
                  <a:ln>
                    <a:noFill/>
                  </a:ln>
                  <a:solidFill>
                    <a:prstClr val="white">
                      <a:alpha val="70000"/>
                    </a:prstClr>
                  </a:soli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47961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400" b="1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>
                        <a:lumMod val="20000"/>
                        <a:lumOff val="80000"/>
                        <a:alpha val="10000"/>
                      </a:prstClr>
                    </a:solidFill>
                    <a:effectLst/>
                    <a:uLnTx/>
                    <a:uFillTx/>
                    <a:latin typeface="Arial"/>
                    <a:ea typeface="THE명품고딕L" panose="02020603020101020101" pitchFamily="18" charset="-127"/>
                    <a:cs typeface="+mn-cs"/>
                  </a:rPr>
                  <a:t>s</a:t>
                </a:r>
                <a:endParaRPr kumimoji="0" lang="ko-KR" altLang="en-US" sz="4400" b="1" i="0" u="none" strike="noStrike" kern="1200" cap="none" spc="-150" normalizeH="0" baseline="0" noProof="0" dirty="0">
                  <a:ln>
                    <a:noFill/>
                  </a:ln>
                  <a:solidFill>
                    <a:prstClr val="black">
                      <a:lumMod val="20000"/>
                      <a:lumOff val="80000"/>
                      <a:alpha val="10000"/>
                    </a:prstClr>
                  </a:solidFill>
                  <a:effectLst/>
                  <a:uLnTx/>
                  <a:uFillTx/>
                  <a:latin typeface="Arial"/>
                  <a:ea typeface="THE명품고딕L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06622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0" b="1" i="0" u="none" strike="noStrike" kern="1200" cap="none" spc="-150" normalizeH="0" baseline="0" noProof="0" dirty="0">
                  <a:ln>
                    <a:noFill/>
                  </a:ln>
                  <a:solidFill>
                    <a:srgbClr val="49A6A6">
                      <a:lumMod val="60000"/>
                      <a:lumOff val="40000"/>
                      <a:alpha val="70000"/>
                    </a:srgbClr>
                  </a:soli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Part 2.</a:t>
              </a:r>
              <a:endParaRPr kumimoji="0" lang="ko-KR" altLang="en-US" sz="8000" b="1" i="0" u="none" strike="noStrike" kern="1200" cap="none" spc="-150" normalizeH="0" baseline="0" noProof="0" dirty="0">
                <a:ln>
                  <a:noFill/>
                </a:ln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67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159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20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150" normalizeH="0" baseline="0" noProof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작업환경</a:t>
            </a:r>
            <a:endParaRPr kumimoji="0" lang="ko-KR" altLang="en-US" sz="14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700" y="575616"/>
            <a:ext cx="769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2.1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7697" y="568293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spc="-150" dirty="0">
                <a:solidFill>
                  <a:srgbClr val="5F5E58"/>
                </a:solidFill>
                <a:latin typeface="나눔스퀘어라운드 Regular"/>
                <a:ea typeface="+mj-ea"/>
              </a:rPr>
              <a:t>작업환경</a:t>
            </a:r>
            <a:endParaRPr kumimoji="0" lang="ko-KR" altLang="en-US" sz="30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나눔스퀘어라운드 Regular"/>
              <a:ea typeface="+mj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1F1CE-D0FC-4229-B00A-D835D3146159}"/>
              </a:ext>
            </a:extLst>
          </p:cNvPr>
          <p:cNvSpPr txBox="1"/>
          <p:nvPr/>
        </p:nvSpPr>
        <p:spPr>
          <a:xfrm>
            <a:off x="403412" y="1397346"/>
            <a:ext cx="1159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10.1.61.200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D39426-F20E-4F15-BC74-6E79C4BBE28E}"/>
              </a:ext>
            </a:extLst>
          </p:cNvPr>
          <p:cNvSpPr txBox="1"/>
          <p:nvPr/>
        </p:nvSpPr>
        <p:spPr>
          <a:xfrm>
            <a:off x="403412" y="1865568"/>
            <a:ext cx="1159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Path : ~/mining/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doc_sum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jaewon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2F86CE-F5FB-4CB4-97C0-6019437F423E}"/>
              </a:ext>
            </a:extLst>
          </p:cNvPr>
          <p:cNvSpPr txBox="1"/>
          <p:nvPr/>
        </p:nvSpPr>
        <p:spPr>
          <a:xfrm>
            <a:off x="403412" y="2372260"/>
            <a:ext cx="11591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가상환경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conda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‘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sum_dev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이용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해당 폴더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‘requirements.txt’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혹은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‘pip list’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모듈 버전 확인 가능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내장 모듈의 경우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‘sentence-transformers’, ‘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kobert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’, ‘torch’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일부 모듈들 직접적으로 수정한 부분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있음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R="0" lvl="1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github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</a:t>
            </a:r>
            <a:r>
              <a:rPr lang="en-US" altLang="ko-KR" dirty="0" err="1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KoSentenceBERT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그대로 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git clone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하여 사용할 시 오류 발생할 수 있음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156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159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700" y="575616"/>
            <a:ext cx="769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2.2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7697" y="568293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폴더 구성</a:t>
            </a:r>
          </a:p>
        </p:txBody>
      </p:sp>
      <p:graphicFrame>
        <p:nvGraphicFramePr>
          <p:cNvPr id="23" name="표 12">
            <a:extLst>
              <a:ext uri="{FF2B5EF4-FFF2-40B4-BE49-F238E27FC236}">
                <a16:creationId xmlns:a16="http://schemas.microsoft.com/office/drawing/2014/main" id="{254D4C4B-16E7-43A3-9DCD-C92A6B6F5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612632"/>
              </p:ext>
            </p:extLst>
          </p:nvPr>
        </p:nvGraphicFramePr>
        <p:xfrm>
          <a:off x="403412" y="1728098"/>
          <a:ext cx="11268635" cy="4861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44006">
                  <a:extLst>
                    <a:ext uri="{9D8B030D-6E8A-4147-A177-3AD203B41FA5}">
                      <a16:colId xmlns:a16="http://schemas.microsoft.com/office/drawing/2014/main" val="2560619447"/>
                    </a:ext>
                  </a:extLst>
                </a:gridCol>
                <a:gridCol w="2138464">
                  <a:extLst>
                    <a:ext uri="{9D8B030D-6E8A-4147-A177-3AD203B41FA5}">
                      <a16:colId xmlns:a16="http://schemas.microsoft.com/office/drawing/2014/main" val="2040100229"/>
                    </a:ext>
                  </a:extLst>
                </a:gridCol>
                <a:gridCol w="8086165">
                  <a:extLst>
                    <a:ext uri="{9D8B030D-6E8A-4147-A177-3AD203B41FA5}">
                      <a16:colId xmlns:a16="http://schemas.microsoft.com/office/drawing/2014/main" val="766354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34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폴더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KoBERT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Text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를 </a:t>
                      </a:r>
                      <a:r>
                        <a:rPr lang="ko-KR" altLang="en-US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임베딩하기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위해 사용되는 </a:t>
                      </a:r>
                      <a:r>
                        <a:rPr lang="en-US" altLang="ko-KR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SentenceBERT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모델들에 필요한 모듈들이 구성되어 있음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https://github.com/BM-K/KoSentenceBERT-SKT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3658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폴더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KoSentenceBERT_SKTBERT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684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</a:t>
                      </a:r>
                      <a:r>
                        <a:rPr lang="en-US" altLang="ko-KR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py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app.py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api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가 작동되는 부분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(flask)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파일을 실행하면 </a:t>
                      </a:r>
                      <a:r>
                        <a:rPr lang="en-US" altLang="ko-KR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SentenceBERT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모델이 </a:t>
                      </a:r>
                      <a:r>
                        <a:rPr lang="en-US" altLang="ko-KR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gpu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환경에서 실행됨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 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port 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번호가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파라미터로 </a:t>
                      </a:r>
                      <a:r>
                        <a:rPr lang="ko-KR" altLang="en-US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들어감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70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</a:t>
                      </a:r>
                      <a:r>
                        <a:rPr lang="en-US" altLang="ko-KR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py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cluster_tools.py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Clustering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에서 필요한 각종 모듈들을 포함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중복제거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텍스트 정제 등의 </a:t>
                      </a:r>
                      <a:r>
                        <a:rPr lang="ko-KR" altLang="en-US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전처리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text embedding 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모듈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clustering 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모듈 등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951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</a:t>
                      </a:r>
                      <a:r>
                        <a:rPr lang="en-US" altLang="ko-KR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py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modules.py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api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에 직접적으로 관여되는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3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가지 모듈들만 포함하고 있음</a:t>
                      </a:r>
                      <a:endParaRPr lang="en-US" altLang="ko-KR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(first module, second module, third module)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모두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dictionary 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형태로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output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을 내보낸다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6492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</a:t>
                      </a:r>
                      <a:r>
                        <a:rPr lang="en-US" altLang="ko-KR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py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scluster.py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Cluster 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개수를 판단하기 위한 실루엣 계수 계산을 위한 모듈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824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.json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./data/</a:t>
                      </a:r>
                      <a:r>
                        <a:rPr lang="en-US" altLang="ko-KR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embedding_data.json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테스트 시 사용한 데이터</a:t>
                      </a:r>
                      <a:endParaRPr lang="en-US" altLang="ko-KR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뉴스기사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title, content, </a:t>
                      </a:r>
                      <a:r>
                        <a:rPr lang="en-US" altLang="ko-KR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KoBERT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에 의한 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embedding vector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포함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45870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CEA3B8A-58CC-4AD1-A0B3-CD845AACDEC2}"/>
              </a:ext>
            </a:extLst>
          </p:cNvPr>
          <p:cNvSpPr txBox="1"/>
          <p:nvPr/>
        </p:nvSpPr>
        <p:spPr>
          <a:xfrm>
            <a:off x="403412" y="1358180"/>
            <a:ext cx="1159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주요 항목들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4BDC7F-879F-4D28-94FC-879F4A4C41D2}"/>
              </a:ext>
            </a:extLst>
          </p:cNvPr>
          <p:cNvSpPr txBox="1"/>
          <p:nvPr/>
        </p:nvSpPr>
        <p:spPr>
          <a:xfrm>
            <a:off x="101600" y="158119"/>
            <a:ext cx="20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150" normalizeH="0" baseline="0" noProof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작업환경</a:t>
            </a:r>
            <a:endParaRPr kumimoji="0" lang="ko-KR" altLang="en-US" sz="14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224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3183885" cy="769441"/>
              <a:chOff x="471977" y="2691080"/>
              <a:chExt cx="3183885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18388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400" b="1" i="0" u="none" strike="noStrike" kern="1200" cap="none" spc="-150" normalizeH="0" baseline="0" noProof="0">
                    <a:ln>
                      <a:noFill/>
                    </a:ln>
                    <a:solidFill>
                      <a:prstClr val="white">
                        <a:alpha val="70000"/>
                      </a:prstClr>
                    </a:solidFill>
                    <a:effectLst/>
                    <a:uLnTx/>
                    <a:uFillTx/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API </a:t>
                </a:r>
                <a:r>
                  <a:rPr kumimoji="0" lang="ko-KR" altLang="en-US" sz="4400" b="1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white">
                        <a:alpha val="70000"/>
                      </a:prstClr>
                    </a:solidFill>
                    <a:effectLst/>
                    <a:uLnTx/>
                    <a:uFillTx/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흐름 설명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18473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4400" b="1" i="0" u="none" strike="noStrike" kern="1200" cap="none" spc="-150" normalizeH="0" baseline="0" noProof="0" dirty="0">
                  <a:ln>
                    <a:noFill/>
                  </a:ln>
                  <a:solidFill>
                    <a:prstClr val="black">
                      <a:lumMod val="20000"/>
                      <a:lumOff val="80000"/>
                      <a:alpha val="10000"/>
                    </a:prstClr>
                  </a:solidFill>
                  <a:effectLst/>
                  <a:uLnTx/>
                  <a:uFillTx/>
                  <a:latin typeface="Arial"/>
                  <a:ea typeface="THE명품고딕L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06622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0" b="1" i="0" u="none" strike="noStrike" kern="1200" cap="none" spc="-150" normalizeH="0" baseline="0" noProof="0" dirty="0">
                  <a:ln>
                    <a:noFill/>
                  </a:ln>
                  <a:solidFill>
                    <a:srgbClr val="49A6A6">
                      <a:lumMod val="60000"/>
                      <a:lumOff val="40000"/>
                      <a:alpha val="70000"/>
                    </a:srgbClr>
                  </a:soli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Part 3.</a:t>
              </a:r>
              <a:endParaRPr kumimoji="0" lang="ko-KR" altLang="en-US" sz="8000" b="1" i="0" u="none" strike="noStrike" kern="1200" cap="none" spc="-150" normalizeH="0" baseline="0" noProof="0" dirty="0">
                <a:ln>
                  <a:noFill/>
                </a:ln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314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2801</TotalTime>
  <Words>1493</Words>
  <Application>Microsoft Office PowerPoint</Application>
  <PresentationFormat>와이드스크린</PresentationFormat>
  <Paragraphs>243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KoPubWorld돋움체 Bold</vt:lpstr>
      <vt:lpstr>KoPubWorld돋움체 Medium</vt:lpstr>
      <vt:lpstr>나눔스퀘어라운드 Regular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민재원[ 학부재학 / 산업경영공학부 ]</cp:lastModifiedBy>
  <cp:revision>52</cp:revision>
  <dcterms:created xsi:type="dcterms:W3CDTF">2015-07-07T04:48:58Z</dcterms:created>
  <dcterms:modified xsi:type="dcterms:W3CDTF">2022-02-28T07:35:24Z</dcterms:modified>
</cp:coreProperties>
</file>