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07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3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9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3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2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3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9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340768" y="2510190"/>
            <a:ext cx="1368152" cy="1368152"/>
            <a:chOff x="1340768" y="2510190"/>
            <a:chExt cx="1368152" cy="1368152"/>
          </a:xfrm>
        </p:grpSpPr>
        <p:sp>
          <p:nvSpPr>
            <p:cNvPr id="4" name="타원 3"/>
            <p:cNvSpPr/>
            <p:nvPr/>
          </p:nvSpPr>
          <p:spPr>
            <a:xfrm>
              <a:off x="1340768" y="2510190"/>
              <a:ext cx="1368152" cy="13681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0716" y="2932656"/>
              <a:ext cx="118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Collect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Participants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077072" y="2510190"/>
            <a:ext cx="1368152" cy="1368152"/>
            <a:chOff x="4077072" y="2510190"/>
            <a:chExt cx="1368152" cy="1368152"/>
          </a:xfrm>
        </p:grpSpPr>
        <p:sp>
          <p:nvSpPr>
            <p:cNvPr id="6" name="타원 5"/>
            <p:cNvSpPr/>
            <p:nvPr/>
          </p:nvSpPr>
          <p:spPr>
            <a:xfrm>
              <a:off x="4077072" y="2510190"/>
              <a:ext cx="1368152" cy="13681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2046" y="2932656"/>
              <a:ext cx="1278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Answer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Transmission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09044" y="421958"/>
            <a:ext cx="1368152" cy="1368152"/>
            <a:chOff x="2709044" y="421958"/>
            <a:chExt cx="1368152" cy="1368152"/>
          </a:xfrm>
        </p:grpSpPr>
        <p:sp>
          <p:nvSpPr>
            <p:cNvPr id="5" name="타원 4"/>
            <p:cNvSpPr/>
            <p:nvPr/>
          </p:nvSpPr>
          <p:spPr>
            <a:xfrm>
              <a:off x="2709044" y="421958"/>
              <a:ext cx="1368152" cy="13681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54080" y="844424"/>
              <a:ext cx="1278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Question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Transmission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48680" y="4424873"/>
            <a:ext cx="5832648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44724" y="3253073"/>
            <a:ext cx="648072" cy="648072"/>
          </a:xfrm>
          <a:prstGeom prst="ellipse">
            <a:avLst/>
          </a:prstGeom>
          <a:solidFill>
            <a:schemeClr val="bg1"/>
          </a:solidFill>
          <a:ln w="38100" cap="flat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944724" y="4644008"/>
            <a:ext cx="5040560" cy="1152128"/>
            <a:chOff x="944724" y="4644008"/>
            <a:chExt cx="5040560" cy="1152128"/>
          </a:xfrm>
        </p:grpSpPr>
        <p:sp>
          <p:nvSpPr>
            <p:cNvPr id="18" name="TextBox 17"/>
            <p:cNvSpPr txBox="1"/>
            <p:nvPr/>
          </p:nvSpPr>
          <p:spPr>
            <a:xfrm>
              <a:off x="944724" y="4644008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STATE_Collect_Participants</a:t>
              </a:r>
              <a:r>
                <a:rPr lang="en-US" altLang="ko-KR" sz="1200" b="1" dirty="0"/>
                <a:t> </a:t>
              </a:r>
              <a:r>
                <a:rPr lang="en-US" altLang="ko-KR" sz="1200" b="1" dirty="0" smtClean="0"/>
                <a:t>: </a:t>
              </a:r>
              <a:r>
                <a:rPr lang="ko-KR" altLang="en-US" sz="1200" b="1" dirty="0" smtClean="0"/>
                <a:t>참여자 모집</a:t>
              </a:r>
              <a:endParaRPr lang="en-US" altLang="ko-KR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9758" y="4876462"/>
              <a:ext cx="445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a) </a:t>
              </a:r>
              <a:r>
                <a:rPr lang="en-US" altLang="ko-KR" sz="1200" dirty="0" err="1" smtClean="0"/>
                <a:t>Event_quizStartPDUSend</a:t>
              </a:r>
              <a:endParaRPr lang="en-US" altLang="ko-KR" sz="12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9758" y="5206434"/>
              <a:ext cx="445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</a:t>
              </a:r>
              <a:r>
                <a:rPr lang="en-US" altLang="ko-KR" sz="1200" dirty="0" smtClean="0"/>
                <a:t>) </a:t>
              </a:r>
              <a:r>
                <a:rPr lang="en-US" altLang="ko-KR" sz="1200" dirty="0" err="1" smtClean="0"/>
                <a:t>Event_demandPDURcvd</a:t>
              </a:r>
              <a:endParaRPr lang="en-US" altLang="ko-KR" sz="120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9758" y="5519137"/>
              <a:ext cx="445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c) </a:t>
              </a:r>
              <a:r>
                <a:rPr lang="en-US" altLang="ko-KR" sz="1200" dirty="0" err="1" smtClean="0"/>
                <a:t>Event_demandPDURcvd</a:t>
              </a:r>
              <a:r>
                <a:rPr lang="en-US" altLang="ko-KR" sz="1200" dirty="0" smtClean="0"/>
                <a:t> || </a:t>
              </a:r>
              <a:r>
                <a:rPr lang="en-US" altLang="ko-KR" sz="1200" dirty="0" err="1" smtClean="0"/>
                <a:t>partiNum</a:t>
              </a:r>
              <a:r>
                <a:rPr lang="en-US" altLang="ko-KR" sz="1200" dirty="0" smtClean="0"/>
                <a:t>&gt;=2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3613000"/>
            <a:ext cx="1700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a) </a:t>
            </a:r>
            <a:r>
              <a:rPr lang="en-US" altLang="ko-KR" sz="1100" b="1" dirty="0" err="1" smtClean="0"/>
              <a:t>quizStartPDU</a:t>
            </a:r>
            <a:r>
              <a:rPr lang="en-US" altLang="ko-KR" sz="1100" b="1" dirty="0" smtClean="0"/>
              <a:t> Send</a:t>
            </a:r>
          </a:p>
          <a:p>
            <a:r>
              <a:rPr lang="en-US" altLang="ko-KR" sz="1100" b="1" dirty="0" smtClean="0"/>
              <a:t>b) </a:t>
            </a:r>
            <a:r>
              <a:rPr lang="en-US" altLang="ko-KR" sz="1100" b="1" dirty="0" err="1" smtClean="0"/>
              <a:t>PartiConfirmedPdu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전송</a:t>
            </a:r>
            <a:endParaRPr lang="ko-KR" altLang="en-US" sz="1100" b="1" dirty="0"/>
          </a:p>
        </p:txBody>
      </p:sp>
      <p:cxnSp>
        <p:nvCxnSpPr>
          <p:cNvPr id="40" name="구부러진 연결선 39"/>
          <p:cNvCxnSpPr>
            <a:stCxn id="4" idx="0"/>
            <a:endCxn id="5" idx="2"/>
          </p:cNvCxnSpPr>
          <p:nvPr/>
        </p:nvCxnSpPr>
        <p:spPr>
          <a:xfrm rot="5400000" flipH="1" flipV="1">
            <a:off x="1664866" y="1466012"/>
            <a:ext cx="1404156" cy="684200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963" y="1609074"/>
            <a:ext cx="1687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c) </a:t>
            </a:r>
            <a:r>
              <a:rPr lang="en-US" altLang="ko-KR" sz="1100" b="1" dirty="0" err="1" smtClean="0"/>
              <a:t>PartiConfirmedPdu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전송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collectCompletePdu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전송</a:t>
            </a:r>
            <a:endParaRPr lang="ko-KR" altLang="en-US" sz="1100" b="1" dirty="0"/>
          </a:p>
        </p:txBody>
      </p:sp>
      <p:sp>
        <p:nvSpPr>
          <p:cNvPr id="41" name="타원 40"/>
          <p:cNvSpPr/>
          <p:nvPr/>
        </p:nvSpPr>
        <p:spPr>
          <a:xfrm>
            <a:off x="3393120" y="206028"/>
            <a:ext cx="648072" cy="648072"/>
          </a:xfrm>
          <a:prstGeom prst="ellipse">
            <a:avLst/>
          </a:prstGeom>
          <a:solidFill>
            <a:schemeClr val="bg1"/>
          </a:solidFill>
          <a:ln w="38100" cap="flat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944724" y="6081057"/>
            <a:ext cx="5040560" cy="839425"/>
            <a:chOff x="944724" y="4644008"/>
            <a:chExt cx="5040560" cy="839425"/>
          </a:xfrm>
        </p:grpSpPr>
        <p:sp>
          <p:nvSpPr>
            <p:cNvPr id="44" name="TextBox 43"/>
            <p:cNvSpPr txBox="1"/>
            <p:nvPr/>
          </p:nvSpPr>
          <p:spPr>
            <a:xfrm>
              <a:off x="944724" y="4644008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STATE_Qustion_Transmission</a:t>
              </a:r>
              <a:r>
                <a:rPr lang="en-US" altLang="ko-KR" sz="1200" b="1" dirty="0" smtClean="0"/>
                <a:t> : </a:t>
              </a:r>
              <a:r>
                <a:rPr lang="en-US" altLang="ko-KR" sz="1200" b="1" dirty="0" err="1" smtClean="0"/>
                <a:t>AnswierID</a:t>
              </a:r>
              <a:r>
                <a:rPr lang="en-US" altLang="ko-KR" sz="1200" b="1" dirty="0" smtClean="0"/>
                <a:t>, Question </a:t>
              </a:r>
              <a:r>
                <a:rPr lang="ko-KR" altLang="en-US" sz="1200" b="1" dirty="0" err="1" smtClean="0"/>
                <a:t>입력받고</a:t>
              </a:r>
              <a:r>
                <a:rPr lang="ko-KR" altLang="en-US" sz="1200" b="1" dirty="0" smtClean="0"/>
                <a:t> 전송</a:t>
              </a:r>
              <a:endParaRPr lang="en-US" altLang="ko-KR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9758" y="4876462"/>
              <a:ext cx="445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d) </a:t>
              </a:r>
              <a:r>
                <a:rPr lang="en-US" altLang="ko-KR" sz="1200" dirty="0" err="1" smtClean="0"/>
                <a:t>Event_answerIDinput</a:t>
              </a:r>
              <a:endParaRPr lang="en-US" altLang="ko-KR" sz="12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9758" y="5206434"/>
              <a:ext cx="445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e) </a:t>
              </a:r>
              <a:r>
                <a:rPr lang="en-US" altLang="ko-KR" sz="1200" dirty="0" err="1" smtClean="0"/>
                <a:t>Event_questSDUinput</a:t>
              </a:r>
              <a:endParaRPr lang="en-US" altLang="ko-KR" sz="1200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032160" y="206028"/>
            <a:ext cx="1687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d) </a:t>
            </a:r>
            <a:endParaRPr lang="ko-KR" altLang="en-US" sz="1100" b="1" dirty="0"/>
          </a:p>
        </p:txBody>
      </p:sp>
      <p:cxnSp>
        <p:nvCxnSpPr>
          <p:cNvPr id="49" name="구부러진 연결선 48"/>
          <p:cNvCxnSpPr>
            <a:stCxn id="5" idx="6"/>
            <a:endCxn id="6" idx="0"/>
          </p:cNvCxnSpPr>
          <p:nvPr/>
        </p:nvCxnSpPr>
        <p:spPr>
          <a:xfrm>
            <a:off x="4077196" y="1106034"/>
            <a:ext cx="683952" cy="1404156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61148" y="1546502"/>
            <a:ext cx="1687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e) </a:t>
            </a:r>
            <a:r>
              <a:rPr lang="en-US" altLang="ko-KR" sz="1100" b="1" dirty="0" err="1" smtClean="0"/>
              <a:t>QuestionPdu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전송</a:t>
            </a:r>
            <a:endParaRPr lang="en-US" altLang="ko-KR" sz="1100" b="1" dirty="0" smtClean="0"/>
          </a:p>
          <a:p>
            <a:r>
              <a:rPr lang="en-US" altLang="ko-KR" sz="1100" b="1" dirty="0" err="1" smtClean="0"/>
              <a:t>startTimer</a:t>
            </a:r>
            <a:r>
              <a:rPr lang="en-US" altLang="ko-KR" sz="1100" b="1" dirty="0" smtClean="0"/>
              <a:t>()</a:t>
            </a:r>
            <a:endParaRPr lang="ko-KR" altLang="en-US" sz="1100" b="1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44724" y="7252726"/>
            <a:ext cx="5040560" cy="1152128"/>
            <a:chOff x="944724" y="4644008"/>
            <a:chExt cx="5040560" cy="1152128"/>
          </a:xfrm>
        </p:grpSpPr>
        <p:sp>
          <p:nvSpPr>
            <p:cNvPr id="54" name="TextBox 53"/>
            <p:cNvSpPr txBox="1"/>
            <p:nvPr/>
          </p:nvSpPr>
          <p:spPr>
            <a:xfrm>
              <a:off x="944724" y="4644008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STATE_Answer_Transmission</a:t>
              </a:r>
              <a:r>
                <a:rPr lang="en-US" altLang="ko-KR" sz="1200" b="1" dirty="0" smtClean="0"/>
                <a:t> : </a:t>
              </a:r>
              <a:r>
                <a:rPr lang="ko-KR" altLang="en-US" sz="1200" b="1" dirty="0" smtClean="0"/>
                <a:t>참여자에게 답변 받고 모두에게 전송</a:t>
              </a:r>
              <a:endParaRPr lang="en-US" altLang="ko-KR" sz="12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29758" y="4876462"/>
              <a:ext cx="445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f) </a:t>
              </a:r>
              <a:r>
                <a:rPr lang="en-US" altLang="ko-KR" sz="1200" dirty="0" err="1" smtClean="0"/>
                <a:t>Event_answerPDURcvd</a:t>
              </a:r>
              <a:r>
                <a:rPr lang="en-US" altLang="ko-KR" sz="1200" dirty="0" smtClean="0"/>
                <a:t> || (</a:t>
              </a:r>
              <a:r>
                <a:rPr lang="en-US" altLang="ko-KR" sz="1200" dirty="0" err="1" smtClean="0"/>
                <a:t>AnswerId</a:t>
              </a:r>
              <a:r>
                <a:rPr lang="en-US" altLang="ko-KR" sz="1200" dirty="0" smtClean="0"/>
                <a:t> != </a:t>
              </a:r>
              <a:r>
                <a:rPr lang="en-US" altLang="ko-KR" sz="1200" dirty="0" err="1" smtClean="0"/>
                <a:t>SrcId</a:t>
              </a:r>
              <a:r>
                <a:rPr lang="en-US" altLang="ko-KR" sz="1200" dirty="0" smtClean="0"/>
                <a:t>)</a:t>
              </a:r>
              <a:endParaRPr lang="en-US" altLang="ko-KR" sz="1200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9758" y="5206434"/>
              <a:ext cx="445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g) </a:t>
              </a:r>
              <a:r>
                <a:rPr lang="en-US" altLang="ko-KR" sz="1200" dirty="0" err="1" smtClean="0"/>
                <a:t>Event_answerPDURcvd</a:t>
              </a:r>
              <a:r>
                <a:rPr lang="en-US" altLang="ko-KR" sz="1200" dirty="0" smtClean="0"/>
                <a:t> || (</a:t>
              </a:r>
              <a:r>
                <a:rPr lang="en-US" altLang="ko-KR" sz="1200" dirty="0" err="1" smtClean="0"/>
                <a:t>AnswerId</a:t>
              </a:r>
              <a:r>
                <a:rPr lang="en-US" altLang="ko-KR" sz="1200" dirty="0" smtClean="0"/>
                <a:t> == </a:t>
              </a:r>
              <a:r>
                <a:rPr lang="en-US" altLang="ko-KR" sz="1200" dirty="0" err="1" smtClean="0"/>
                <a:t>SrcId</a:t>
              </a:r>
              <a:r>
                <a:rPr lang="en-US" altLang="ko-KR" sz="1200" dirty="0" smtClean="0"/>
                <a:t>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9758" y="5519137"/>
              <a:ext cx="445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h</a:t>
              </a:r>
              <a:r>
                <a:rPr lang="en-US" altLang="ko-KR" sz="1200" dirty="0" smtClean="0"/>
                <a:t>) </a:t>
              </a:r>
              <a:r>
                <a:rPr lang="en-US" altLang="ko-KR" sz="1200" dirty="0" err="1" smtClean="0"/>
                <a:t>Event_timeout</a:t>
              </a:r>
              <a:endParaRPr lang="en-US" altLang="ko-KR" sz="1200" dirty="0" smtClean="0"/>
            </a:p>
          </p:txBody>
        </p:sp>
      </p:grpSp>
      <p:sp>
        <p:nvSpPr>
          <p:cNvPr id="58" name="타원 57"/>
          <p:cNvSpPr/>
          <p:nvPr/>
        </p:nvSpPr>
        <p:spPr>
          <a:xfrm>
            <a:off x="4797152" y="3455876"/>
            <a:ext cx="648072" cy="648072"/>
          </a:xfrm>
          <a:prstGeom prst="ellipse">
            <a:avLst/>
          </a:prstGeom>
          <a:solidFill>
            <a:schemeClr val="bg1"/>
          </a:solidFill>
          <a:ln w="38100" cap="flat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45224" y="3770295"/>
            <a:ext cx="1687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f) 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651339" y="3447455"/>
            <a:ext cx="1917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g</a:t>
            </a:r>
            <a:r>
              <a:rPr lang="en-US" altLang="ko-KR" sz="1100" b="1" dirty="0" smtClean="0"/>
              <a:t>) </a:t>
            </a:r>
            <a:r>
              <a:rPr lang="en-US" altLang="ko-KR" sz="1100" b="1" dirty="0" err="1" smtClean="0"/>
              <a:t>TotaPdu</a:t>
            </a:r>
            <a:r>
              <a:rPr lang="ko-KR" altLang="en-US" sz="1100" b="1" dirty="0" smtClean="0"/>
              <a:t>에 저장 후 전송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h) </a:t>
            </a:r>
            <a:r>
              <a:rPr lang="en-US" altLang="ko-KR" sz="1100" b="1" dirty="0" err="1" smtClean="0"/>
              <a:t>noAnswerPdu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전송</a:t>
            </a:r>
            <a:r>
              <a:rPr lang="en-US" altLang="ko-KR" sz="1100" b="1" dirty="0" smtClean="0"/>
              <a:t> </a:t>
            </a:r>
            <a:endParaRPr lang="ko-KR" altLang="en-US" sz="1100" b="1" dirty="0"/>
          </a:p>
        </p:txBody>
      </p:sp>
      <p:cxnSp>
        <p:nvCxnSpPr>
          <p:cNvPr id="61" name="구부러진 연결선 60"/>
          <p:cNvCxnSpPr>
            <a:stCxn id="6" idx="2"/>
            <a:endCxn id="4" idx="6"/>
          </p:cNvCxnSpPr>
          <p:nvPr/>
        </p:nvCxnSpPr>
        <p:spPr>
          <a:xfrm rot="10800000">
            <a:off x="2708920" y="3194266"/>
            <a:ext cx="136815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6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김민정</dc:creator>
  <cp:lastModifiedBy>김민정</cp:lastModifiedBy>
  <cp:revision>4</cp:revision>
  <dcterms:created xsi:type="dcterms:W3CDTF">2023-05-29T17:06:36Z</dcterms:created>
  <dcterms:modified xsi:type="dcterms:W3CDTF">2023-05-29T17:46:29Z</dcterms:modified>
</cp:coreProperties>
</file>