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90" d="100"/>
          <a:sy n="90" d="100"/>
        </p:scale>
        <p:origin x="-307" y="-58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9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3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2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3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986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F903-80A1-4872-BBA2-4BA8492197B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9B13-5869-4091-849A-AB753089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 rot="0">
            <a:off x="1340768" y="2510190"/>
            <a:ext cx="1368152" cy="1368152"/>
            <a:chOff x="1340768" y="2510190"/>
            <a:chExt cx="1368152" cy="1368152"/>
          </a:xfrm>
        </p:grpSpPr>
        <p:sp>
          <p:nvSpPr>
            <p:cNvPr id="4" name="타원 3"/>
            <p:cNvSpPr/>
            <p:nvPr/>
          </p:nvSpPr>
          <p:spPr>
            <a:xfrm>
              <a:off x="1340768" y="2510190"/>
              <a:ext cx="1368152" cy="13681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0716" y="2932656"/>
              <a:ext cx="118825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Collect 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Participants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077072" y="2510190"/>
            <a:ext cx="1368152" cy="1368152"/>
            <a:chOff x="4077072" y="2510190"/>
            <a:chExt cx="1368152" cy="1368152"/>
          </a:xfrm>
        </p:grpSpPr>
        <p:sp>
          <p:nvSpPr>
            <p:cNvPr id="6" name="타원 5"/>
            <p:cNvSpPr/>
            <p:nvPr/>
          </p:nvSpPr>
          <p:spPr>
            <a:xfrm>
              <a:off x="4077072" y="2510190"/>
              <a:ext cx="1368152" cy="13681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2046" y="2932656"/>
              <a:ext cx="12782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Answer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Transmission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2709044" y="421958"/>
            <a:ext cx="1368152" cy="1368152"/>
            <a:chOff x="2709044" y="421958"/>
            <a:chExt cx="1368152" cy="1368152"/>
          </a:xfrm>
        </p:grpSpPr>
        <p:sp>
          <p:nvSpPr>
            <p:cNvPr id="5" name="타원 4"/>
            <p:cNvSpPr/>
            <p:nvPr/>
          </p:nvSpPr>
          <p:spPr>
            <a:xfrm>
              <a:off x="2709044" y="421958"/>
              <a:ext cx="1368152" cy="13681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54080" y="844424"/>
              <a:ext cx="12780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Question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Transmission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48680" y="4424873"/>
            <a:ext cx="5832648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44724" y="3253073"/>
            <a:ext cx="648072" cy="648072"/>
          </a:xfrm>
          <a:prstGeom prst="ellipse">
            <a:avLst/>
          </a:prstGeom>
          <a:solidFill>
            <a:schemeClr val="bg1"/>
          </a:solidFill>
          <a:ln w="38100" cap="flat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42" name="그룹 41"/>
          <p:cNvGrpSpPr/>
          <p:nvPr/>
        </p:nvGrpSpPr>
        <p:grpSpPr>
          <a:xfrm rot="0">
            <a:off x="944724" y="4644008"/>
            <a:ext cx="5040560" cy="1152128"/>
            <a:chOff x="944724" y="4644008"/>
            <a:chExt cx="5040560" cy="1152128"/>
          </a:xfrm>
        </p:grpSpPr>
        <p:sp>
          <p:nvSpPr>
            <p:cNvPr id="18" name="TextBox 17"/>
            <p:cNvSpPr txBox="1"/>
            <p:nvPr/>
          </p:nvSpPr>
          <p:spPr>
            <a:xfrm>
              <a:off x="944724" y="4644008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/>
                <a:t>STATE_Collect_Participants : </a:t>
              </a:r>
              <a:r>
                <a:rPr lang="ko-KR" altLang="en-US" sz="1200" b="1"/>
                <a:t>참여자 모집</a:t>
              </a:r>
              <a:endParaRPr lang="en-US" altLang="ko-KR" sz="12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9758" y="4876462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a) Event_quizStartPDUSend</a:t>
              </a:r>
              <a:endParaRPr lang="en-US" altLang="ko-KR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9758" y="5206434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b) Event_demandPDURcvd</a:t>
              </a:r>
              <a:endParaRPr lang="en-US" altLang="ko-KR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9758" y="5519137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c) Event_demandPDURcvd &amp;&amp;| partiNum&gt;=2</a:t>
              </a:r>
              <a:endParaRPr lang="en-US" altLang="ko-KR" sz="12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3613000"/>
            <a:ext cx="17008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a) quizStartPDU Send</a:t>
            </a:r>
            <a:endParaRPr lang="en-US" altLang="ko-KR" sz="1100" b="1"/>
          </a:p>
          <a:p>
            <a:pPr lvl="0">
              <a:defRPr/>
            </a:pPr>
            <a:r>
              <a:rPr lang="en-US" altLang="ko-KR" sz="1100" b="1"/>
              <a:t>b) PartiConfirmedPdu </a:t>
            </a:r>
            <a:r>
              <a:rPr lang="ko-KR" altLang="en-US" sz="1100" b="1"/>
              <a:t>전송</a:t>
            </a:r>
            <a:endParaRPr lang="ko-KR" altLang="en-US" sz="1100" b="1"/>
          </a:p>
        </p:txBody>
      </p:sp>
      <p:cxnSp>
        <p:nvCxnSpPr>
          <p:cNvPr id="40" name="구부러진 연결선 39"/>
          <p:cNvCxnSpPr>
            <a:stCxn id="4" idx="0"/>
            <a:endCxn id="5" idx="2"/>
          </p:cNvCxnSpPr>
          <p:nvPr/>
        </p:nvCxnSpPr>
        <p:spPr>
          <a:xfrm rot="5400000" flipH="1" flipV="1">
            <a:off x="1664866" y="1466012"/>
            <a:ext cx="1404156" cy="68420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963" y="1609074"/>
            <a:ext cx="16875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c) PartiConfirmedPdu </a:t>
            </a:r>
            <a:r>
              <a:rPr lang="ko-KR" altLang="en-US" sz="1100" b="1"/>
              <a:t>전송</a:t>
            </a:r>
            <a:r>
              <a:rPr lang="en-US" altLang="ko-KR" sz="1100" b="1"/>
              <a:t>, collectCompletePdu </a:t>
            </a:r>
            <a:r>
              <a:rPr lang="ko-KR" altLang="en-US" sz="1100" b="1"/>
              <a:t>전송</a:t>
            </a:r>
            <a:endParaRPr lang="ko-KR" altLang="en-US" sz="1100" b="1"/>
          </a:p>
        </p:txBody>
      </p:sp>
      <p:sp>
        <p:nvSpPr>
          <p:cNvPr id="41" name="타원 40"/>
          <p:cNvSpPr/>
          <p:nvPr/>
        </p:nvSpPr>
        <p:spPr>
          <a:xfrm>
            <a:off x="3393120" y="206028"/>
            <a:ext cx="648072" cy="648072"/>
          </a:xfrm>
          <a:prstGeom prst="ellipse">
            <a:avLst/>
          </a:prstGeom>
          <a:solidFill>
            <a:schemeClr val="bg1"/>
          </a:solidFill>
          <a:ln w="38100" cap="flat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43" name="그룹 42"/>
          <p:cNvGrpSpPr/>
          <p:nvPr/>
        </p:nvGrpSpPr>
        <p:grpSpPr>
          <a:xfrm rot="0">
            <a:off x="944724" y="6081057"/>
            <a:ext cx="5040560" cy="839425"/>
            <a:chOff x="944724" y="4644008"/>
            <a:chExt cx="5040560" cy="839425"/>
          </a:xfrm>
        </p:grpSpPr>
        <p:sp>
          <p:nvSpPr>
            <p:cNvPr id="44" name="TextBox 43"/>
            <p:cNvSpPr txBox="1"/>
            <p:nvPr/>
          </p:nvSpPr>
          <p:spPr>
            <a:xfrm>
              <a:off x="944724" y="4644008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/>
                <a:t>STATE_Qustion_Transmission : AnswierID, Question </a:t>
              </a:r>
              <a:r>
                <a:rPr lang="ko-KR" altLang="en-US" sz="1200" b="1"/>
                <a:t>입력받고 전송</a:t>
              </a:r>
              <a:endParaRPr lang="en-US" altLang="ko-KR" sz="1200" b="1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9758" y="4876462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d) Event_answerIDinput</a:t>
              </a:r>
              <a:endParaRPr lang="en-US" altLang="ko-KR" sz="1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9758" y="5206434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e) Event_questSDUinput</a:t>
              </a:r>
              <a:endParaRPr lang="en-US" altLang="ko-KR" sz="120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032160" y="206028"/>
            <a:ext cx="1687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d) </a:t>
            </a:r>
            <a:endParaRPr lang="ko-KR" altLang="en-US" sz="1100" b="1"/>
          </a:p>
        </p:txBody>
      </p:sp>
      <p:cxnSp>
        <p:nvCxnSpPr>
          <p:cNvPr id="49" name="구부러진 연결선 48"/>
          <p:cNvCxnSpPr>
            <a:stCxn id="5" idx="6"/>
            <a:endCxn id="6" idx="0"/>
          </p:cNvCxnSpPr>
          <p:nvPr/>
        </p:nvCxnSpPr>
        <p:spPr>
          <a:xfrm>
            <a:off x="4077196" y="1106034"/>
            <a:ext cx="683952" cy="1404156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61148" y="1546502"/>
            <a:ext cx="1687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e) QuestionPdu </a:t>
            </a:r>
            <a:r>
              <a:rPr lang="ko-KR" altLang="en-US" sz="1100" b="1"/>
              <a:t>전송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startTimer()</a:t>
            </a:r>
            <a:endParaRPr lang="ko-KR" altLang="en-US" sz="1100" b="1"/>
          </a:p>
        </p:txBody>
      </p:sp>
      <p:grpSp>
        <p:nvGrpSpPr>
          <p:cNvPr id="53" name="그룹 52"/>
          <p:cNvGrpSpPr/>
          <p:nvPr/>
        </p:nvGrpSpPr>
        <p:grpSpPr>
          <a:xfrm rot="0">
            <a:off x="944724" y="7252726"/>
            <a:ext cx="5040560" cy="1152128"/>
            <a:chOff x="944724" y="4644008"/>
            <a:chExt cx="5040560" cy="1152128"/>
          </a:xfrm>
        </p:grpSpPr>
        <p:sp>
          <p:nvSpPr>
            <p:cNvPr id="54" name="TextBox 53"/>
            <p:cNvSpPr txBox="1"/>
            <p:nvPr/>
          </p:nvSpPr>
          <p:spPr>
            <a:xfrm>
              <a:off x="944724" y="4644008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/>
                <a:t>STATE_Answer_Transmission : </a:t>
              </a:r>
              <a:r>
                <a:rPr lang="ko-KR" altLang="en-US" sz="1200" b="1"/>
                <a:t>참여자에게 답변 받고 모두에게 전송</a:t>
              </a:r>
              <a:endParaRPr lang="en-US" altLang="ko-KR" sz="1200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29758" y="4876462"/>
              <a:ext cx="4455526" cy="26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f) Event_answerPDURcvd &amp;&amp; (AnswerId != SrcId)</a:t>
              </a:r>
              <a:endParaRPr lang="en-US" altLang="ko-KR" sz="1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9758" y="5206434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g) Event_answerPDURcvd &amp;&amp; (AnswerId == SrcId)</a:t>
              </a:r>
              <a:endParaRPr lang="en-US" altLang="ko-KR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9758" y="5519137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h) Event_timeout</a:t>
              </a:r>
              <a:endParaRPr lang="en-US" altLang="ko-KR" sz="1200"/>
            </a:p>
          </p:txBody>
        </p:sp>
      </p:grpSp>
      <p:sp>
        <p:nvSpPr>
          <p:cNvPr id="58" name="타원 57"/>
          <p:cNvSpPr/>
          <p:nvPr/>
        </p:nvSpPr>
        <p:spPr>
          <a:xfrm>
            <a:off x="4797152" y="3455876"/>
            <a:ext cx="648072" cy="648072"/>
          </a:xfrm>
          <a:prstGeom prst="ellipse">
            <a:avLst/>
          </a:prstGeom>
          <a:solidFill>
            <a:schemeClr val="bg1"/>
          </a:solidFill>
          <a:ln w="38100" cap="flat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59" name="TextBox 58"/>
          <p:cNvSpPr txBox="1"/>
          <p:nvPr/>
        </p:nvSpPr>
        <p:spPr>
          <a:xfrm>
            <a:off x="5445224" y="3770295"/>
            <a:ext cx="1687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f) </a:t>
            </a:r>
            <a:endParaRPr lang="ko-KR" altLang="en-US" sz="1100" b="1"/>
          </a:p>
        </p:txBody>
      </p:sp>
      <p:sp>
        <p:nvSpPr>
          <p:cNvPr id="60" name="TextBox 59"/>
          <p:cNvSpPr txBox="1"/>
          <p:nvPr/>
        </p:nvSpPr>
        <p:spPr>
          <a:xfrm>
            <a:off x="2651339" y="3447455"/>
            <a:ext cx="19178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g) TotaPdu</a:t>
            </a:r>
            <a:r>
              <a:rPr lang="ko-KR" altLang="en-US" sz="1100" b="1"/>
              <a:t>에 저장 후 전송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h) noAnswerPdu </a:t>
            </a:r>
            <a:r>
              <a:rPr lang="ko-KR" altLang="en-US" sz="1100" b="1"/>
              <a:t>전송</a:t>
            </a:r>
            <a:r>
              <a:rPr lang="en-US" altLang="ko-KR" sz="1100" b="1"/>
              <a:t> </a:t>
            </a:r>
            <a:endParaRPr lang="ko-KR" altLang="en-US" sz="1100" b="1"/>
          </a:p>
        </p:txBody>
      </p:sp>
      <p:cxnSp>
        <p:nvCxnSpPr>
          <p:cNvPr id="61" name="구부러진 연결선 60"/>
          <p:cNvCxnSpPr>
            <a:stCxn id="6" idx="2"/>
            <a:endCxn id="4" idx="6"/>
          </p:cNvCxnSpPr>
          <p:nvPr/>
        </p:nvCxnSpPr>
        <p:spPr>
          <a:xfrm rot="10800000">
            <a:off x="2708920" y="3194266"/>
            <a:ext cx="136815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7"/>
          <p:cNvSpPr txBox="1"/>
          <p:nvPr/>
        </p:nvSpPr>
        <p:spPr>
          <a:xfrm>
            <a:off x="260648" y="190545"/>
            <a:ext cx="1152128" cy="2647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ARBITRATOR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29"/>
          <p:cNvGrpSpPr/>
          <p:nvPr/>
        </p:nvGrpSpPr>
        <p:grpSpPr>
          <a:xfrm rot="0">
            <a:off x="548680" y="1475656"/>
            <a:ext cx="1368152" cy="1368152"/>
            <a:chOff x="2709044" y="421958"/>
            <a:chExt cx="1368152" cy="1368152"/>
          </a:xfrm>
        </p:grpSpPr>
        <p:sp>
          <p:nvSpPr>
            <p:cNvPr id="11" name="타원 4"/>
            <p:cNvSpPr/>
            <p:nvPr/>
          </p:nvSpPr>
          <p:spPr>
            <a:xfrm>
              <a:off x="2709044" y="421958"/>
              <a:ext cx="1368152" cy="1368152"/>
            </a:xfrm>
            <a:prstGeom prst="ellipse">
              <a:avLst/>
            </a:prstGeom>
            <a:solidFill>
              <a:srgbClr val="808080">
                <a:alpha val="100000"/>
              </a:srgbClr>
            </a:solidFill>
            <a:ln w="254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2754080" y="844424"/>
              <a:ext cx="1278080" cy="519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Connect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Arbitrator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" name="직사각형 16"/>
          <p:cNvSpPr/>
          <p:nvPr/>
        </p:nvSpPr>
        <p:spPr>
          <a:xfrm>
            <a:off x="548680" y="4424873"/>
            <a:ext cx="5832648" cy="4464496"/>
          </a:xfrm>
          <a:prstGeom prst="rect">
            <a:avLst/>
          </a:prstGeom>
          <a:solidFill>
            <a:srgbClr val="f2f2f2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그룹 41"/>
          <p:cNvGrpSpPr/>
          <p:nvPr/>
        </p:nvGrpSpPr>
        <p:grpSpPr>
          <a:xfrm rot="0">
            <a:off x="944724" y="4644008"/>
            <a:ext cx="5040560" cy="1152128"/>
            <a:chOff x="944724" y="4644008"/>
            <a:chExt cx="5040560" cy="1152128"/>
          </a:xfrm>
        </p:grpSpPr>
        <p:sp>
          <p:nvSpPr>
            <p:cNvPr id="16" name="TextBox 17"/>
            <p:cNvSpPr txBox="1"/>
            <p:nvPr/>
          </p:nvSpPr>
          <p:spPr>
            <a:xfrm>
              <a:off x="944724" y="4644008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STATE_Connect_Arbitrator :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중재자와 연결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참여 확정 대기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9"/>
            <p:cNvSpPr txBox="1"/>
            <p:nvPr/>
          </p:nvSpPr>
          <p:spPr>
            <a:xfrm>
              <a:off x="1529758" y="4876462"/>
              <a:ext cx="4455526" cy="265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a) Event_quizStartPduRcvd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TextBox 20"/>
            <p:cNvSpPr txBox="1"/>
            <p:nvPr/>
          </p:nvSpPr>
          <p:spPr>
            <a:xfrm>
              <a:off x="1529758" y="5206434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b) Event_partiConfirmedPduRcvd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9" name="TextBox 20"/>
            <p:cNvSpPr txBox="1"/>
            <p:nvPr/>
          </p:nvSpPr>
          <p:spPr>
            <a:xfrm>
              <a:off x="1529758" y="5519137"/>
              <a:ext cx="4455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c) Event_collectCompletePduRcvd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24" name="그룹 42"/>
          <p:cNvGrpSpPr/>
          <p:nvPr/>
        </p:nvGrpSpPr>
        <p:grpSpPr>
          <a:xfrm rot="0">
            <a:off x="944724" y="5867742"/>
            <a:ext cx="5040560" cy="504458"/>
            <a:chOff x="944724" y="4644008"/>
            <a:chExt cx="5040560" cy="504458"/>
          </a:xfrm>
        </p:grpSpPr>
        <p:sp>
          <p:nvSpPr>
            <p:cNvPr id="25" name="TextBox 43"/>
            <p:cNvSpPr txBox="1"/>
            <p:nvPr/>
          </p:nvSpPr>
          <p:spPr>
            <a:xfrm>
              <a:off x="944724" y="4644008"/>
              <a:ext cx="5040560" cy="270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STATE_Question_Reception : questionPduRcvd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대기상태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529758" y="4876462"/>
              <a:ext cx="4455526" cy="272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d) Event_questionPduRcvd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 rot="0">
            <a:off x="944724" y="7740352"/>
            <a:ext cx="5040560" cy="504111"/>
            <a:chOff x="944724" y="4644008"/>
            <a:chExt cx="5040560" cy="504111"/>
          </a:xfrm>
        </p:grpSpPr>
        <p:sp>
          <p:nvSpPr>
            <p:cNvPr id="32" name="TextBox 53"/>
            <p:cNvSpPr txBox="1"/>
            <p:nvPr/>
          </p:nvSpPr>
          <p:spPr>
            <a:xfrm>
              <a:off x="944724" y="4644008"/>
              <a:ext cx="5040560" cy="269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STATE_Answer_Reception :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답변 공유받기 위한 대기 상태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529758" y="4876461"/>
              <a:ext cx="4455526" cy="271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g) Event_totalPduRcvd || Event_noAnswerPduRcvd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0" name="TextBox 17"/>
          <p:cNvSpPr txBox="1"/>
          <p:nvPr/>
        </p:nvSpPr>
        <p:spPr>
          <a:xfrm>
            <a:off x="260648" y="190545"/>
            <a:ext cx="1656183" cy="2647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PARTICIPANT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1" name="그룹 29"/>
          <p:cNvGrpSpPr/>
          <p:nvPr/>
        </p:nvGrpSpPr>
        <p:grpSpPr>
          <a:xfrm rot="0">
            <a:off x="4869160" y="1475656"/>
            <a:ext cx="1368152" cy="1368152"/>
            <a:chOff x="2709044" y="421958"/>
            <a:chExt cx="1368152" cy="1368152"/>
          </a:xfrm>
        </p:grpSpPr>
        <p:sp>
          <p:nvSpPr>
            <p:cNvPr id="42" name="타원 4"/>
            <p:cNvSpPr/>
            <p:nvPr/>
          </p:nvSpPr>
          <p:spPr>
            <a:xfrm>
              <a:off x="2709044" y="421958"/>
              <a:ext cx="1368152" cy="1368152"/>
            </a:xfrm>
            <a:prstGeom prst="ellipse">
              <a:avLst/>
            </a:prstGeom>
            <a:solidFill>
              <a:srgbClr val="808080">
                <a:alpha val="100000"/>
              </a:srgbClr>
            </a:solidFill>
            <a:ln w="254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3" name="TextBox 8"/>
            <p:cNvSpPr txBox="1"/>
            <p:nvPr/>
          </p:nvSpPr>
          <p:spPr>
            <a:xfrm>
              <a:off x="2754080" y="844424"/>
              <a:ext cx="1278080" cy="519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Answer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Transmission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44" name="그룹 29"/>
          <p:cNvGrpSpPr/>
          <p:nvPr/>
        </p:nvGrpSpPr>
        <p:grpSpPr>
          <a:xfrm rot="0">
            <a:off x="2744924" y="107504"/>
            <a:ext cx="1368152" cy="1368152"/>
            <a:chOff x="2709044" y="421958"/>
            <a:chExt cx="1368152" cy="1368152"/>
          </a:xfrm>
        </p:grpSpPr>
        <p:sp>
          <p:nvSpPr>
            <p:cNvPr id="45" name="타원 4"/>
            <p:cNvSpPr/>
            <p:nvPr/>
          </p:nvSpPr>
          <p:spPr>
            <a:xfrm>
              <a:off x="2709044" y="421958"/>
              <a:ext cx="1368152" cy="1368152"/>
            </a:xfrm>
            <a:prstGeom prst="ellipse">
              <a:avLst/>
            </a:prstGeom>
            <a:solidFill>
              <a:srgbClr val="808080">
                <a:alpha val="100000"/>
              </a:srgbClr>
            </a:solidFill>
            <a:ln w="254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6" name="TextBox 8"/>
            <p:cNvSpPr txBox="1"/>
            <p:nvPr/>
          </p:nvSpPr>
          <p:spPr>
            <a:xfrm>
              <a:off x="2754079" y="844424"/>
              <a:ext cx="1278081" cy="515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Question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Reception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47" name="그룹 29"/>
          <p:cNvGrpSpPr/>
          <p:nvPr/>
        </p:nvGrpSpPr>
        <p:grpSpPr>
          <a:xfrm rot="0">
            <a:off x="2744924" y="2699792"/>
            <a:ext cx="1368152" cy="1368152"/>
            <a:chOff x="2709044" y="421958"/>
            <a:chExt cx="1368152" cy="1368152"/>
          </a:xfrm>
        </p:grpSpPr>
        <p:sp>
          <p:nvSpPr>
            <p:cNvPr id="48" name="타원 4"/>
            <p:cNvSpPr/>
            <p:nvPr/>
          </p:nvSpPr>
          <p:spPr>
            <a:xfrm>
              <a:off x="2709044" y="421958"/>
              <a:ext cx="1368152" cy="1368152"/>
            </a:xfrm>
            <a:prstGeom prst="ellipse">
              <a:avLst/>
            </a:prstGeom>
            <a:solidFill>
              <a:srgbClr val="808080">
                <a:alpha val="100000"/>
              </a:srgbClr>
            </a:solidFill>
            <a:ln w="254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TextBox 8"/>
            <p:cNvSpPr txBox="1"/>
            <p:nvPr/>
          </p:nvSpPr>
          <p:spPr>
            <a:xfrm>
              <a:off x="2754079" y="844424"/>
              <a:ext cx="1278081" cy="514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Answer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Reception</a:t>
              </a:r>
  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0" name="타원 27"/>
          <p:cNvSpPr/>
          <p:nvPr/>
        </p:nvSpPr>
        <p:spPr>
          <a:xfrm>
            <a:off x="404664" y="1331640"/>
            <a:ext cx="648072" cy="648072"/>
          </a:xfrm>
          <a:prstGeom prst="ellipse">
            <a:avLst/>
          </a:prstGeom>
          <a:solidFill>
            <a:srgbClr val="ffffff">
              <a:alpha val="100000"/>
            </a:srgbClr>
          </a:solidFill>
          <a:ln w="381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0" y="1126610"/>
            <a:ext cx="1700809" cy="5955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a) ‘Y’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입력 시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demandPdu 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전송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4" name="구부러진 연결선 39"/>
          <p:cNvCxnSpPr>
            <a:stCxn id="11" idx="0"/>
            <a:endCxn id="46" idx="1"/>
          </p:cNvCxnSpPr>
          <p:nvPr/>
        </p:nvCxnSpPr>
        <p:spPr>
          <a:xfrm rot="5400000" flipH="1" flipV="1">
            <a:off x="1667483" y="353180"/>
            <a:ext cx="687748" cy="1557203"/>
          </a:xfrm>
          <a:prstGeom prst="curvedConnector2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5" name="TextBox 32"/>
          <p:cNvSpPr txBox="1"/>
          <p:nvPr/>
        </p:nvSpPr>
        <p:spPr>
          <a:xfrm>
            <a:off x="1512167" y="709183"/>
            <a:ext cx="1700809" cy="26241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6" name="구부러진 연결선 39"/>
          <p:cNvCxnSpPr>
            <a:stCxn id="46" idx="3"/>
            <a:endCxn id="42" idx="0"/>
          </p:cNvCxnSpPr>
          <p:nvPr/>
        </p:nvCxnSpPr>
        <p:spPr>
          <a:xfrm>
            <a:off x="4068040" y="787907"/>
            <a:ext cx="1485196" cy="687748"/>
          </a:xfrm>
          <a:prstGeom prst="curvedConnector2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7" name="TextBox 32"/>
          <p:cNvSpPr txBox="1"/>
          <p:nvPr/>
        </p:nvSpPr>
        <p:spPr>
          <a:xfrm>
            <a:off x="4968551" y="709183"/>
            <a:ext cx="1700809" cy="26241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8" name="그룹 42"/>
          <p:cNvGrpSpPr/>
          <p:nvPr/>
        </p:nvGrpSpPr>
        <p:grpSpPr>
          <a:xfrm rot="0">
            <a:off x="944724" y="6659800"/>
            <a:ext cx="5040560" cy="792520"/>
            <a:chOff x="944724" y="4644008"/>
            <a:chExt cx="5040560" cy="792520"/>
          </a:xfrm>
        </p:grpSpPr>
        <p:sp>
          <p:nvSpPr>
            <p:cNvPr id="59" name="TextBox 43"/>
            <p:cNvSpPr txBox="1"/>
            <p:nvPr/>
          </p:nvSpPr>
          <p:spPr>
            <a:xfrm>
              <a:off x="944724" y="4644008"/>
              <a:ext cx="5040560" cy="270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STATE_Answer_Transmission :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답변 입력과 전송상태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1529758" y="4876462"/>
              <a:ext cx="4455526" cy="272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e) Event_totalPduRcvd || Event_noAnswerPduRcvd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1" name="TextBox 44"/>
            <p:cNvSpPr txBox="1"/>
            <p:nvPr/>
          </p:nvSpPr>
          <p:spPr>
            <a:xfrm>
              <a:off x="1529758" y="5164464"/>
              <a:ext cx="4455526" cy="272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f) Event_answerInput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62" name="구부러진 연결선 39"/>
          <p:cNvCxnSpPr>
            <a:stCxn id="43" idx="1"/>
            <a:endCxn id="12" idx="3"/>
          </p:cNvCxnSpPr>
          <p:nvPr/>
        </p:nvCxnSpPr>
        <p:spPr>
          <a:xfrm flipH="1">
            <a:off x="1871796" y="2157784"/>
            <a:ext cx="3042400" cy="158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3" name="TextBox 32"/>
          <p:cNvSpPr txBox="1"/>
          <p:nvPr/>
        </p:nvSpPr>
        <p:spPr>
          <a:xfrm>
            <a:off x="3068960" y="1835696"/>
            <a:ext cx="1700810" cy="26241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4" name="구부러진 연결선 39"/>
          <p:cNvCxnSpPr>
            <a:stCxn id="42" idx="4"/>
            <a:endCxn id="48" idx="6"/>
          </p:cNvCxnSpPr>
          <p:nvPr/>
        </p:nvCxnSpPr>
        <p:spPr>
          <a:xfrm rot="5400000">
            <a:off x="4563126" y="2393758"/>
            <a:ext cx="540060" cy="1440160"/>
          </a:xfrm>
          <a:prstGeom prst="curvedConnector2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5" name="TextBox 32"/>
          <p:cNvSpPr txBox="1"/>
          <p:nvPr/>
        </p:nvSpPr>
        <p:spPr>
          <a:xfrm>
            <a:off x="4824534" y="3347864"/>
            <a:ext cx="1700810" cy="26241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f) answerPdu 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전송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6" name="구부러진 연결선 39"/>
          <p:cNvCxnSpPr>
            <a:stCxn id="49" idx="1"/>
            <a:endCxn id="11" idx="4"/>
          </p:cNvCxnSpPr>
          <p:nvPr/>
        </p:nvCxnSpPr>
        <p:spPr>
          <a:xfrm flipH="1" flipV="1">
            <a:off x="1232756" y="2843808"/>
            <a:ext cx="1557203" cy="535643"/>
          </a:xfrm>
          <a:prstGeom prst="curvedConnector2">
            <a:avLst/>
          </a:prstGeom>
          <a:noFill/>
          <a:ln w="38100" cap="flat" cmpd="sng" algn="ctr">
            <a:solidFill>
              <a:srgbClr val="80808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7" name="TextBox 32"/>
          <p:cNvSpPr txBox="1"/>
          <p:nvPr/>
        </p:nvSpPr>
        <p:spPr>
          <a:xfrm>
            <a:off x="1628800" y="3347864"/>
            <a:ext cx="1700810" cy="26241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134</ep:Words>
  <ep:PresentationFormat>화면 슬라이드 쇼(4:3)</ep:PresentationFormat>
  <ep:Paragraphs>18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2023-05-29T17:06:36.000</dcterms:created>
  <dc:creator>김민정</dc:creator>
  <cp:lastModifiedBy>김민정</cp:lastModifiedBy>
  <dcterms:modified xsi:type="dcterms:W3CDTF">2023-05-29T21:03:19.601</dcterms:modified>
  <cp:revision>13</cp:revision>
  <dc:title>PowerPoint 프레젠테이션</dc:title>
  <cp:version/>
</cp:coreProperties>
</file>