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6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presProps" Target="presProps.xml"  /><Relationship Id="rId4" Type="http://schemas.openxmlformats.org/officeDocument/2006/relationships/slide" Target="slides/slide3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미니프로젝트 데이터설계서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088437" y="3890286"/>
            <a:ext cx="4813274" cy="4674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데이터설계_</a:t>
            </a:r>
            <a:r>
              <a:rPr lang="en-US" altLang="ko-KR"/>
              <a:t>O</a:t>
            </a:r>
            <a:r>
              <a:rPr lang="ko-KR" altLang="en-US"/>
              <a:t>반_1</a:t>
            </a:r>
            <a:r>
              <a:rPr lang="en-US" altLang="ko-KR"/>
              <a:t>871434</a:t>
            </a:r>
            <a:r>
              <a:rPr lang="ko-KR" altLang="en-US"/>
              <a:t>_조 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location_code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상품위치코드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stock_amount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Char(23)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재고수량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Stock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accent2"/>
                          </a:solidFill>
                        </a:rPr>
                        <a:t>재고</a:t>
                      </a:r>
                      <a:endParaRPr lang="ko-KR" altLang="en-US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accent2"/>
                          </a:solidFill>
                        </a:rPr>
                        <a:t>clothes</a:t>
                      </a:r>
                      <a:endParaRPr lang="en-US" altLang="ko-KR" b="1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44501" y="2501900"/>
          <a:ext cx="11296883" cy="4079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25558"/>
                <a:gridCol w="2166731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color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색상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사이즈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판매가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discount_price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할인판매가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discount_date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Char(21)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할인기간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Varchar2(500)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제품설명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sale_amount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판매량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day_delivery_status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Char(8)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당일발송여부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41961" y="901228"/>
          <a:ext cx="11298553" cy="1557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130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옷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Review&amp;starpoint, Order, Model, ShopBasket, Refund, Excahnge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44500" y="2501900"/>
          <a:ext cx="11302998" cy="4079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aver_starpoint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평균별점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outOfStock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품절여부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best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인기상품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new10%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신상</a:t>
                      </a:r>
                      <a:r>
                        <a:rPr lang="en-US" altLang="ko-KR"/>
                        <a:t>10%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day_delivery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당일발송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outer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아우터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pants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sk&amp;dress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치마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location_code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상품위치코드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41961" y="901228"/>
          <a:ext cx="11298553" cy="155765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825749"/>
                <a:gridCol w="2825749"/>
                <a:gridCol w="2825749"/>
                <a:gridCol w="282130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옷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Review&amp;starpoint, Order, Model, ShopBasket, Refund, Excahnge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model_seq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m_height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Number(3)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m_weight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Number(3)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모델몸무게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topsize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상의사이즈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bottomsize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하의사이즈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44500" y="2743729"/>
          <a:ext cx="11302998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member_ID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birthday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Char(8)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생년월일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email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이메일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password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phone_no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Char(13)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휴대폰번호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member_grade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sysdata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8077" cy="1557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3082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Review&amp;starpoint, Order, ShopBasket, Refund, Exchange, Inquire, Point, Coupon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emp_ID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직원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password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emp_name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dept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부서명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주민등록번호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birthday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Char(8)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생년월일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Number(3)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나이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hiredate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Timestamp(6)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입사일자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직원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Inquire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포인트구분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use_date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class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use_details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사용내역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point_amount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증감포인트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point_remaining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잔여포인트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member_ID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Member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coupon_seq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쿠폰구분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coupon_content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Char(30)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쿠폰내용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use_status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사용여부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validity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Char(8)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유효기간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Coupon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Member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3708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inquire_date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Timestamp(6)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inquire_kind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문의종류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inquire_content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password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answer_date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Timestamp(6)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답변날짜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answer_content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답변내용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emp_ID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직원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Inquire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Member, Emp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estimated_price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결제예상금액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quantity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수량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ShopBasket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Member, Clothes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000"/>
              <a:t>데이터 설계</a:t>
            </a:r>
            <a:endParaRPr lang="ko-KR" altLang="en-US" sz="4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800403"/>
            <a:ext cx="11302999" cy="4468635"/>
          </a:xfrm>
        </p:spPr>
        <p:txBody>
          <a:bodyPr/>
          <a:lstStyle/>
          <a:p>
            <a:pPr marL="404000" indent="-444000" algn="ctr">
              <a:buAutoNum type="arabicPeriod"/>
              <a:defRPr/>
            </a:pPr>
            <a:r>
              <a:rPr lang="ko-KR" altLang="en-US" sz="3000"/>
              <a:t>엔티티 기술서</a:t>
            </a:r>
            <a:endParaRPr lang="ko-KR" altLang="en-US" sz="3000"/>
          </a:p>
          <a:p>
            <a:pPr marL="404000" indent="-444000" algn="ctr">
              <a:buAutoNum type="arabicPeriod"/>
              <a:defRPr/>
            </a:pPr>
            <a:r>
              <a:rPr lang="ko-KR" altLang="en-US" sz="3000"/>
              <a:t>논리적 설계</a:t>
            </a:r>
            <a:endParaRPr lang="ko-KR" altLang="en-US" sz="3000"/>
          </a:p>
          <a:p>
            <a:pPr marL="404000" indent="-444000" algn="ctr">
              <a:buAutoNum type="arabicPeriod"/>
              <a:defRPr/>
            </a:pPr>
            <a:r>
              <a:rPr lang="ko-KR" altLang="en-US" sz="3000"/>
              <a:t>물리적 설계</a:t>
            </a:r>
            <a:endParaRPr lang="ko-KR" altLang="en-US" sz="3000"/>
          </a:p>
          <a:p>
            <a:pPr marL="404000" indent="-444000" algn="ctr">
              <a:buAutoNum type="arabicPeriod"/>
              <a:defRPr/>
            </a:pPr>
            <a:r>
              <a:rPr lang="ko-KR" altLang="en-US" sz="3000"/>
              <a:t>테이블 명세서</a:t>
            </a:r>
            <a:endParaRPr lang="ko-KR" altLang="en-US" sz="3000"/>
          </a:p>
          <a:p>
            <a:pPr marL="404000" indent="-444000" algn="ctr">
              <a:buAutoNum type="arabicPeriod"/>
              <a:defRPr/>
            </a:pPr>
            <a:r>
              <a:rPr lang="en-US" altLang="ko-KR" sz="3000"/>
              <a:t>DDL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4079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order_no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order_date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Timstamp(6)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total_order_price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총 주문 가격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discount_price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할인된 가격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pay_type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방법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total_payment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총 결제 가격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delivery_location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Varchar2(50)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배송지 정보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delivery_company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택배사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transport_no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Char(12)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운송번호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8077" cy="10147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3082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Member, Clothes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Review&amp;starpoint, Refund, Exchange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9765" y="2213359"/>
          <a:ext cx="11312469" cy="4450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46799"/>
                <a:gridCol w="1961077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before_deposite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입금전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deposite_check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입금확인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pre_release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출고준비중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deliverying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배송중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delivery_com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배송완료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confirm_pay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구매확정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application_refund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환불신청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refund_com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application_exchange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교환신청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exchange_com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교환완료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31798" y="1063586"/>
          <a:ext cx="11308077" cy="10147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825749"/>
                <a:gridCol w="2825749"/>
                <a:gridCol w="2825749"/>
                <a:gridCol w="283082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Member, Clothes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Review&amp;starpoint, Refund, Exchange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refund_reason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Varchar2(8)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환불사유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refund_price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Char(11)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환불예상금액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delivery_charge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별도의 배송비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order_no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Refund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환불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Order, Member, Clothes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exchange_reason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교환사유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delivery_charge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Number(4)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별도의 배송비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order_no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Exchange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교환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Order, Member, Clothes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테이블명세서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1798" y="2256655"/>
          <a:ext cx="11302998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6845"/>
                <a:gridCol w="2361560"/>
                <a:gridCol w="2653804"/>
                <a:gridCol w="921987"/>
                <a:gridCol w="867867"/>
                <a:gridCol w="846220"/>
                <a:gridCol w="16147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Attribute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DataType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N/N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review_content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Varchar2(100)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리뷰내용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starpoint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별점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order_no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Char(15)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memberID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Varchar(10)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Number(10)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○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1798" y="1063586"/>
          <a:ext cx="11302998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25749"/>
                <a:gridCol w="2825749"/>
                <a:gridCol w="2825749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 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Reivew&amp;starpoint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Desciption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리뷰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별점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  <a:effectLst/>
                        </a:rPr>
                        <a:t>Refer To</a:t>
                      </a:r>
                      <a:endParaRPr lang="en-US" altLang="ko-KR" b="1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Order, Member, Clothes</a:t>
                      </a:r>
                      <a:endParaRPr lang="en-US" altLang="ko-KR" b="1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Refered By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1624012" y="1877377"/>
            <a:ext cx="8943976" cy="31022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"Stock"(</a:t>
            </a:r>
            <a:endParaRPr lang="en-US" altLang="ko-KR"/>
          </a:p>
          <a:p>
            <a:pPr>
              <a:defRPr/>
            </a:pPr>
            <a:r>
              <a:rPr lang="en-US" altLang="ko-KR"/>
              <a:t>  "location_code" Char(4 )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"stock_amount" Char(23 )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"Stock" ADD CONSTRAINT "PK_stock" PRIMARY KEY ("location_code")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31799" y="1434426"/>
            <a:ext cx="3829050" cy="3379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"clothes"(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"c_name"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"color" Char(10 )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"size" Char(4 )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"price" Char(10 )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"discount_price" Char(10 ),</a:t>
            </a:r>
            <a:endParaRPr lang="en-US" altLang="ko-KR"/>
          </a:p>
          <a:p>
            <a:pPr>
              <a:defRPr/>
            </a:pPr>
            <a:r>
              <a:rPr lang="en-US" altLang="ko-KR"/>
              <a:t>  "discount_date" Char(21 ),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"des" Varchar2(500 ),</a:t>
            </a:r>
            <a:endParaRPr lang="en-US" altLang="ko-KR"/>
          </a:p>
          <a:p>
            <a:pPr>
              <a:defRPr/>
            </a:pPr>
            <a:r>
              <a:rPr lang="en-US" altLang="ko-KR"/>
              <a:t>  "sale_amount" Number(5,0),</a:t>
            </a:r>
            <a:endParaRPr lang="en-US" altLang="ko-KR"/>
          </a:p>
          <a:p>
            <a:pPr>
              <a:defRPr/>
            </a:pPr>
            <a:r>
              <a:rPr lang="en-US" altLang="ko-KR"/>
              <a:t>  "Day_delivery_status" Char(8 ),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4565504" y="1836420"/>
            <a:ext cx="7626496" cy="50196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"aver_starpoint" Char(5 ),</a:t>
            </a:r>
            <a:endParaRPr lang="en-US" altLang="ko-KR"/>
          </a:p>
          <a:p>
            <a:pPr>
              <a:defRPr/>
            </a:pPr>
            <a:r>
              <a:rPr lang="en-US" altLang="ko-KR"/>
              <a:t>  "outOfStock" Char(4 ),</a:t>
            </a:r>
            <a:endParaRPr lang="en-US" altLang="ko-KR"/>
          </a:p>
          <a:p>
            <a:pPr>
              <a:defRPr/>
            </a:pPr>
            <a:r>
              <a:rPr lang="en-US" altLang="ko-KR"/>
              <a:t>  "location_code" Char(4 ),</a:t>
            </a:r>
            <a:endParaRPr lang="en-US" altLang="ko-KR"/>
          </a:p>
          <a:p>
            <a:pPr>
              <a:defRPr/>
            </a:pPr>
            <a:r>
              <a:rPr lang="en-US" altLang="ko-KR"/>
              <a:t>  "best"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"new10%"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"day_delivery"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"outer"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"top"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"pants"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"sk&amp;dress" Char(1 )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"clothes" ADD CONSTRAINT "PK_clothes" PRIMARY KEY ("c_seq")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"clothes" ADD CONSTRAINT "stock" FOREIGN KEY ("location_code") REFERENCES "stock" ("location_code")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872402" y="1743594"/>
            <a:ext cx="9667876" cy="419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CREATE TABLE "Model"(</a:t>
            </a:r>
            <a:endParaRPr lang="en-US" altLang="ko-KR"/>
          </a:p>
          <a:p>
            <a:pPr>
              <a:defRPr/>
            </a:pPr>
            <a:r>
              <a:rPr lang="en-US" altLang="ko-KR"/>
              <a:t>  "model_seq"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"m_name" Varchar2(20 )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"m_height" Number(3,0)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"m_weight" Number(3,0)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"topsize" Number(2,0)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"bottomsize" Number(2,0)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"Model" ADD CONSTRAINT "PK_Model" PRIMARY KEY ("model_seq","c_seq")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"Model" ADD CONSTRAINT "Fitting" FOREIGN KEY ("c_seq") REFERENCES "clothes" ("c_seq")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428749" y="1797713"/>
            <a:ext cx="9334500" cy="36486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"Member"(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"Member_name" Varchar2(20 )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"birthday" Char(8 )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"email" Varchar2(20 )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"password" Varchar2(16 )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"phone_no" Char(13 )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"Member_grade" Varchar2(6 ) DEFAULT Member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"Member" ADD CONSTRAINT "PK_Member" PRIMARY KEY ("Member_ID")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990725" y="1821959"/>
            <a:ext cx="8210549" cy="39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"Emp"(</a:t>
            </a:r>
            <a:endParaRPr lang="en-US" altLang="ko-KR"/>
          </a:p>
          <a:p>
            <a:pPr>
              <a:defRPr/>
            </a:pPr>
            <a:r>
              <a:rPr lang="en-US" altLang="ko-KR"/>
              <a:t>  "emp_ID"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"password" Number(16,0)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"emp_name" Varchar2(20 ),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"dept" Varchar2(10 ),</a:t>
            </a:r>
            <a:endParaRPr lang="en-US" altLang="ko-KR"/>
          </a:p>
          <a:p>
            <a:pPr>
              <a:defRPr/>
            </a:pPr>
            <a:r>
              <a:rPr lang="en-US" altLang="ko-KR"/>
              <a:t>  "pid" Char(14 ),</a:t>
            </a:r>
            <a:endParaRPr lang="en-US" altLang="ko-KR"/>
          </a:p>
          <a:p>
            <a:pPr>
              <a:defRPr/>
            </a:pPr>
            <a:r>
              <a:rPr lang="en-US" altLang="ko-KR"/>
              <a:t>  "birthday" Char(8 ),</a:t>
            </a:r>
            <a:endParaRPr lang="en-US" altLang="ko-KR"/>
          </a:p>
          <a:p>
            <a:pPr>
              <a:defRPr/>
            </a:pPr>
            <a:r>
              <a:rPr lang="en-US" altLang="ko-KR"/>
              <a:t>  "age" Number(3,0),</a:t>
            </a:r>
            <a:endParaRPr lang="en-US" altLang="ko-KR"/>
          </a:p>
          <a:p>
            <a:pPr>
              <a:defRPr/>
            </a:pPr>
            <a:r>
              <a:rPr lang="en-US" altLang="ko-KR"/>
              <a:t>  "hiredate" Timestamp(6)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"Emp" ADD CONSTRAINT "PK_Emp" PRIMARY KEY ("emp_ID")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엔티티 기술서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2622" y="1308100"/>
          <a:ext cx="11295667" cy="50276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1613"/>
                <a:gridCol w="9584054"/>
              </a:tblGrid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엔티티명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속성명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재고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상품위치코드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재고수량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옷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색상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사이즈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판매가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할인판매가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할인기간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제품설명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판매량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당일발송여부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평균별점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품절여부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모델명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모델 키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모델 몸무게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상의 사이즈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하의 사이즈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카테고리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best, new 10%, </a:t>
                      </a:r>
                      <a:r>
                        <a:rPr lang="ko-KR" altLang="en-US"/>
                        <a:t>당일발송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outer, top, pants, sk&amp;dress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고객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회원이름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생년월일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이메일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회원 </a:t>
                      </a:r>
                      <a:r>
                        <a:rPr lang="en-US" altLang="ko-KR"/>
                        <a:t>ID,</a:t>
                      </a:r>
                      <a:r>
                        <a:rPr lang="ko-KR" altLang="en-US"/>
                        <a:t> 비밀번호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휴대폰 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회원 등급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직원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직원 </a:t>
                      </a:r>
                      <a:r>
                        <a:rPr lang="en-US" altLang="ko-KR"/>
                        <a:t>ID,</a:t>
                      </a:r>
                      <a:r>
                        <a:rPr lang="ko-KR" altLang="en-US"/>
                        <a:t> 비밀번호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부서명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주민등록번호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생년월일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나이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입사일자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포인트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구분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사용내역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증감포인트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잔여 포인트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319212" y="1786889"/>
            <a:ext cx="9553575" cy="44786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"Point"(</a:t>
            </a:r>
            <a:endParaRPr lang="en-US" altLang="ko-KR"/>
          </a:p>
          <a:p>
            <a:pPr>
              <a:defRPr/>
            </a:pPr>
            <a:r>
              <a:rPr lang="en-US" altLang="ko-KR"/>
              <a:t>  "p_seq"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"use_date" Char(20 )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"class" Char(2 )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"use_details" Varchar2(20 )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"point_amount" Number(4,0)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"point_remaing" Number(6,0)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"Point" ADD CONSTRAINT "PK_Point" PRIMARY KEY ("Member_ID","p_seq")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"Point" ADD CONSTRAINT "point_details" FOREIGN KEY ("Member_ID") REFERENCES "Member" ("Member_ID")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Coupon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781049" y="1846636"/>
            <a:ext cx="10629900" cy="39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"coupon"(</a:t>
            </a:r>
            <a:endParaRPr lang="en-US" altLang="ko-KR"/>
          </a:p>
          <a:p>
            <a:pPr>
              <a:defRPr/>
            </a:pPr>
            <a:r>
              <a:rPr lang="en-US" altLang="ko-KR"/>
              <a:t>  "coupon_seq"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"coupon_content" Char(30 )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"use_status" Varchar2(4 )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"Validity" Char(8 )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"coupon" ADD CONSTRAINT "PK_coupon" PRIMARY KEY ("Member_ID","coupon_seq")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"coupon" ADD CONSTRAINT "coupon_details" FOREIGN KEY ("Member_ID") REFERENCES "Member" ("Member_ID")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87816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Inquire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444500" y="1283932"/>
            <a:ext cx="10858500" cy="55740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"Inquire"(</a:t>
            </a:r>
            <a:endParaRPr lang="en-US" altLang="ko-KR"/>
          </a:p>
          <a:p>
            <a:pPr>
              <a:defRPr/>
            </a:pPr>
            <a:r>
              <a:rPr lang="en-US" altLang="ko-KR"/>
              <a:t>  "i_seq"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"Inquire_date" Timestamp(6)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"Inquire_kind"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"Inquire_content" Varchar2(100 )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"password" Char(10 ),</a:t>
            </a:r>
            <a:endParaRPr lang="en-US" altLang="ko-KR"/>
          </a:p>
          <a:p>
            <a:pPr>
              <a:defRPr/>
            </a:pPr>
            <a:r>
              <a:rPr lang="en-US" altLang="ko-KR"/>
              <a:t>  "Answer_date" Timestamp(6),</a:t>
            </a:r>
            <a:endParaRPr lang="en-US" altLang="ko-KR"/>
          </a:p>
          <a:p>
            <a:pPr>
              <a:defRPr/>
            </a:pPr>
            <a:r>
              <a:rPr lang="en-US" altLang="ko-KR"/>
              <a:t>  "Answer_content" Varchar2(100 ),</a:t>
            </a:r>
            <a:endParaRPr lang="en-US" altLang="ko-KR"/>
          </a:p>
          <a:p>
            <a:pPr>
              <a:defRPr/>
            </a:pPr>
            <a:r>
              <a:rPr lang="en-US" altLang="ko-KR"/>
              <a:t>  "emp_ID" Varchar2(10 )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"Inquire" ADD CONSTRAINT "PK_Inquire" PRIMARY KEY ("Member_ID","i_seq","emp_ID")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"Inquire" ADD CONSTRAINT "Inquire" FOREIGN KEY ("Member_ID") REFERENCES "Member" ("Member_ID")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"Inquire" ADD CONSTRAINT "Inquire_answer" FOREIGN KEY ("emp_ID") REFERENCES "Emp" ("emp_ID")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ShopBasket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614362" y="2038868"/>
            <a:ext cx="10963275" cy="44743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"ShopBasket"(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"Estimated_price" Char(12 )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"Quantity"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"ShopBasket" ADD CONSTRAINT "PK_ShopBasket" PRIMARY KEY ("Member_ID","c_seq")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"ShopBasket" ADD CONSTRAINT "Clothes-ShopBasket" FOREIGN KEY ("c_seq") REFERENCES "clothes" ("c_seq")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"ShopBasket" ADD CONSTRAINT "Mem-ShopBasket" FOREIGN KEY ("Member_ID") REFERENCES "Member" ("Member_ID")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431799" y="1434426"/>
            <a:ext cx="4210050" cy="5017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"Order"(</a:t>
            </a:r>
            <a:endParaRPr lang="en-US" altLang="ko-KR"/>
          </a:p>
          <a:p>
            <a:pPr>
              <a:defRPr/>
            </a:pPr>
            <a:r>
              <a:rPr lang="en-US" altLang="ko-KR"/>
              <a:t>  "order_no" Char(15 )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"order_date" Timestamp(6)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"total_order_price" Char(11 ),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"discount_price" Char(11 ),</a:t>
            </a:r>
            <a:endParaRPr lang="en-US" altLang="ko-KR"/>
          </a:p>
          <a:p>
            <a:pPr>
              <a:defRPr/>
            </a:pPr>
            <a:r>
              <a:rPr lang="en-US" altLang="ko-KR"/>
              <a:t>  "pay_type" Char(5 ),</a:t>
            </a:r>
            <a:endParaRPr lang="en-US" altLang="ko-KR"/>
          </a:p>
          <a:p>
            <a:pPr>
              <a:defRPr/>
            </a:pPr>
            <a:r>
              <a:rPr lang="en-US" altLang="ko-KR"/>
              <a:t>  "total_payment" Char(11 ),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"Delivery_location" Varchar2(50 ),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"delivery_company" Char(10 ),</a:t>
            </a:r>
            <a:endParaRPr lang="en-US" altLang="ko-KR"/>
          </a:p>
          <a:p>
            <a:pPr>
              <a:defRPr/>
            </a:pPr>
            <a:r>
              <a:rPr lang="en-US" altLang="ko-KR"/>
              <a:t>  "Transport_no" Char(12 ),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"before_deposite"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"depoiste_check"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"pre_release"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"deliverying" Char(1 ),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4616160" y="1467802"/>
            <a:ext cx="7575840" cy="39214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"delivery_com"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"confirm_pay"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"application_refund"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"refund_com"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"application_exchange" Char(1 ),</a:t>
            </a:r>
            <a:endParaRPr lang="en-US" altLang="ko-KR"/>
          </a:p>
          <a:p>
            <a:pPr>
              <a:defRPr/>
            </a:pPr>
            <a:r>
              <a:rPr lang="en-US" altLang="ko-KR"/>
              <a:t>  "exchange_com" Char(1 )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"Order" ADD CONSTRAINT "PK_Order" PRIMARY KEY ("order_no","Member_ID","c_seq")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"Order" ADD CONSTRAINT "order" FOREIGN KEY ("Member_ID", "c_seq") REFERENCES "ShopBasket" ("Member_ID", "c_seq")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Refund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42925" y="1925001"/>
            <a:ext cx="11106150" cy="4197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"Refund"(</a:t>
            </a:r>
            <a:endParaRPr lang="en-US" altLang="ko-KR"/>
          </a:p>
          <a:p>
            <a:pPr>
              <a:defRPr/>
            </a:pPr>
            <a:r>
              <a:rPr lang="en-US" altLang="ko-KR"/>
              <a:t>  "refund_reason" Varchar2(8 )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"refund_price" Char(11 ),</a:t>
            </a:r>
            <a:endParaRPr lang="en-US" altLang="ko-KR"/>
          </a:p>
          <a:p>
            <a:pPr>
              <a:defRPr/>
            </a:pPr>
            <a:r>
              <a:rPr lang="en-US" altLang="ko-KR"/>
              <a:t>  "delivery_charge" Number(4,0),</a:t>
            </a:r>
            <a:endParaRPr lang="en-US" altLang="ko-KR"/>
          </a:p>
          <a:p>
            <a:pPr>
              <a:defRPr/>
            </a:pPr>
            <a:r>
              <a:rPr lang="en-US" altLang="ko-KR"/>
              <a:t>  "order_no" Char(15 )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"Refund" ADD CONSTRAINT "PK_Refund" PRIMARY KEY ("order_no","Member_ID","c_seq")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"Refund" ADD CONSTRAINT "Refund" FOREIGN KEY ("order_no", "Member_ID", "c_seq") REFERENCES "Order" ("order_no", "Member_ID", "c_seq")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Exchange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1073727" y="1987348"/>
            <a:ext cx="10044545" cy="39257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"Exchange"(</a:t>
            </a:r>
            <a:endParaRPr lang="en-US" altLang="ko-KR"/>
          </a:p>
          <a:p>
            <a:pPr>
              <a:defRPr/>
            </a:pPr>
            <a:r>
              <a:rPr lang="en-US" altLang="ko-KR"/>
              <a:t>  "exchange_reason" Varchar2(5 )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"delivery_charge" Number(4,0),</a:t>
            </a:r>
            <a:endParaRPr lang="en-US" altLang="ko-KR"/>
          </a:p>
          <a:p>
            <a:pPr>
              <a:defRPr/>
            </a:pPr>
            <a:r>
              <a:rPr lang="en-US" altLang="ko-KR"/>
              <a:t>  "order_no" Char(15 )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"Exchange" ADD CONSTRAINT "PK_Exchange" PRIMARY KEY ("order_no","Member_ID","c_seq")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"Exchange" ADD CONSTRAINT "Exchange" FOREIGN KEY ("order_no", "Member_ID", "c_seq") REFERENCES "Order" ("order_no", "Member_ID", "c_seq")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DDL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063586"/>
          <a:ext cx="1130299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6868"/>
                <a:gridCol w="70261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TableName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Review&amp;starpoint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614795" y="1911579"/>
            <a:ext cx="10962410" cy="4201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CREATE TABLE "Review&amp;starpoint"(</a:t>
            </a:r>
            <a:endParaRPr lang="en-US" altLang="ko-KR"/>
          </a:p>
          <a:p>
            <a:pPr>
              <a:defRPr/>
            </a:pPr>
            <a:r>
              <a:rPr lang="en-US" altLang="ko-KR"/>
              <a:t>  "review_content" Varchar2(100 ),</a:t>
            </a:r>
            <a:endParaRPr lang="en-US" altLang="ko-KR"/>
          </a:p>
          <a:p>
            <a:pPr>
              <a:defRPr/>
            </a:pPr>
            <a:r>
              <a:rPr lang="en-US" altLang="ko-KR"/>
              <a:t>  "starpoint" Char(5 ),</a:t>
            </a:r>
            <a:endParaRPr lang="en-US" altLang="ko-KR"/>
          </a:p>
          <a:p>
            <a:pPr>
              <a:defRPr/>
            </a:pPr>
            <a:r>
              <a:rPr lang="en-US" altLang="ko-KR"/>
              <a:t>  "order_no" Char(15 )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"Member_ID" Varchar2(10 ) NOT NULL,</a:t>
            </a:r>
            <a:endParaRPr lang="en-US" altLang="ko-KR"/>
          </a:p>
          <a:p>
            <a:pPr>
              <a:defRPr/>
            </a:pPr>
            <a:r>
              <a:rPr lang="en-US" altLang="ko-KR"/>
              <a:t>  "c_seq" Number(10,0) NOT NULL</a:t>
            </a:r>
            <a:endParaRPr lang="en-US" altLang="ko-KR"/>
          </a:p>
          <a:p>
            <a:pPr>
              <a:defRPr/>
            </a:pP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"Review&amp;starpoint" ADD CONSTRAINT "PK_Review&amp;starpoint" PRIMARY KEY ("order_no","Member_ID","c_seq")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ALTER TABLE "Review&amp;starpoint" ADD CONSTRAINT "Review&amp;starpoint" FOREIGN KEY ("order_no", "Member_ID", "c_seq") REFERENCES "Order" ("order_no", "Member_ID", "c_seq")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엔티티 기술서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2754" y="1063586"/>
          <a:ext cx="11306491" cy="55789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22437"/>
                <a:gridCol w="9584054"/>
              </a:tblGrid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엔티티명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속성명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쿠폰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쿠폰내용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사용여부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유효 기간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문의 날짜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문의 종류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문의 내용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비밀번호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답변한 날짜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답변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장바구니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결제예상금액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수량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4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주문번호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주문일자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총 주문 가격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할인된 가격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결제 방법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총 결제 가격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배송지 정보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택배사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운송번호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구매상태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입금 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입금 확인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출고 준비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배송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배송 완료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구매 확정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환불 신청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환불 완료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교환 신청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교환 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 예상 금액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환불 사유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별도의 배송비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교환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교환 사유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별도의 배송비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리뷰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별점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리뷰내용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별점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논리적 설계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81178"/>
            <a:ext cx="12192000" cy="430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논리적 설계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3380"/>
          <a:stretch>
            <a:fillRect/>
          </a:stretch>
        </p:blipFill>
        <p:spPr>
          <a:xfrm>
            <a:off x="2427879" y="1063586"/>
            <a:ext cx="7336242" cy="556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논리적 설계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940"/>
          <a:stretch>
            <a:fillRect/>
          </a:stretch>
        </p:blipFill>
        <p:spPr>
          <a:xfrm>
            <a:off x="2887632" y="842962"/>
            <a:ext cx="615696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물리적 설계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7540" y="377189"/>
            <a:ext cx="5836920" cy="6103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물리적 설계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4530" y="1063586"/>
            <a:ext cx="8282940" cy="577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1593</ep:Words>
  <ep:PresentationFormat/>
  <ep:Paragraphs>200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교차</vt:lpstr>
      <vt:lpstr>미니프로젝트 데이터설계서</vt:lpstr>
      <vt:lpstr>데이터 설계</vt:lpstr>
      <vt:lpstr>엔티티 기술서</vt:lpstr>
      <vt:lpstr>엔티티 기술서</vt:lpstr>
      <vt:lpstr>논리적 설계</vt:lpstr>
      <vt:lpstr>논리적 설계</vt:lpstr>
      <vt:lpstr>논리적 설계</vt:lpstr>
      <vt:lpstr>물리적 설계</vt:lpstr>
      <vt:lpstr>물리적 설계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테이블명세서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whals</cp:lastModifiedBy>
  <dcterms:modified xsi:type="dcterms:W3CDTF">2020-12-06T12:49:33.998</dcterms:modified>
  <cp:revision>85</cp:revision>
  <dc:title>미니프로젝트 데이터설계서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