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944eea4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944eea4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944eea4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944eea4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944eea4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944eea4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7944eea4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7944eea4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944eea4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944eea4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944eea4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944eea4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944eea4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944eea4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10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Time Series Monitoring Application For Root Cause Analysis</a:t>
            </a:r>
            <a:endParaRPr b="1"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586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 Jeong Kang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65250"/>
            <a:ext cx="75057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ependency on an expert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Absence of a centralized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monitoring all systems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Usability problems in analyzing time series data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65250"/>
            <a:ext cx="75057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application which models a heuristic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Easy-to-use interface to minimize the need for training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monitoring all Brown systems by visualizing their time series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suggestions on which systems to examine based on their likelihood of having an issue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Details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65250"/>
            <a:ext cx="55254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 Chart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high level overview of systems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point of the user's selection of Views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Vertical Stack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Shows the history of visited Views and current option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options are sorted by ‘priority’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Populates the View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8714" l="8129" r="6923" t="2269"/>
          <a:stretch/>
        </p:blipFill>
        <p:spPr>
          <a:xfrm>
            <a:off x="6420325" y="713600"/>
            <a:ext cx="1789800" cy="1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063" y="2571750"/>
            <a:ext cx="1346825" cy="20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Details</a:t>
            </a:r>
            <a:endParaRPr b="1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665250"/>
            <a:ext cx="44700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input fields + sliding bar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Heatmap - general overview of time series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graphs - individual time series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29357" l="21499" r="1854" t="2762"/>
          <a:stretch/>
        </p:blipFill>
        <p:spPr>
          <a:xfrm>
            <a:off x="5289075" y="1212750"/>
            <a:ext cx="3522197" cy="307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Results</a:t>
            </a:r>
            <a:endParaRPr b="1" sz="5000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385850" y="25717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(</a:t>
            </a:r>
            <a:r>
              <a:rPr b="1" lang="en" sz="3000">
                <a:solidFill>
                  <a:srgbClr val="FFFFFF"/>
                </a:solidFill>
              </a:rPr>
              <a:t>Demo)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665250"/>
            <a:ext cx="75057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the back-end: API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effectiveness of the application: U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testing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generation of a heuristic: AI modeling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