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4" r:id="rId2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699FF"/>
    <a:srgbClr val="3333FF"/>
    <a:srgbClr val="FFFFCC"/>
    <a:srgbClr val="D9D9D9"/>
    <a:srgbClr val="000000"/>
    <a:srgbClr val="CECEEF"/>
    <a:srgbClr val="CCCCFF"/>
    <a:srgbClr val="CCFFFF"/>
    <a:srgbClr val="D1D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263" autoAdjust="0"/>
  </p:normalViewPr>
  <p:slideViewPr>
    <p:cSldViewPr>
      <p:cViewPr>
        <p:scale>
          <a:sx n="123" d="100"/>
          <a:sy n="123" d="100"/>
        </p:scale>
        <p:origin x="-133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B4C50-9946-4EAE-A2B4-8F96F8B7AE83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A3C3A-99D8-4B72-A633-9698E2F4DB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80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84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706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2" y="274643"/>
            <a:ext cx="603152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80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5897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1474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2" y="1600205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2338" y="1600205"/>
            <a:ext cx="404446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5680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7436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4641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52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273055"/>
            <a:ext cx="5111262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0684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5711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0" y="641350"/>
            <a:ext cx="91440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3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Microsoft_PowerPoint_97-2003_______5.ppt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Microsoft_PowerPoint_97-2003_______12.ppt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Microsoft_PowerPoint_97-2003_______9.ppt"/><Relationship Id="rId7" Type="http://schemas.openxmlformats.org/officeDocument/2006/relationships/oleObject" Target="../embeddings/Microsoft_PowerPoint_97-2003_______2.ppt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Microsoft_PowerPoint_97-2003_______7.ppt"/><Relationship Id="rId25" Type="http://schemas.openxmlformats.org/officeDocument/2006/relationships/oleObject" Target="../embeddings/Microsoft_PowerPoint_97-2003_______11.ppt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Microsoft_PowerPoint_97-2003_______15.ppt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Microsoft_PowerPoint_97-2003_______4.ppt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15" Type="http://schemas.openxmlformats.org/officeDocument/2006/relationships/oleObject" Target="../embeddings/Microsoft_PowerPoint_97-2003_______6.ppt"/><Relationship Id="rId23" Type="http://schemas.openxmlformats.org/officeDocument/2006/relationships/oleObject" Target="../embeddings/Microsoft_PowerPoint_97-2003_______10.ppt"/><Relationship Id="rId28" Type="http://schemas.openxmlformats.org/officeDocument/2006/relationships/oleObject" Target="../embeddings/Microsoft_PowerPoint_97-2003_______14.ppt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Microsoft_PowerPoint_97-2003_______8.ppt"/><Relationship Id="rId4" Type="http://schemas.openxmlformats.org/officeDocument/2006/relationships/oleObject" Target="../embeddings/Microsoft_PowerPoint_97-2003_______1.ppt"/><Relationship Id="rId9" Type="http://schemas.openxmlformats.org/officeDocument/2006/relationships/oleObject" Target="../embeddings/Microsoft_PowerPoint_97-2003_______3.ppt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Microsoft_PowerPoint_97-2003_______13.pp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79388" y="59667"/>
            <a:ext cx="8678892" cy="549275"/>
          </a:xfrm>
          <a:prstGeom prst="rect">
            <a:avLst/>
          </a:prstGeom>
          <a:noFill/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28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▣ </a:t>
            </a:r>
            <a:r>
              <a:rPr lang="ko-KR" altLang="en-US" sz="28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전산 수정 관련 이력사항</a:t>
            </a:r>
            <a:endParaRPr lang="ko-KR" altLang="en-US" sz="2800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63035"/>
              </p:ext>
            </p:extLst>
          </p:nvPr>
        </p:nvGraphicFramePr>
        <p:xfrm>
          <a:off x="251520" y="757209"/>
          <a:ext cx="8712080" cy="5233028"/>
        </p:xfrm>
        <a:graphic>
          <a:graphicData uri="http://schemas.openxmlformats.org/drawingml/2006/table">
            <a:tbl>
              <a:tblPr/>
              <a:tblGrid>
                <a:gridCol w="46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24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2000"/>
                <a:gridCol w="154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 pitchFamily="18" charset="-127"/>
                        </a:rPr>
                        <a:t>NO.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 pitchFamily="18" charset="-127"/>
                      </a:endParaRPr>
                    </a:p>
                  </a:txBody>
                  <a:tcPr marL="91446" marR="9144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 pitchFamily="18" charset="-127"/>
                        </a:rPr>
                        <a:t>수정 요청일자</a:t>
                      </a:r>
                    </a:p>
                  </a:txBody>
                  <a:tcPr marL="91446" marR="9144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 pitchFamily="18" charset="-127"/>
                        </a:rPr>
                        <a:t>담당자</a:t>
                      </a:r>
                    </a:p>
                  </a:txBody>
                  <a:tcPr marL="91446" marR="9144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 pitchFamily="18" charset="-127"/>
                        </a:rPr>
                        <a:t>확인 요청 사항</a:t>
                      </a:r>
                    </a:p>
                  </a:txBody>
                  <a:tcPr marL="91446" marR="9144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 pitchFamily="18" charset="-127"/>
                        </a:rPr>
                        <a:t>첨부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 pitchFamily="18" charset="-127"/>
                      </a:endParaRPr>
                    </a:p>
                  </a:txBody>
                  <a:tcPr marL="91446" marR="9144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 pitchFamily="18" charset="-127"/>
                        </a:rPr>
                        <a:t>변경 완료일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 pitchFamily="18" charset="-127"/>
                      </a:endParaRPr>
                    </a:p>
                  </a:txBody>
                  <a:tcPr marL="91446" marR="9144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김 정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수불 요청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–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재고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잔량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)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수량 초과 안되도록 수정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              –   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일괄 수불 요청 가능하도록 수정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.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김 정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수불 처리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–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일괄 처리 가능하도록 수정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3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김 정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생산실적등록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–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신규 버튼 없이 저장되도록 수정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수정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버튼 추가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4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김 정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검사기준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-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순번 등록 시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‘-’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 사용 가능하도록 수정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5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김 정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창고별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 재고에서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‘–’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의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재고는 표시 안되도록 수정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.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6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07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김 정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창고별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 재고 및 자재 재고현황 수량 차이 확인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7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08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유 조 식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설비정보에서 원자재 명에 제품정보와 같이 선택 가능하도록 수정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8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08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유 조 식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설비 정보 이력 관리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첨부 파일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Update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시 저장되도록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)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9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08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김 영 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검사 계획 분할되도록 확인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10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08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김 영 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검사 지시에서 우선순위 기록 할 수 있도록 수정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11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08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김 영 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수불 요청서 전표에 결재란 추가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14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정 관 호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출하 지시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–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업체별로 묶어서 생성되도록 수정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13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14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이 동 원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수주 내역 조회 시 미납의 경우 항상 조회되도록 수정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14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14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이 동 원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포장 사양에 대하여 조회 가능하도록 수정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15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2020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년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12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월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15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일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김 정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섭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제품 생산에 대한 정보 추가 필요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현대하모니 M"/>
                        </a:rPr>
                        <a:t>.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현대하모니 M"/>
                      </a:endParaRPr>
                    </a:p>
                  </a:txBody>
                  <a:tcPr marL="84406" marR="84406" marT="0" marB="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783425"/>
              </p:ext>
            </p:extLst>
          </p:nvPr>
        </p:nvGraphicFramePr>
        <p:xfrm>
          <a:off x="6444208" y="71532"/>
          <a:ext cx="234799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66"/>
                <a:gridCol w="782666"/>
                <a:gridCol w="782666"/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요청건수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완료건수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</a:rPr>
                        <a:t>미진행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개체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210786"/>
              </p:ext>
            </p:extLst>
          </p:nvPr>
        </p:nvGraphicFramePr>
        <p:xfrm>
          <a:off x="7077253" y="1075983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프레젠테이션" showAsIcon="1" r:id="rId4" imgW="380880" imgH="771480" progId="PowerPoint.Show.8">
                  <p:embed/>
                </p:oleObj>
              </mc:Choice>
              <mc:Fallback>
                <p:oleObj name="프레젠테이션" showAsIcon="1" r:id="rId4" imgW="380880" imgH="771480" progId="PowerPoint.Show.8">
                  <p:embed/>
                  <p:pic>
                    <p:nvPicPr>
                      <p:cNvPr id="0" name="개체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253" y="1075983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994819"/>
              </p:ext>
            </p:extLst>
          </p:nvPr>
        </p:nvGraphicFramePr>
        <p:xfrm>
          <a:off x="7077253" y="1381904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프레젠테이션" showAsIcon="1" r:id="rId7" imgW="380880" imgH="771480" progId="PowerPoint.Show.8">
                  <p:embed/>
                </p:oleObj>
              </mc:Choice>
              <mc:Fallback>
                <p:oleObj name="프레젠테이션" showAsIcon="1" r:id="rId7" imgW="380880" imgH="771480" progId="PowerPoint.Show.8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253" y="1381904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36668"/>
              </p:ext>
            </p:extLst>
          </p:nvPr>
        </p:nvGraphicFramePr>
        <p:xfrm>
          <a:off x="7077253" y="1700808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프레젠테이션" showAsIcon="1" r:id="rId9" imgW="380880" imgH="771480" progId="PowerPoint.Show.8">
                  <p:embed/>
                </p:oleObj>
              </mc:Choice>
              <mc:Fallback>
                <p:oleObj name="프레젠테이션" showAsIcon="1" r:id="rId9" imgW="380880" imgH="771480" progId="PowerPoint.Show.8">
                  <p:embed/>
                  <p:pic>
                    <p:nvPicPr>
                      <p:cNvPr id="0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253" y="1700808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073734"/>
              </p:ext>
            </p:extLst>
          </p:nvPr>
        </p:nvGraphicFramePr>
        <p:xfrm>
          <a:off x="7077253" y="1988964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프레젠테이션" showAsIcon="1" r:id="rId11" imgW="380880" imgH="771480" progId="PowerPoint.Show.8">
                  <p:embed/>
                </p:oleObj>
              </mc:Choice>
              <mc:Fallback>
                <p:oleObj name="프레젠테이션" showAsIcon="1" r:id="rId11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253" y="1988964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239999"/>
              </p:ext>
            </p:extLst>
          </p:nvPr>
        </p:nvGraphicFramePr>
        <p:xfrm>
          <a:off x="7084531" y="2572653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프레젠테이션" showAsIcon="1" r:id="rId13" imgW="380880" imgH="771480" progId="PowerPoint.Show.8">
                  <p:embed/>
                </p:oleObj>
              </mc:Choice>
              <mc:Fallback>
                <p:oleObj name="프레젠테이션" showAsIcon="1" r:id="rId13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531" y="2572653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919598"/>
              </p:ext>
            </p:extLst>
          </p:nvPr>
        </p:nvGraphicFramePr>
        <p:xfrm>
          <a:off x="7074515" y="2276872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프레젠테이션" showAsIcon="1" r:id="rId15" imgW="380880" imgH="771480" progId="PowerPoint.Show.8">
                  <p:embed/>
                </p:oleObj>
              </mc:Choice>
              <mc:Fallback>
                <p:oleObj name="프레젠테이션" showAsIcon="1" r:id="rId15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515" y="2276872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76996"/>
              </p:ext>
            </p:extLst>
          </p:nvPr>
        </p:nvGraphicFramePr>
        <p:xfrm>
          <a:off x="7092280" y="2852936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프레젠테이션" showAsIcon="1" r:id="rId17" imgW="380880" imgH="771480" progId="PowerPoint.Show.8">
                  <p:embed/>
                </p:oleObj>
              </mc:Choice>
              <mc:Fallback>
                <p:oleObj name="프레젠테이션" showAsIcon="1" r:id="rId17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852936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191075"/>
              </p:ext>
            </p:extLst>
          </p:nvPr>
        </p:nvGraphicFramePr>
        <p:xfrm>
          <a:off x="7092280" y="3140968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3" name="프레젠테이션" showAsIcon="1" r:id="rId19" imgW="380880" imgH="771480" progId="PowerPoint.Show.8">
                  <p:embed/>
                </p:oleObj>
              </mc:Choice>
              <mc:Fallback>
                <p:oleObj name="프레젠테이션" showAsIcon="1" r:id="rId19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140968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589642"/>
              </p:ext>
            </p:extLst>
          </p:nvPr>
        </p:nvGraphicFramePr>
        <p:xfrm>
          <a:off x="7092280" y="342900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프레젠테이션" showAsIcon="1" r:id="rId21" imgW="380880" imgH="771480" progId="PowerPoint.Show.8">
                  <p:embed/>
                </p:oleObj>
              </mc:Choice>
              <mc:Fallback>
                <p:oleObj name="프레젠테이션" showAsIcon="1" r:id="rId21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429000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803050"/>
              </p:ext>
            </p:extLst>
          </p:nvPr>
        </p:nvGraphicFramePr>
        <p:xfrm>
          <a:off x="7092280" y="3717032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프레젠테이션" showAsIcon="1" r:id="rId23" imgW="380880" imgH="771480" progId="PowerPoint.Show.8">
                  <p:embed/>
                </p:oleObj>
              </mc:Choice>
              <mc:Fallback>
                <p:oleObj name="프레젠테이션" showAsIcon="1" r:id="rId23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717032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315451"/>
              </p:ext>
            </p:extLst>
          </p:nvPr>
        </p:nvGraphicFramePr>
        <p:xfrm>
          <a:off x="7092280" y="4005064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프레젠테이션" showAsIcon="1" r:id="rId25" imgW="380880" imgH="771480" progId="PowerPoint.Show.8">
                  <p:embed/>
                </p:oleObj>
              </mc:Choice>
              <mc:Fallback>
                <p:oleObj name="프레젠테이션" showAsIcon="1" r:id="rId25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005064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050566"/>
              </p:ext>
            </p:extLst>
          </p:nvPr>
        </p:nvGraphicFramePr>
        <p:xfrm>
          <a:off x="7092280" y="4293096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7" name="프레젠테이션" showAsIcon="1" r:id="rId26" imgW="380880" imgH="771480" progId="PowerPoint.Show.8">
                  <p:embed/>
                </p:oleObj>
              </mc:Choice>
              <mc:Fallback>
                <p:oleObj name="프레젠테이션" showAsIcon="1" r:id="rId26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293096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757822"/>
              </p:ext>
            </p:extLst>
          </p:nvPr>
        </p:nvGraphicFramePr>
        <p:xfrm>
          <a:off x="7092280" y="4581128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프레젠테이션" showAsIcon="1" r:id="rId27" imgW="380880" imgH="771480" progId="PowerPoint.Show.8">
                  <p:embed/>
                </p:oleObj>
              </mc:Choice>
              <mc:Fallback>
                <p:oleObj name="프레젠테이션" showAsIcon="1" r:id="rId27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581128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27097"/>
              </p:ext>
            </p:extLst>
          </p:nvPr>
        </p:nvGraphicFramePr>
        <p:xfrm>
          <a:off x="7092280" y="486916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프레젠테이션" showAsIcon="1" r:id="rId28" imgW="380880" imgH="771480" progId="PowerPoint.Show.8">
                  <p:embed/>
                </p:oleObj>
              </mc:Choice>
              <mc:Fallback>
                <p:oleObj name="프레젠테이션" showAsIcon="1" r:id="rId28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869160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079513"/>
              </p:ext>
            </p:extLst>
          </p:nvPr>
        </p:nvGraphicFramePr>
        <p:xfrm>
          <a:off x="7092280" y="5157192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name="프레젠테이션" showAsIcon="1" r:id="rId29" imgW="380880" imgH="771480" progId="PowerPoint.Show.8">
                  <p:embed/>
                </p:oleObj>
              </mc:Choice>
              <mc:Fallback>
                <p:oleObj name="프레젠테이션" showAsIcon="1" r:id="rId29" imgW="380880" imgH="771480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157192"/>
                        <a:ext cx="241300" cy="215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0070C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423007"/>
      </p:ext>
    </p:extLst>
  </p:cSld>
  <p:clrMapOvr>
    <a:masterClrMapping/>
  </p:clrMapOvr>
</p:sld>
</file>

<file path=ppt/theme/theme1.xml><?xml version="1.0" encoding="utf-8"?>
<a:theme xmlns:a="http://schemas.openxmlformats.org/drawingml/2006/main" name="5_기본 디자인">
  <a:themeElements>
    <a:clrScheme name="4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4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11170</TotalTime>
  <Words>300</Words>
  <Application>Microsoft Office PowerPoint</Application>
  <PresentationFormat>화면 슬라이드 쇼(4:3)</PresentationFormat>
  <Paragraphs>72</Paragraphs>
  <Slides>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5_기본 디자인</vt:lpstr>
      <vt:lpstr>프레젠테이션</vt:lpstr>
      <vt:lpstr>Microsoft PowerPoint 97-2003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user</cp:lastModifiedBy>
  <cp:revision>519</cp:revision>
  <cp:lastPrinted>2014-02-21T06:33:18Z</cp:lastPrinted>
  <dcterms:created xsi:type="dcterms:W3CDTF">2014-01-09T04:47:49Z</dcterms:created>
  <dcterms:modified xsi:type="dcterms:W3CDTF">2020-12-14T07:31:07Z</dcterms:modified>
</cp:coreProperties>
</file>