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58" r:id="rId4"/>
  </p:sldMasterIdLst>
  <p:notesMasterIdLst>
    <p:notesMasterId r:id="rId8"/>
  </p:notesMasterIdLst>
  <p:handoutMasterIdLst>
    <p:handoutMasterId r:id="rId9"/>
  </p:handoutMasterIdLst>
  <p:sldIdLst>
    <p:sldId id="2147483636" r:id="rId5"/>
    <p:sldId id="2147483629" r:id="rId6"/>
    <p:sldId id="2147483637" r:id="rId7"/>
  </p:sldIdLst>
  <p:sldSz cx="9906000" cy="6858000" type="A4"/>
  <p:notesSz cx="6807200" cy="9939338"/>
  <p:embeddedFontLst>
    <p:embeddedFont>
      <p:font typeface="Arial Narrow" panose="020B0606020202030204" pitchFamily="34" charset="0"/>
      <p:regular r:id="rId10"/>
      <p:bold r:id="rId11"/>
      <p:italic r:id="rId12"/>
      <p:boldItalic r:id="rId13"/>
    </p:embeddedFont>
    <p:embeddedFont>
      <p:font typeface="LG스마트체 Regular" panose="020B0600000101010101" pitchFamily="50" charset="-127"/>
      <p:regular r:id="rId14"/>
    </p:embeddedFont>
    <p:embeddedFont>
      <p:font typeface="굴림" panose="020B0600000101010101" pitchFamily="50" charset="-127"/>
      <p:regular r:id="rId15"/>
    </p:embeddedFont>
  </p:embeddedFontLst>
  <p:custDataLst>
    <p:tags r:id="rId16"/>
  </p:custDataLst>
  <p:defaultTextStyle>
    <a:defPPr>
      <a:defRPr lang="ko-KR"/>
    </a:defPPr>
    <a:lvl1pPr algn="l" rtl="0" fontAlgn="base" latinLnBrk="1">
      <a:spcBef>
        <a:spcPct val="2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1pPr>
    <a:lvl2pPr marL="457200" algn="l" rtl="0" fontAlgn="base" latinLnBrk="1">
      <a:spcBef>
        <a:spcPct val="2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2pPr>
    <a:lvl3pPr marL="914400" algn="l" rtl="0" fontAlgn="base" latinLnBrk="1">
      <a:spcBef>
        <a:spcPct val="2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3pPr>
    <a:lvl4pPr marL="1371600" algn="l" rtl="0" fontAlgn="base" latinLnBrk="1">
      <a:spcBef>
        <a:spcPct val="2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4pPr>
    <a:lvl5pPr marL="1828800" algn="l" rtl="0" fontAlgn="base" latinLnBrk="1">
      <a:spcBef>
        <a:spcPct val="2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tx1"/>
        </a:solidFill>
        <a:latin typeface="Arial" charset="0"/>
        <a:ea typeface="돋움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pos="104" userDrawn="1">
          <p15:clr>
            <a:srgbClr val="A4A3A4"/>
          </p15:clr>
        </p15:guide>
        <p15:guide id="8" pos="3120">
          <p15:clr>
            <a:srgbClr val="A4A3A4"/>
          </p15:clr>
        </p15:guide>
        <p15:guide id="9" pos="3959" userDrawn="1">
          <p15:clr>
            <a:srgbClr val="A4A3A4"/>
          </p15:clr>
        </p15:guide>
        <p15:guide id="11" orient="horz" pos="2092" userDrawn="1">
          <p15:clr>
            <a:srgbClr val="A4A3A4"/>
          </p15:clr>
        </p15:guide>
        <p15:guide id="12" pos="3220" userDrawn="1">
          <p15:clr>
            <a:srgbClr val="A4A3A4"/>
          </p15:clr>
        </p15:guide>
        <p15:guide id="13" orient="horz" pos="436" userDrawn="1">
          <p15:clr>
            <a:srgbClr val="A4A3A4"/>
          </p15:clr>
        </p15:guide>
        <p15:guide id="14" pos="3320" userDrawn="1">
          <p15:clr>
            <a:srgbClr val="A4A3A4"/>
          </p15:clr>
        </p15:guide>
        <p15:guide id="15" pos="240" userDrawn="1">
          <p15:clr>
            <a:srgbClr val="A4A3A4"/>
          </p15:clr>
        </p15:guide>
        <p15:guide id="16" orient="horz" pos="1026" userDrawn="1">
          <p15:clr>
            <a:srgbClr val="A4A3A4"/>
          </p15:clr>
        </p15:guide>
        <p15:guide id="17" orient="horz" pos="2160" userDrawn="1">
          <p15:clr>
            <a:srgbClr val="A4A3A4"/>
          </p15:clr>
        </p15:guide>
        <p15:guide id="18" pos="34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5F7"/>
    <a:srgbClr val="009900"/>
    <a:srgbClr val="FFFFCC"/>
    <a:srgbClr val="006600"/>
    <a:srgbClr val="CCFFCC"/>
    <a:srgbClr val="FFCDCD"/>
    <a:srgbClr val="CCECFF"/>
    <a:srgbClr val="996633"/>
    <a:srgbClr val="FFFF9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93" autoAdjust="0"/>
    <p:restoredTop sz="96353" autoAdjust="0"/>
  </p:normalViewPr>
  <p:slideViewPr>
    <p:cSldViewPr snapToGrid="0">
      <p:cViewPr varScale="1">
        <p:scale>
          <a:sx n="110" d="100"/>
          <a:sy n="110" d="100"/>
        </p:scale>
        <p:origin x="1596" y="108"/>
      </p:cViewPr>
      <p:guideLst>
        <p:guide pos="104"/>
        <p:guide pos="3120"/>
        <p:guide pos="3959"/>
        <p:guide orient="horz" pos="2092"/>
        <p:guide pos="3220"/>
        <p:guide orient="horz" pos="436"/>
        <p:guide pos="3320"/>
        <p:guide pos="240"/>
        <p:guide orient="horz" pos="1026"/>
        <p:guide orient="horz" pos="2160"/>
        <p:guide pos="34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31"/>
        <p:guide pos="214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7"/>
            <a:ext cx="2975964" cy="535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60" tIns="45582" rIns="91160" bIns="45582" numCol="1" anchor="t" anchorCtr="0" compatLnSpc="1">
            <a:prstTxWarp prst="textNoShape">
              <a:avLst/>
            </a:prstTxWarp>
          </a:bodyPr>
          <a:lstStyle>
            <a:lvl1pPr defTabSz="913135">
              <a:spcBef>
                <a:spcPct val="0"/>
              </a:spcBef>
              <a:defRPr b="1" smtClean="0"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0060" y="7"/>
            <a:ext cx="2899657" cy="535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60" tIns="45582" rIns="91160" bIns="45582" numCol="1" anchor="t" anchorCtr="0" compatLnSpc="1">
            <a:prstTxWarp prst="textNoShape">
              <a:avLst/>
            </a:prstTxWarp>
          </a:bodyPr>
          <a:lstStyle>
            <a:lvl1pPr algn="r" defTabSz="913135">
              <a:spcBef>
                <a:spcPct val="0"/>
              </a:spcBef>
              <a:defRPr b="1" smtClean="0"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61551"/>
            <a:ext cx="2975964" cy="457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60" tIns="45582" rIns="91160" bIns="45582" numCol="1" anchor="b" anchorCtr="0" compatLnSpc="1">
            <a:prstTxWarp prst="textNoShape">
              <a:avLst/>
            </a:prstTxWarp>
          </a:bodyPr>
          <a:lstStyle>
            <a:lvl1pPr defTabSz="913135">
              <a:spcBef>
                <a:spcPct val="0"/>
              </a:spcBef>
              <a:defRPr b="1" smtClean="0"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0060" y="9461551"/>
            <a:ext cx="2899657" cy="457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60" tIns="45582" rIns="91160" bIns="45582" numCol="1" anchor="b" anchorCtr="0" compatLnSpc="1">
            <a:prstTxWarp prst="textNoShape">
              <a:avLst/>
            </a:prstTxWarp>
          </a:bodyPr>
          <a:lstStyle>
            <a:lvl1pPr algn="r" defTabSz="913135">
              <a:spcBef>
                <a:spcPct val="0"/>
              </a:spcBef>
              <a:defRPr b="1" smtClean="0">
                <a:ea typeface="돋움체" pitchFamily="49" charset="-127"/>
              </a:defRPr>
            </a:lvl1pPr>
          </a:lstStyle>
          <a:p>
            <a:pPr>
              <a:defRPr/>
            </a:pPr>
            <a:fld id="{5AD1521F-1D16-48ED-A880-5A37A51DD0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2354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" y="7"/>
            <a:ext cx="2950529" cy="495369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481" tIns="46240" rIns="92481" bIns="46240" numCol="1" anchor="t" anchorCtr="0" compatLnSpc="1">
            <a:prstTxWarp prst="textNoShape">
              <a:avLst/>
            </a:prstTxWarp>
          </a:bodyPr>
          <a:lstStyle>
            <a:lvl1pPr defTabSz="924250">
              <a:spcBef>
                <a:spcPct val="0"/>
              </a:spcBef>
              <a:defRPr smtClean="0"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676" y="7"/>
            <a:ext cx="2950529" cy="495369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481" tIns="46240" rIns="92481" bIns="46240" numCol="1" anchor="t" anchorCtr="0" compatLnSpc="1">
            <a:prstTxWarp prst="textNoShape">
              <a:avLst/>
            </a:prstTxWarp>
          </a:bodyPr>
          <a:lstStyle>
            <a:lvl1pPr algn="r" defTabSz="924250">
              <a:spcBef>
                <a:spcPct val="0"/>
              </a:spcBef>
              <a:defRPr smtClean="0"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749300"/>
            <a:ext cx="5376863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735" y="4720387"/>
            <a:ext cx="4991735" cy="4471104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481" tIns="46240" rIns="92481" bIns="462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" y="9443976"/>
            <a:ext cx="2950529" cy="495369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481" tIns="46240" rIns="92481" bIns="46240" numCol="1" anchor="b" anchorCtr="0" compatLnSpc="1">
            <a:prstTxWarp prst="textNoShape">
              <a:avLst/>
            </a:prstTxWarp>
          </a:bodyPr>
          <a:lstStyle>
            <a:lvl1pPr defTabSz="924250">
              <a:spcBef>
                <a:spcPct val="0"/>
              </a:spcBef>
              <a:defRPr smtClean="0"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676" y="9443976"/>
            <a:ext cx="2950529" cy="495369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2481" tIns="46240" rIns="92481" bIns="46240" numCol="1" anchor="b" anchorCtr="0" compatLnSpc="1">
            <a:prstTxWarp prst="textNoShape">
              <a:avLst/>
            </a:prstTxWarp>
          </a:bodyPr>
          <a:lstStyle>
            <a:lvl1pPr algn="r" defTabSz="924250">
              <a:spcBef>
                <a:spcPct val="0"/>
              </a:spcBef>
              <a:defRPr smtClean="0">
                <a:ea typeface="돋움체" pitchFamily="49" charset="-127"/>
              </a:defRPr>
            </a:lvl1pPr>
          </a:lstStyle>
          <a:p>
            <a:pPr>
              <a:defRPr/>
            </a:pPr>
            <a:fld id="{78E84D1F-1AA2-4311-87F4-8F96CD9BD3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3930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F0D57-56A7-8DD2-3CE7-2DC9151DD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3C19F24-AAA5-410C-3FC5-60941D5BE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F7AC4A-EAE5-D324-5F17-FAF6A5597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0C24C-14E6-4412-4FE9-8950E20F2A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E84D1F-1AA2-4311-87F4-8F96CD9BD3C2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5806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F0D57-56A7-8DD2-3CE7-2DC9151DD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3C19F24-AAA5-410C-3FC5-60941D5BE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F7AC4A-EAE5-D324-5F17-FAF6A5597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0C24C-14E6-4412-4FE9-8950E20F2A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E84D1F-1AA2-4311-87F4-8F96CD9BD3C2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952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F0D57-56A7-8DD2-3CE7-2DC9151DD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3C19F24-AAA5-410C-3FC5-60941D5BE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F7AC4A-EAE5-D324-5F17-FAF6A5597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0C24C-14E6-4412-4FE9-8950E20F2A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8E84D1F-1AA2-4311-87F4-8F96CD9BD3C2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73056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본장(페이지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(페이지無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719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05" r:id="rId2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0F0F4-C4C0-AEAC-4617-39E72615D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1F347-5A66-A17E-C754-55C5F9C94685}"/>
              </a:ext>
            </a:extLst>
          </p:cNvPr>
          <p:cNvSpPr txBox="1">
            <a:spLocks/>
          </p:cNvSpPr>
          <p:nvPr/>
        </p:nvSpPr>
        <p:spPr bwMode="auto">
          <a:xfrm>
            <a:off x="330667" y="232121"/>
            <a:ext cx="42587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eaLnBrk="0" fontAlgn="base" latinLnBrk="0" hangingPunct="0">
              <a:spcBef>
                <a:spcPct val="0"/>
              </a:spcBef>
              <a:spcAft>
                <a:spcPct val="0"/>
              </a:spcAft>
              <a:defRPr kumimoji="1" sz="2000" b="1" baseline="0">
                <a:ln w="3175">
                  <a:solidFill>
                    <a:sysClr val="windowText" lastClr="000000">
                      <a:alpha val="5000"/>
                    </a:sysClr>
                  </a:solidFill>
                </a:ln>
                <a:latin typeface="+mj-lt"/>
                <a:ea typeface="LG스마트체 Regular" panose="020B0600000101010101" pitchFamily="50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08165" algn="ctr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816329" algn="ctr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224493" algn="ctr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632658" algn="ctr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>
              <a:defRPr/>
            </a:pPr>
            <a:r>
              <a:rPr kumimoji="0" lang="ko-KR" altLang="en-US" sz="1800" u="sng" dirty="0">
                <a:solidFill>
                  <a:prstClr val="black"/>
                </a:solidFill>
                <a:latin typeface="Arial Narrow" pitchFamily="34" charset="0"/>
              </a:rPr>
              <a:t>담당 별 </a:t>
            </a:r>
            <a:r>
              <a:rPr kumimoji="0" lang="en-US" altLang="ko-KR" sz="1800" u="sng" dirty="0">
                <a:solidFill>
                  <a:prstClr val="black"/>
                </a:solidFill>
                <a:latin typeface="Arial Narrow" pitchFamily="34" charset="0"/>
              </a:rPr>
              <a:t>AIDD BP Festival </a:t>
            </a:r>
            <a:r>
              <a:rPr kumimoji="0" lang="ko-KR" altLang="en-US" sz="1800" u="sng" dirty="0">
                <a:solidFill>
                  <a:prstClr val="black"/>
                </a:solidFill>
                <a:latin typeface="Arial Narrow" pitchFamily="34" charset="0"/>
              </a:rPr>
              <a:t>진행 기획안</a:t>
            </a:r>
            <a:endParaRPr kumimoji="0" lang="en-US" altLang="ko-KR" sz="1800" u="sng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AC39166A-22A0-F73F-C755-E9DAAE9F75B6}"/>
              </a:ext>
            </a:extLst>
          </p:cNvPr>
          <p:cNvSpPr txBox="1">
            <a:spLocks/>
          </p:cNvSpPr>
          <p:nvPr/>
        </p:nvSpPr>
        <p:spPr>
          <a:xfrm>
            <a:off x="264091" y="551098"/>
            <a:ext cx="8978969" cy="641337"/>
          </a:xfrm>
          <a:prstGeom prst="rect">
            <a:avLst/>
          </a:prstGeom>
        </p:spPr>
        <p:txBody>
          <a:bodyPr vert="horz" lIns="91434" tIns="45718" rIns="91434" bIns="45718" rtlCol="0">
            <a:noAutofit/>
          </a:bodyPr>
          <a:lstStyle>
            <a:lvl1pPr marL="285750" marR="0" indent="-285750" algn="l" defTabSz="914342" rtl="0" eaLnBrk="1" fontAlgn="auto" latin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1600" b="1" kern="1200" baseline="0">
                <a:solidFill>
                  <a:srgbClr val="C00000"/>
                </a:solidFill>
                <a:latin typeface="Calibri" panose="020F0502020204030204" pitchFamily="34" charset="0"/>
                <a:ea typeface="LG스마트체 Regular" panose="020B0600000101010101" pitchFamily="50" charset="-127"/>
                <a:cs typeface="Arial" panose="020B0604020202020204" pitchFamily="34" charset="0"/>
              </a:defRPr>
            </a:lvl1pPr>
            <a:lvl2pPr marL="742903" indent="-285732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2pPr>
            <a:lvl3pPr marL="1142928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3pPr>
            <a:lvl4pPr marL="1600099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4pPr>
            <a:lvl5pPr marL="2057270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</a:defRPr>
            </a:lvl5pPr>
            <a:lvl6pPr marL="2514441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12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83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54" indent="-228586" algn="l" defTabSz="914342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  <a:defRPr/>
            </a:pPr>
            <a:r>
              <a:rPr kumimoji="0" lang="en-US" altLang="ko-KR" sz="1500" b="0" i="0" u="none" strike="noStrike" cap="none" spc="-100" normalizeH="0" baseline="0" dirty="0">
                <a:ln w="13500" cap="flat">
                  <a:solidFill>
                    <a:srgbClr val="0F1823">
                      <a:alpha val="65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effectLst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  <a:sym typeface="맑은 고딕"/>
              </a:rPr>
              <a:t>AIDD </a:t>
            </a:r>
            <a:r>
              <a:rPr kumimoji="0" lang="ko-KR" altLang="en-US" sz="1500" b="0" i="0" u="none" strike="noStrike" cap="none" spc="-100" normalizeH="0" baseline="0" dirty="0">
                <a:ln w="13500" cap="flat">
                  <a:solidFill>
                    <a:srgbClr val="0F1823">
                      <a:alpha val="65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effectLst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  <a:sym typeface="맑은 고딕"/>
              </a:rPr>
              <a:t>기반 우수 프로젝트 사례를 발굴하고 구성원의 자발적 참여를 유도하여 </a:t>
            </a:r>
            <a:r>
              <a:rPr kumimoji="0" lang="en-US" altLang="ko-KR" sz="1500" b="0" i="0" u="none" strike="noStrike" cap="none" spc="-100" normalizeH="0" baseline="0" dirty="0">
                <a:ln w="13500" cap="flat">
                  <a:solidFill>
                    <a:srgbClr val="0F1823">
                      <a:alpha val="65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effectLst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  <a:sym typeface="맑은 고딕"/>
              </a:rPr>
              <a:t>AI </a:t>
            </a:r>
            <a:r>
              <a:rPr kumimoji="0" lang="ko-KR" altLang="en-US" sz="1500" b="0" i="0" u="none" strike="noStrike" cap="none" spc="-100" normalizeH="0" baseline="0" dirty="0">
                <a:ln w="13500" cap="flat">
                  <a:solidFill>
                    <a:srgbClr val="0F1823">
                      <a:alpha val="65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effectLst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  <a:sym typeface="맑은 고딕"/>
              </a:rPr>
              <a:t>활용 문화를 조성하고</a:t>
            </a:r>
            <a:r>
              <a:rPr kumimoji="0" lang="en-US" altLang="ko-KR" sz="1500" b="0" i="0" u="none" strike="noStrike" cap="none" spc="-100" normalizeH="0" baseline="0" dirty="0">
                <a:ln w="13500" cap="flat">
                  <a:solidFill>
                    <a:srgbClr val="0F1823">
                      <a:alpha val="65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effectLst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  <a:sym typeface="맑은 고딕"/>
              </a:rPr>
              <a:t>, </a:t>
            </a:r>
            <a:r>
              <a:rPr kumimoji="0" lang="ko-KR" altLang="en-US" sz="1500" b="0" i="0" u="none" strike="noStrike" cap="none" spc="-100" normalizeH="0" baseline="0" dirty="0">
                <a:ln w="13500" cap="flat">
                  <a:solidFill>
                    <a:srgbClr val="0F1823">
                      <a:alpha val="6500"/>
                    </a:srgbClr>
                  </a:solidFill>
                  <a:prstDash val="solid"/>
                  <a:round/>
                </a:ln>
                <a:solidFill>
                  <a:schemeClr val="tx1"/>
                </a:solidFill>
                <a:effectLst/>
                <a:uFillTx/>
                <a:latin typeface="LG스마트체 Regular" panose="020B0600000101010101" pitchFamily="50" charset="-127"/>
                <a:ea typeface="LG스마트체 Regular" panose="020B0600000101010101" pitchFamily="50" charset="-127"/>
                <a:cs typeface="+mn-cs"/>
                <a:sym typeface="맑은 고딕"/>
              </a:rPr>
              <a:t>도입 효과를 전사적으로 확산하고자 함</a:t>
            </a:r>
            <a:endParaRPr kumimoji="0" lang="ko-KR" altLang="en-US" sz="15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A0DCC4-5C4B-7736-DA57-E76D6A462E23}"/>
              </a:ext>
            </a:extLst>
          </p:cNvPr>
          <p:cNvSpPr txBox="1"/>
          <p:nvPr/>
        </p:nvSpPr>
        <p:spPr>
          <a:xfrm>
            <a:off x="297868" y="1259899"/>
            <a:ext cx="4738555" cy="2905091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>
            <a:defPPr>
              <a:defRPr lang="ko-KR"/>
            </a:defPPr>
            <a:lvl2pPr marL="219075" lvl="1" indent="-219075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  <a:defRPr sz="1500" b="1">
                <a:latin typeface="Arial Narrow" panose="020B0606020202030204" pitchFamily="34" charset="0"/>
                <a:ea typeface="LG스마트체 Regular" panose="020B0600000101010101" pitchFamily="50" charset="-127"/>
              </a:defRPr>
            </a:lvl2pPr>
          </a:lstStyle>
          <a:p>
            <a:pPr lvl="1"/>
            <a:r>
              <a:rPr lang="ko-KR" altLang="en-US" sz="1400" dirty="0">
                <a:solidFill>
                  <a:srgbClr val="000000"/>
                </a:solidFill>
                <a:latin typeface="+mn-lt"/>
              </a:rPr>
              <a:t>실시 목적 및 개요</a:t>
            </a:r>
            <a:endParaRPr lang="en-US" altLang="ko-KR" sz="1400" dirty="0">
              <a:solidFill>
                <a:srgbClr val="000000"/>
              </a:solidFill>
              <a:latin typeface="+mn-lt"/>
            </a:endParaRPr>
          </a:p>
          <a:p>
            <a:pPr marL="307975" lvl="1" indent="-127000"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목적</a:t>
            </a:r>
            <a:br>
              <a:rPr lang="en-US" altLang="ko-KR" sz="1200" b="0" dirty="0">
                <a:solidFill>
                  <a:srgbClr val="000000"/>
                </a:solidFill>
                <a:latin typeface="+mn-lt"/>
              </a:rPr>
            </a:b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- AIDD 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기반 우수 프로젝트 현장 사례 발굴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	</a:t>
            </a:r>
            <a:br>
              <a:rPr lang="en-US" altLang="ko-KR" sz="1200" b="0" dirty="0">
                <a:solidFill>
                  <a:srgbClr val="000000"/>
                </a:solidFill>
                <a:latin typeface="+mn-lt"/>
              </a:rPr>
            </a:b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- 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구성원의 참여를 유도하고 자발적 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AI 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적용 확산 기반 마련</a:t>
            </a:r>
            <a:br>
              <a:rPr lang="en-US" altLang="ko-KR" sz="1200" b="0" dirty="0">
                <a:solidFill>
                  <a:srgbClr val="000000"/>
                </a:solidFill>
                <a:latin typeface="+mn-lt"/>
              </a:rPr>
            </a:b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- 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우수 사례 전파하여 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AIDD 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도입 효과 가시화 및 활용문화 조성</a:t>
            </a:r>
            <a:endParaRPr lang="en-US" altLang="ko-KR" sz="1200" b="0" dirty="0">
              <a:solidFill>
                <a:srgbClr val="000000"/>
              </a:solidFill>
              <a:latin typeface="+mn-lt"/>
            </a:endParaRPr>
          </a:p>
          <a:p>
            <a:pPr marL="307975" lvl="1" indent="-127000"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운영 방식</a:t>
            </a:r>
            <a:br>
              <a:rPr lang="en-US" altLang="ko-KR" sz="1200" b="0" dirty="0">
                <a:solidFill>
                  <a:srgbClr val="000000"/>
                </a:solidFill>
                <a:latin typeface="+mn-lt"/>
              </a:rPr>
            </a:b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- 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각 담당 행사 때 다양한 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BP 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사례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발표</a:t>
            </a:r>
            <a:br>
              <a:rPr lang="en-US" altLang="ko-KR" sz="1200" b="0" dirty="0">
                <a:solidFill>
                  <a:srgbClr val="000000"/>
                </a:solidFill>
                <a:latin typeface="+mn-lt"/>
              </a:rPr>
            </a:b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- BP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사례는 성과 또는 확산 중심으로 정량적인 효과가 있는 경우 </a:t>
            </a:r>
            <a:br>
              <a:rPr lang="en-US" altLang="ko-KR" sz="1200" b="0" dirty="0">
                <a:solidFill>
                  <a:srgbClr val="000000"/>
                </a:solidFill>
                <a:latin typeface="+mn-lt"/>
              </a:rPr>
            </a:b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  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선정하여 진행 </a:t>
            </a:r>
            <a:br>
              <a:rPr lang="en-US" altLang="ko-KR" sz="1200" b="0" dirty="0">
                <a:solidFill>
                  <a:srgbClr val="000000"/>
                </a:solidFill>
                <a:latin typeface="+mn-lt"/>
              </a:rPr>
            </a:b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- 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담당별로 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BP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사례 선정하여 전사 심사 후 시상 진행</a:t>
            </a:r>
            <a:br>
              <a:rPr lang="en-US" altLang="ko-KR" sz="1200" b="0" dirty="0">
                <a:solidFill>
                  <a:srgbClr val="000000"/>
                </a:solidFill>
                <a:latin typeface="+mn-lt"/>
              </a:rPr>
            </a:b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- 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홍보 컨텐츠 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/ BBS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게시판 적극 활용</a:t>
            </a:r>
            <a:endParaRPr lang="en-US" altLang="ko-KR" sz="12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76E2D4-51BA-A4EA-3C59-9B457B91DEE9}"/>
              </a:ext>
            </a:extLst>
          </p:cNvPr>
          <p:cNvSpPr txBox="1"/>
          <p:nvPr/>
        </p:nvSpPr>
        <p:spPr>
          <a:xfrm>
            <a:off x="297868" y="5405662"/>
            <a:ext cx="4738555" cy="346890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>
            <a:defPPr>
              <a:defRPr lang="ko-KR"/>
            </a:defPPr>
            <a:lvl2pPr marL="219075" lvl="1" indent="-219075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  <a:defRPr sz="1500" b="1">
                <a:latin typeface="Arial Narrow" panose="020B0606020202030204" pitchFamily="34" charset="0"/>
                <a:ea typeface="LG스마트체 Regular" panose="020B0600000101010101" pitchFamily="50" charset="-127"/>
              </a:defRPr>
            </a:lvl2pPr>
          </a:lstStyle>
          <a:p>
            <a:pPr lvl="1"/>
            <a:r>
              <a:rPr lang="ko-KR" altLang="en-US" sz="1400" dirty="0">
                <a:solidFill>
                  <a:srgbClr val="000000"/>
                </a:solidFill>
                <a:latin typeface="+mn-lt"/>
              </a:rPr>
              <a:t>주요일정</a:t>
            </a:r>
            <a:endParaRPr lang="en-US" altLang="ko-KR" sz="1200" b="0" dirty="0">
              <a:solidFill>
                <a:srgbClr val="000000"/>
              </a:solidFill>
              <a:latin typeface="+mn-lt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B6A1B1D-3DC6-672F-F87C-36FFD71A30E9}"/>
              </a:ext>
            </a:extLst>
          </p:cNvPr>
          <p:cNvCxnSpPr>
            <a:cxnSpLocks/>
            <a:stCxn id="85" idx="2"/>
          </p:cNvCxnSpPr>
          <p:nvPr/>
        </p:nvCxnSpPr>
        <p:spPr bwMode="auto">
          <a:xfrm flipH="1">
            <a:off x="866775" y="6361647"/>
            <a:ext cx="7908711" cy="2428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타원 33">
            <a:extLst>
              <a:ext uri="{FF2B5EF4-FFF2-40B4-BE49-F238E27FC236}">
                <a16:creationId xmlns:a16="http://schemas.microsoft.com/office/drawing/2014/main" id="{9986F579-C883-6DD0-4A35-505A39E52DD7}"/>
              </a:ext>
            </a:extLst>
          </p:cNvPr>
          <p:cNvSpPr/>
          <p:nvPr/>
        </p:nvSpPr>
        <p:spPr bwMode="auto">
          <a:xfrm rot="16200000">
            <a:off x="955957" y="6329853"/>
            <a:ext cx="63592" cy="6359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563AB2-21E1-D666-7527-F2A8300E2ACC}"/>
              </a:ext>
            </a:extLst>
          </p:cNvPr>
          <p:cNvSpPr txBox="1"/>
          <p:nvPr/>
        </p:nvSpPr>
        <p:spPr>
          <a:xfrm>
            <a:off x="1366790" y="5733127"/>
            <a:ext cx="11325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담당별</a:t>
            </a:r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행사기획</a:t>
            </a:r>
            <a:b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(7/4)</a:t>
            </a:r>
            <a:endParaRPr lang="ko-KR" altLang="en-US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11939E1B-3FED-F4B0-D88E-218CAB441A79}"/>
              </a:ext>
            </a:extLst>
          </p:cNvPr>
          <p:cNvSpPr/>
          <p:nvPr/>
        </p:nvSpPr>
        <p:spPr>
          <a:xfrm>
            <a:off x="1847774" y="6296153"/>
            <a:ext cx="125860" cy="1309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B44781-8F72-73C5-4F2D-82657127F0C8}"/>
              </a:ext>
            </a:extLst>
          </p:cNvPr>
          <p:cNvSpPr txBox="1"/>
          <p:nvPr/>
        </p:nvSpPr>
        <p:spPr>
          <a:xfrm>
            <a:off x="275380" y="5961515"/>
            <a:ext cx="143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사전준비안내</a:t>
            </a:r>
            <a:b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(06/27)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C6B6EF2-ACA1-E183-EC67-30C89CBAE865}"/>
              </a:ext>
            </a:extLst>
          </p:cNvPr>
          <p:cNvSpPr/>
          <p:nvPr/>
        </p:nvSpPr>
        <p:spPr bwMode="auto">
          <a:xfrm rot="16200000">
            <a:off x="3894784" y="6338562"/>
            <a:ext cx="63592" cy="6359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B9B1BF41-254F-659B-3A11-74A2BA0480A4}"/>
              </a:ext>
            </a:extLst>
          </p:cNvPr>
          <p:cNvSpPr/>
          <p:nvPr/>
        </p:nvSpPr>
        <p:spPr bwMode="auto">
          <a:xfrm rot="16200000">
            <a:off x="2654922" y="6329853"/>
            <a:ext cx="63592" cy="6359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77" name="순서도: 병합 76">
            <a:extLst>
              <a:ext uri="{FF2B5EF4-FFF2-40B4-BE49-F238E27FC236}">
                <a16:creationId xmlns:a16="http://schemas.microsoft.com/office/drawing/2014/main" id="{A5519340-104D-B5CC-3AA3-6DA3DF313D9F}"/>
              </a:ext>
            </a:extLst>
          </p:cNvPr>
          <p:cNvSpPr/>
          <p:nvPr/>
        </p:nvSpPr>
        <p:spPr>
          <a:xfrm>
            <a:off x="1852763" y="6149617"/>
            <a:ext cx="114657" cy="97421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00">
              <a:solidFill>
                <a:srgbClr val="C0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B850657-13E4-FC4A-341C-129063AB6164}"/>
              </a:ext>
            </a:extLst>
          </p:cNvPr>
          <p:cNvSpPr txBox="1"/>
          <p:nvPr/>
        </p:nvSpPr>
        <p:spPr>
          <a:xfrm>
            <a:off x="4819389" y="5733127"/>
            <a:ext cx="10846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담당 별 행사</a:t>
            </a:r>
            <a:b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(~8/13)</a:t>
            </a:r>
            <a:endParaRPr lang="ko-KR" altLang="en-US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F1BB3A73-EB81-90FF-DDF6-0DEBB9A3AAD8}"/>
              </a:ext>
            </a:extLst>
          </p:cNvPr>
          <p:cNvSpPr/>
          <p:nvPr/>
        </p:nvSpPr>
        <p:spPr>
          <a:xfrm>
            <a:off x="5309729" y="6296153"/>
            <a:ext cx="125860" cy="1309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83" name="순서도: 병합 82">
            <a:extLst>
              <a:ext uri="{FF2B5EF4-FFF2-40B4-BE49-F238E27FC236}">
                <a16:creationId xmlns:a16="http://schemas.microsoft.com/office/drawing/2014/main" id="{CBB9D6FD-9AF3-B517-F5EA-516A78C424AB}"/>
              </a:ext>
            </a:extLst>
          </p:cNvPr>
          <p:cNvSpPr/>
          <p:nvPr/>
        </p:nvSpPr>
        <p:spPr>
          <a:xfrm>
            <a:off x="5311576" y="6149617"/>
            <a:ext cx="114657" cy="97421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00" dirty="0">
              <a:solidFill>
                <a:srgbClr val="C0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28DECF-E1AD-C548-DE71-BE52DB19A4D4}"/>
              </a:ext>
            </a:extLst>
          </p:cNvPr>
          <p:cNvSpPr txBox="1"/>
          <p:nvPr/>
        </p:nvSpPr>
        <p:spPr>
          <a:xfrm>
            <a:off x="8293853" y="5733127"/>
            <a:ext cx="10846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발표 및 시상</a:t>
            </a:r>
            <a:b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11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(8/19)</a:t>
            </a:r>
            <a:endParaRPr lang="ko-KR" altLang="en-US" sz="11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E42BC090-0C75-08C8-9A8A-C142FCA4AC3B}"/>
              </a:ext>
            </a:extLst>
          </p:cNvPr>
          <p:cNvSpPr/>
          <p:nvPr/>
        </p:nvSpPr>
        <p:spPr>
          <a:xfrm>
            <a:off x="8775486" y="6296153"/>
            <a:ext cx="125860" cy="1309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C00000"/>
              </a:solidFill>
            </a:endParaRPr>
          </a:p>
        </p:txBody>
      </p:sp>
      <p:sp>
        <p:nvSpPr>
          <p:cNvPr id="86" name="순서도: 병합 85">
            <a:extLst>
              <a:ext uri="{FF2B5EF4-FFF2-40B4-BE49-F238E27FC236}">
                <a16:creationId xmlns:a16="http://schemas.microsoft.com/office/drawing/2014/main" id="{F60FEBA1-72B0-BA37-12FA-01B4F7F1C76D}"/>
              </a:ext>
            </a:extLst>
          </p:cNvPr>
          <p:cNvSpPr/>
          <p:nvPr/>
        </p:nvSpPr>
        <p:spPr>
          <a:xfrm>
            <a:off x="8777333" y="6149617"/>
            <a:ext cx="114657" cy="97421"/>
          </a:xfrm>
          <a:prstGeom prst="flowChartMerg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600" dirty="0">
              <a:solidFill>
                <a:srgbClr val="C00000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C8086DD7-B33D-FB62-7678-EBC7966505FC}"/>
              </a:ext>
            </a:extLst>
          </p:cNvPr>
          <p:cNvSpPr/>
          <p:nvPr/>
        </p:nvSpPr>
        <p:spPr bwMode="auto">
          <a:xfrm rot="16200000">
            <a:off x="6685577" y="6329853"/>
            <a:ext cx="63592" cy="6359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D208312-E8CC-E0B2-C894-7FFCBB1319DD}"/>
              </a:ext>
            </a:extLst>
          </p:cNvPr>
          <p:cNvSpPr txBox="1"/>
          <p:nvPr/>
        </p:nvSpPr>
        <p:spPr>
          <a:xfrm>
            <a:off x="6013709" y="5961515"/>
            <a:ext cx="143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BP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사례 접수</a:t>
            </a:r>
            <a:b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(8/14)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C97B4119-C7F8-517A-D309-7ED10FE73924}"/>
              </a:ext>
            </a:extLst>
          </p:cNvPr>
          <p:cNvSpPr/>
          <p:nvPr/>
        </p:nvSpPr>
        <p:spPr bwMode="auto">
          <a:xfrm rot="16200000">
            <a:off x="7859850" y="6329853"/>
            <a:ext cx="63592" cy="63592"/>
          </a:xfrm>
          <a:prstGeom prst="ellips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DD11C2F-0B17-ABB8-6FAA-28DBDEDA2CE3}"/>
              </a:ext>
            </a:extLst>
          </p:cNvPr>
          <p:cNvSpPr txBox="1"/>
          <p:nvPr/>
        </p:nvSpPr>
        <p:spPr>
          <a:xfrm>
            <a:off x="7179273" y="5961515"/>
            <a:ext cx="143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본선참가팀 선정</a:t>
            </a:r>
            <a:b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(8/15)</a:t>
            </a:r>
            <a:endParaRPr lang="ko-KR" altLang="en-US" sz="9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0258B1B6-BC47-CFC9-064D-2759650662E6}"/>
              </a:ext>
            </a:extLst>
          </p:cNvPr>
          <p:cNvGrpSpPr/>
          <p:nvPr/>
        </p:nvGrpSpPr>
        <p:grpSpPr>
          <a:xfrm>
            <a:off x="819940" y="4400123"/>
            <a:ext cx="3361444" cy="766391"/>
            <a:chOff x="819939" y="4164990"/>
            <a:chExt cx="3654561" cy="1064289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1886D06B-ECF2-1A1B-4C52-97D2E2EAB487}"/>
                </a:ext>
              </a:extLst>
            </p:cNvPr>
            <p:cNvSpPr/>
            <p:nvPr/>
          </p:nvSpPr>
          <p:spPr>
            <a:xfrm>
              <a:off x="2054952" y="4164990"/>
              <a:ext cx="1059393" cy="346890"/>
            </a:xfrm>
            <a:prstGeom prst="roundRect">
              <a:avLst>
                <a:gd name="adj" fmla="val 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전사 심사</a:t>
              </a:r>
              <a:r>
                <a:rPr lang="en-US" altLang="ko-KR" sz="1100" dirty="0">
                  <a:solidFill>
                    <a:sysClr val="windowText" lastClr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/</a:t>
              </a:r>
              <a:r>
                <a:rPr lang="ko-KR" altLang="en-US" sz="1100" dirty="0">
                  <a:solidFill>
                    <a:sysClr val="windowText" lastClr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시상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2808FE-BC81-A228-F3BB-2EE404F6596E}"/>
                </a:ext>
              </a:extLst>
            </p:cNvPr>
            <p:cNvSpPr/>
            <p:nvPr/>
          </p:nvSpPr>
          <p:spPr>
            <a:xfrm>
              <a:off x="819939" y="4875959"/>
              <a:ext cx="1059393" cy="346890"/>
            </a:xfrm>
            <a:prstGeom prst="roundRect">
              <a:avLst>
                <a:gd name="adj" fmla="val 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담당 별 행사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81F4D41-13A2-1DE8-D54F-020AA0BF7303}"/>
                </a:ext>
              </a:extLst>
            </p:cNvPr>
            <p:cNvSpPr/>
            <p:nvPr/>
          </p:nvSpPr>
          <p:spPr>
            <a:xfrm>
              <a:off x="2054953" y="4875959"/>
              <a:ext cx="1059393" cy="346890"/>
            </a:xfrm>
            <a:prstGeom prst="roundRect">
              <a:avLst>
                <a:gd name="adj" fmla="val 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담당 별 행사</a:t>
              </a: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14204845-4C79-5AFF-E3D8-0824BFE12B32}"/>
                </a:ext>
              </a:extLst>
            </p:cNvPr>
            <p:cNvSpPr/>
            <p:nvPr/>
          </p:nvSpPr>
          <p:spPr>
            <a:xfrm>
              <a:off x="3249164" y="4882389"/>
              <a:ext cx="1059393" cy="346890"/>
            </a:xfrm>
            <a:prstGeom prst="roundRect">
              <a:avLst>
                <a:gd name="adj" fmla="val 0"/>
              </a:avLst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ko-KR" altLang="en-US" sz="1100" dirty="0">
                  <a:solidFill>
                    <a:sysClr val="windowText" lastClr="00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</a:rPr>
                <a:t>담당 별 행사</a:t>
              </a:r>
            </a:p>
          </p:txBody>
        </p: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BA1BB8E5-6110-A548-EA5A-023946A8C07D}"/>
                </a:ext>
              </a:extLst>
            </p:cNvPr>
            <p:cNvCxnSpPr>
              <a:cxnSpLocks/>
              <a:stCxn id="15" idx="0"/>
              <a:endCxn id="13" idx="2"/>
            </p:cNvCxnSpPr>
            <p:nvPr/>
          </p:nvCxnSpPr>
          <p:spPr bwMode="auto">
            <a:xfrm rot="5400000" flipH="1" flipV="1">
              <a:off x="1785103" y="4076414"/>
              <a:ext cx="364079" cy="1235013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63132D7B-D97E-D517-FA1E-D71F820176A9}"/>
                </a:ext>
              </a:extLst>
            </p:cNvPr>
            <p:cNvCxnSpPr>
              <a:cxnSpLocks/>
              <a:stCxn id="17" idx="0"/>
              <a:endCxn id="13" idx="2"/>
            </p:cNvCxnSpPr>
            <p:nvPr/>
          </p:nvCxnSpPr>
          <p:spPr bwMode="auto">
            <a:xfrm rot="16200000" flipV="1">
              <a:off x="2996501" y="4100029"/>
              <a:ext cx="370509" cy="1194212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760D501F-2251-0E11-6992-FA2001872D0B}"/>
                </a:ext>
              </a:extLst>
            </p:cNvPr>
            <p:cNvCxnSpPr>
              <a:cxnSpLocks/>
              <a:stCxn id="16" idx="0"/>
              <a:endCxn id="13" idx="2"/>
            </p:cNvCxnSpPr>
            <p:nvPr/>
          </p:nvCxnSpPr>
          <p:spPr bwMode="auto">
            <a:xfrm rot="16200000" flipV="1">
              <a:off x="2402611" y="4693919"/>
              <a:ext cx="364079" cy="1"/>
            </a:xfrm>
            <a:prstGeom prst="bentConnector3">
              <a:avLst>
                <a:gd name="adj1" fmla="val 50000"/>
              </a:avLst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15ADA8-95C7-0904-AA75-8AA175C382AA}"/>
                </a:ext>
              </a:extLst>
            </p:cNvPr>
            <p:cNvSpPr txBox="1"/>
            <p:nvPr/>
          </p:nvSpPr>
          <p:spPr>
            <a:xfrm>
              <a:off x="1261437" y="4645870"/>
              <a:ext cx="776131" cy="2154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kumimoji="0" lang="en-US" altLang="ko-KR" sz="800">
                  <a:solidFill>
                    <a:srgbClr val="0066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BP</a:t>
              </a:r>
              <a:r>
                <a:rPr kumimoji="0" lang="ko-KR" altLang="en-US" sz="800">
                  <a:solidFill>
                    <a:srgbClr val="0066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사례 접수</a:t>
              </a:r>
              <a:endParaRPr kumimoji="0" lang="ko-KR" altLang="en-US" sz="8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EE5535-DCC8-9B3D-4351-4AB7A57E625D}"/>
                </a:ext>
              </a:extLst>
            </p:cNvPr>
            <p:cNvSpPr txBox="1"/>
            <p:nvPr/>
          </p:nvSpPr>
          <p:spPr>
            <a:xfrm>
              <a:off x="2463356" y="4640246"/>
              <a:ext cx="776131" cy="2154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kumimoji="0" lang="en-US" altLang="ko-KR" sz="800">
                  <a:solidFill>
                    <a:srgbClr val="0066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BP</a:t>
              </a:r>
              <a:r>
                <a:rPr kumimoji="0" lang="ko-KR" altLang="en-US" sz="800">
                  <a:solidFill>
                    <a:srgbClr val="0066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사례 접수</a:t>
              </a:r>
              <a:endParaRPr kumimoji="0" lang="ko-KR" altLang="en-US" sz="8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D3439B1-E5FC-09D0-C5F6-883B7F71EB7C}"/>
                </a:ext>
              </a:extLst>
            </p:cNvPr>
            <p:cNvSpPr txBox="1"/>
            <p:nvPr/>
          </p:nvSpPr>
          <p:spPr>
            <a:xfrm>
              <a:off x="3698369" y="4639487"/>
              <a:ext cx="776131" cy="2154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kumimoji="0" lang="en-US" altLang="ko-KR" sz="800">
                  <a:solidFill>
                    <a:srgbClr val="0066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BP</a:t>
              </a:r>
              <a:r>
                <a:rPr kumimoji="0" lang="ko-KR" altLang="en-US" sz="800">
                  <a:solidFill>
                    <a:srgbClr val="006600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사례 접수</a:t>
              </a:r>
              <a:endParaRPr kumimoji="0" lang="ko-KR" altLang="en-US" sz="800" dirty="0">
                <a:solidFill>
                  <a:srgbClr val="0066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F209894A-3DB0-8AF5-A7C0-A46709FD8BB9}"/>
              </a:ext>
            </a:extLst>
          </p:cNvPr>
          <p:cNvSpPr txBox="1"/>
          <p:nvPr/>
        </p:nvSpPr>
        <p:spPr>
          <a:xfrm>
            <a:off x="4833493" y="1316674"/>
            <a:ext cx="4738555" cy="586764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>
            <a:defPPr>
              <a:defRPr lang="ko-KR"/>
            </a:defPPr>
            <a:lvl2pPr marL="219075" lvl="1" indent="-219075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  <a:defRPr sz="1500" b="1">
                <a:latin typeface="Arial Narrow" panose="020B0606020202030204" pitchFamily="34" charset="0"/>
                <a:ea typeface="LG스마트체 Regular" panose="020B0600000101010101" pitchFamily="50" charset="-127"/>
              </a:defRPr>
            </a:lvl2pPr>
          </a:lstStyle>
          <a:p>
            <a:pPr lvl="1"/>
            <a:r>
              <a:rPr lang="ko-KR" altLang="en-US" sz="1400" dirty="0">
                <a:solidFill>
                  <a:srgbClr val="000000"/>
                </a:solidFill>
                <a:latin typeface="+mn-lt"/>
              </a:rPr>
              <a:t>담당 행사 진행 가이드</a:t>
            </a:r>
            <a:br>
              <a:rPr lang="en-US" altLang="ko-KR" sz="1400" dirty="0">
                <a:solidFill>
                  <a:srgbClr val="000000"/>
                </a:solidFill>
                <a:latin typeface="+mn-lt"/>
              </a:rPr>
            </a:br>
            <a:endParaRPr lang="en-US" altLang="ko-KR" sz="1200" b="0" dirty="0">
              <a:latin typeface="+mn-lt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F10DDE-3457-6DA0-D848-36559C568F70}"/>
              </a:ext>
            </a:extLst>
          </p:cNvPr>
          <p:cNvSpPr txBox="1"/>
          <p:nvPr/>
        </p:nvSpPr>
        <p:spPr>
          <a:xfrm>
            <a:off x="1955856" y="6071701"/>
            <a:ext cx="14301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홍보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64D1D9-3DF1-2EF6-0E7D-0EC31C23BBD9}"/>
              </a:ext>
            </a:extLst>
          </p:cNvPr>
          <p:cNvSpPr txBox="1"/>
          <p:nvPr/>
        </p:nvSpPr>
        <p:spPr>
          <a:xfrm>
            <a:off x="3187616" y="5978403"/>
            <a:ext cx="143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담당 별</a:t>
            </a:r>
            <a:b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</a:b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BP 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사례 수집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8A32E3-F8F5-9D23-6673-23AF7F915A15}"/>
              </a:ext>
            </a:extLst>
          </p:cNvPr>
          <p:cNvSpPr txBox="1"/>
          <p:nvPr/>
        </p:nvSpPr>
        <p:spPr>
          <a:xfrm>
            <a:off x="4868080" y="4458814"/>
            <a:ext cx="4738555" cy="1070742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>
            <a:defPPr>
              <a:defRPr lang="ko-KR"/>
            </a:defPPr>
            <a:lvl2pPr marL="219075" lvl="1" indent="-219075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  <a:defRPr sz="1500" b="1">
                <a:latin typeface="Arial Narrow" panose="020B0606020202030204" pitchFamily="34" charset="0"/>
                <a:ea typeface="LG스마트체 Regular" panose="020B0600000101010101" pitchFamily="50" charset="-127"/>
              </a:defRPr>
            </a:lvl2pPr>
          </a:lstStyle>
          <a:p>
            <a:pPr lvl="1"/>
            <a:r>
              <a:rPr lang="ko-KR" altLang="en-US" sz="1400" dirty="0">
                <a:solidFill>
                  <a:srgbClr val="000000"/>
                </a:solidFill>
                <a:latin typeface="+mn-lt"/>
              </a:rPr>
              <a:t>시상 및 공유</a:t>
            </a:r>
            <a:br>
              <a:rPr lang="en-US" altLang="ko-KR" sz="1400" dirty="0">
                <a:solidFill>
                  <a:srgbClr val="000000"/>
                </a:solidFill>
                <a:latin typeface="+mn-lt"/>
              </a:rPr>
            </a:b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- AIDD BP Festival 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발표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행사 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(8/19)</a:t>
            </a:r>
            <a:br>
              <a:rPr lang="en-US" altLang="ko-KR" sz="1200" b="0" dirty="0">
                <a:solidFill>
                  <a:srgbClr val="000000"/>
                </a:solidFill>
                <a:latin typeface="+mn-lt"/>
              </a:rPr>
            </a:b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- 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제출 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2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건 중 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1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건 본선 진출하여 금상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은상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동상 시상 </a:t>
            </a:r>
            <a:br>
              <a:rPr lang="en-US" altLang="ko-KR" sz="1200" b="0" dirty="0">
                <a:solidFill>
                  <a:srgbClr val="000000"/>
                </a:solidFill>
                <a:latin typeface="+mn-lt"/>
              </a:rPr>
            </a:b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- BP 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사례 공유</a:t>
            </a:r>
            <a:endParaRPr lang="en-US" altLang="ko-KR" sz="12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이등변 삼각형 4">
            <a:hlinkClick r:id="rId4" action="ppaction://hlinksldjump"/>
            <a:extLst>
              <a:ext uri="{FF2B5EF4-FFF2-40B4-BE49-F238E27FC236}">
                <a16:creationId xmlns:a16="http://schemas.microsoft.com/office/drawing/2014/main" id="{E6BDE20B-B92E-9421-C3B1-E129CE6240D1}"/>
              </a:ext>
            </a:extLst>
          </p:cNvPr>
          <p:cNvSpPr/>
          <p:nvPr/>
        </p:nvSpPr>
        <p:spPr>
          <a:xfrm rot="5400000">
            <a:off x="3057587" y="3927771"/>
            <a:ext cx="190915" cy="155669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Arial Narrow" panose="020B0606020202030204" pitchFamily="34" charset="0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6A9ED2A-70B1-321E-5770-AE539B5C5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341303"/>
              </p:ext>
            </p:extLst>
          </p:nvPr>
        </p:nvGraphicFramePr>
        <p:xfrm>
          <a:off x="4953000" y="1709278"/>
          <a:ext cx="4489450" cy="2658400"/>
        </p:xfrm>
        <a:graphic>
          <a:graphicData uri="http://schemas.openxmlformats.org/drawingml/2006/table">
            <a:tbl>
              <a:tblPr/>
              <a:tblGrid>
                <a:gridCol w="2539999">
                  <a:extLst>
                    <a:ext uri="{9D8B030D-6E8A-4147-A177-3AD203B41FA5}">
                      <a16:colId xmlns:a16="http://schemas.microsoft.com/office/drawing/2014/main" val="1023369244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3830045105"/>
                    </a:ext>
                  </a:extLst>
                </a:gridCol>
                <a:gridCol w="1155701">
                  <a:extLst>
                    <a:ext uri="{9D8B030D-6E8A-4147-A177-3AD203B41FA5}">
                      <a16:colId xmlns:a16="http://schemas.microsoft.com/office/drawing/2014/main" val="35386989"/>
                    </a:ext>
                  </a:extLst>
                </a:gridCol>
              </a:tblGrid>
              <a:tr h="28596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dirty="0">
                          <a:effectLst/>
                        </a:rPr>
                        <a:t>진행 내용</a:t>
                      </a: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172B4D"/>
                          </a:solidFill>
                          <a:effectLst/>
                        </a:rPr>
                        <a:t>일정</a:t>
                      </a: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172B4D"/>
                          </a:solidFill>
                          <a:effectLst/>
                        </a:rPr>
                        <a:t>담당자</a:t>
                      </a: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131642"/>
                  </a:ext>
                </a:extLst>
              </a:tr>
              <a:tr h="271488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사전 준비 안내 </a:t>
                      </a: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 latinLnBrk="0"/>
                      <a:r>
                        <a:rPr lang="en-US" altLang="ko-KR" sz="1100" dirty="0">
                          <a:effectLst/>
                          <a:latin typeface="+mn-ea"/>
                          <a:ea typeface="+mn-ea"/>
                        </a:rPr>
                        <a:t>~ 06/27</a:t>
                      </a: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 latinLnBrk="0"/>
                      <a:r>
                        <a:rPr lang="en-US" altLang="ko-KR" sz="1100" dirty="0">
                          <a:effectLst/>
                          <a:latin typeface="+mn-ea"/>
                          <a:ea typeface="+mn-ea"/>
                        </a:rPr>
                        <a:t>AA Intelligence</a:t>
                      </a: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922634"/>
                  </a:ext>
                </a:extLst>
              </a:tr>
              <a:tr h="43068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담당 별 행사 기획</a:t>
                      </a:r>
                      <a:endParaRPr lang="en-US" altLang="ko-KR" sz="1100" dirty="0"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t" latinLnBrk="0"/>
                      <a:r>
                        <a:rPr lang="en-US" altLang="ko-KR" sz="1100" dirty="0">
                          <a:effectLst/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일정</a:t>
                      </a:r>
                      <a:r>
                        <a:rPr lang="en-US" altLang="ko-KR" sz="1100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진행방법</a:t>
                      </a:r>
                      <a:r>
                        <a:rPr lang="en-US" altLang="ko-KR" sz="1100" dirty="0">
                          <a:effectLst/>
                          <a:latin typeface="+mn-ea"/>
                          <a:ea typeface="+mn-ea"/>
                        </a:rPr>
                        <a:t>,BP</a:t>
                      </a:r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수집방법</a:t>
                      </a:r>
                      <a:r>
                        <a:rPr lang="en-US" altLang="ko-KR" sz="11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담당자 지정</a:t>
                      </a: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effectLst/>
                          <a:latin typeface="+mn-ea"/>
                          <a:ea typeface="+mn-ea"/>
                        </a:rPr>
                        <a:t>~ 07/04</a:t>
                      </a: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각 담당</a:t>
                      </a: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595904"/>
                  </a:ext>
                </a:extLst>
              </a:tr>
              <a:tr h="531995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행사 기획 홍보 </a:t>
                      </a:r>
                      <a:br>
                        <a:rPr lang="en-US" altLang="ko-KR" sz="11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게시판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메일 등 홍보 시 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AA Intelligence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팀 </a:t>
                      </a:r>
                      <a:r>
                        <a:rPr lang="ko-KR" altLang="en-US" sz="900" dirty="0" err="1">
                          <a:effectLst/>
                          <a:latin typeface="+mn-ea"/>
                          <a:ea typeface="+mn-ea"/>
                        </a:rPr>
                        <a:t>김상윤팀장</a:t>
                      </a:r>
                      <a:r>
                        <a:rPr lang="en-US" altLang="ko-KR" sz="900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dirty="0" err="1">
                          <a:effectLst/>
                          <a:latin typeface="+mn-ea"/>
                          <a:ea typeface="+mn-ea"/>
                        </a:rPr>
                        <a:t>김영숙책임</a:t>
                      </a:r>
                      <a:r>
                        <a:rPr lang="ko-KR" altLang="en-US" sz="900" dirty="0">
                          <a:effectLst/>
                          <a:latin typeface="+mn-ea"/>
                          <a:ea typeface="+mn-ea"/>
                        </a:rPr>
                        <a:t> 참조 必</a:t>
                      </a: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effectLst/>
                          <a:latin typeface="+mn-ea"/>
                          <a:ea typeface="+mn-ea"/>
                        </a:rPr>
                        <a:t>~ 07/04</a:t>
                      </a: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695216"/>
                  </a:ext>
                </a:extLst>
              </a:tr>
              <a:tr h="271488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홍보 및 </a:t>
                      </a:r>
                      <a:r>
                        <a:rPr lang="en-US" altLang="ko-KR" sz="1100" dirty="0">
                          <a:effectLst/>
                          <a:latin typeface="+mn-ea"/>
                          <a:ea typeface="+mn-ea"/>
                        </a:rPr>
                        <a:t>BP </a:t>
                      </a:r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사례 수집</a:t>
                      </a: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 latinLnBrk="0"/>
                      <a:r>
                        <a:rPr lang="en-US" altLang="ko-KR" sz="1100" dirty="0">
                          <a:effectLst/>
                          <a:latin typeface="+mn-ea"/>
                          <a:ea typeface="+mn-ea"/>
                        </a:rPr>
                        <a:t>~ 08/12</a:t>
                      </a: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949169"/>
                  </a:ext>
                </a:extLst>
              </a:tr>
              <a:tr h="43068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담당 별 행사 수행</a:t>
                      </a:r>
                      <a:br>
                        <a:rPr lang="en-US" altLang="ko-KR" sz="110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dirty="0">
                          <a:effectLst/>
                          <a:latin typeface="+mn-ea"/>
                          <a:ea typeface="+mn-ea"/>
                        </a:rPr>
                        <a:t> - Best </a:t>
                      </a:r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사례  </a:t>
                      </a:r>
                      <a:r>
                        <a:rPr lang="en-US" altLang="ko-KR" sz="1100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건 이상 선정</a:t>
                      </a: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 latinLnBrk="0"/>
                      <a:r>
                        <a:rPr lang="en-US" altLang="ko-KR" sz="1100" dirty="0">
                          <a:effectLst/>
                          <a:latin typeface="+mn-ea"/>
                          <a:ea typeface="+mn-ea"/>
                        </a:rPr>
                        <a:t>~ 08/13</a:t>
                      </a: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28068"/>
                  </a:ext>
                </a:extLst>
              </a:tr>
              <a:tr h="318268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ko-KR" altLang="en-US" sz="1100" dirty="0" err="1">
                          <a:effectLst/>
                          <a:latin typeface="+mn-ea"/>
                          <a:ea typeface="+mn-ea"/>
                        </a:rPr>
                        <a:t>참가팀</a:t>
                      </a:r>
                      <a:r>
                        <a:rPr lang="ko-KR" altLang="en-US" sz="1100" dirty="0">
                          <a:effectLst/>
                          <a:latin typeface="+mn-ea"/>
                          <a:ea typeface="+mn-ea"/>
                        </a:rPr>
                        <a:t> 결정 및 진행협의</a:t>
                      </a: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 latinLnBrk="0"/>
                      <a:r>
                        <a:rPr lang="en-US" altLang="ko-KR" sz="1100" dirty="0">
                          <a:effectLst/>
                          <a:latin typeface="+mn-ea"/>
                          <a:ea typeface="+mn-ea"/>
                        </a:rPr>
                        <a:t>~ 08/15</a:t>
                      </a: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effectLst/>
                          <a:latin typeface="+mn-ea"/>
                          <a:ea typeface="+mn-ea"/>
                        </a:rPr>
                        <a:t>AA Intelligence</a:t>
                      </a: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947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12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0F0F4-C4C0-AEAC-4617-39E72615D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E1F347-5A66-A17E-C754-55C5F9C94685}"/>
              </a:ext>
            </a:extLst>
          </p:cNvPr>
          <p:cNvSpPr txBox="1">
            <a:spLocks/>
          </p:cNvSpPr>
          <p:nvPr/>
        </p:nvSpPr>
        <p:spPr bwMode="auto">
          <a:xfrm>
            <a:off x="330667" y="232121"/>
            <a:ext cx="42587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eaLnBrk="0" fontAlgn="base" latinLnBrk="0" hangingPunct="0">
              <a:spcBef>
                <a:spcPct val="0"/>
              </a:spcBef>
              <a:spcAft>
                <a:spcPct val="0"/>
              </a:spcAft>
              <a:defRPr kumimoji="1" sz="2000" b="1" baseline="0">
                <a:ln w="3175">
                  <a:solidFill>
                    <a:sysClr val="windowText" lastClr="000000">
                      <a:alpha val="5000"/>
                    </a:sysClr>
                  </a:solidFill>
                </a:ln>
                <a:latin typeface="+mj-lt"/>
                <a:ea typeface="LG스마트체 Regular" panose="020B0600000101010101" pitchFamily="50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08165" algn="ctr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816329" algn="ctr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224493" algn="ctr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632658" algn="ctr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>
              <a:defRPr/>
            </a:pPr>
            <a:r>
              <a:rPr lang="en-US" altLang="ko-KR" sz="1800" b="1" u="sng" dirty="0">
                <a:solidFill>
                  <a:prstClr val="black"/>
                </a:solidFill>
                <a:latin typeface="Arial Narrow" pitchFamily="34" charset="0"/>
                <a:ea typeface="LG스마트체 Regular" panose="020B0600000101010101" pitchFamily="50" charset="-127"/>
              </a:rPr>
              <a:t>#</a:t>
            </a:r>
            <a:r>
              <a:rPr lang="ko-KR" altLang="en-US" sz="1800" b="1" u="sng" dirty="0">
                <a:solidFill>
                  <a:prstClr val="black"/>
                </a:solidFill>
                <a:latin typeface="Arial Narrow" pitchFamily="34" charset="0"/>
                <a:ea typeface="LG스마트체 Regular" panose="020B0600000101010101" pitchFamily="50" charset="-127"/>
              </a:rPr>
              <a:t>별첨</a:t>
            </a:r>
            <a:r>
              <a:rPr lang="en-US" altLang="ko-KR" sz="1800" b="1" u="sng" dirty="0">
                <a:solidFill>
                  <a:prstClr val="black"/>
                </a:solidFill>
                <a:latin typeface="Arial Narrow" pitchFamily="34" charset="0"/>
                <a:ea typeface="LG스마트체 Regular" panose="020B0600000101010101" pitchFamily="50" charset="-127"/>
              </a:rPr>
              <a:t>. </a:t>
            </a:r>
            <a:r>
              <a:rPr kumimoji="0" lang="en-US" altLang="ko-KR" sz="1800" u="sng" dirty="0">
                <a:solidFill>
                  <a:prstClr val="black"/>
                </a:solidFill>
                <a:latin typeface="Arial Narrow" panose="020B0606020202030204" pitchFamily="34" charset="0"/>
              </a:rPr>
              <a:t>AIDD BP Festival </a:t>
            </a:r>
            <a:r>
              <a:rPr kumimoji="0" lang="ko-KR" altLang="en-US" sz="1800" u="sng" dirty="0">
                <a:solidFill>
                  <a:prstClr val="black"/>
                </a:solidFill>
                <a:latin typeface="Arial Narrow" panose="020B0606020202030204" pitchFamily="34" charset="0"/>
              </a:rPr>
              <a:t>진행</a:t>
            </a:r>
            <a:r>
              <a:rPr kumimoji="0" lang="en-US" altLang="ko-KR" sz="1800" u="sng" dirty="0">
                <a:solidFill>
                  <a:prstClr val="black"/>
                </a:solidFill>
                <a:latin typeface="Arial Narrow" panose="020B0606020202030204" pitchFamily="34" charset="0"/>
              </a:rPr>
              <a:t>(</a:t>
            </a:r>
            <a:r>
              <a:rPr kumimoji="0" lang="ko-KR" altLang="en-US" sz="1800" u="sng" dirty="0">
                <a:solidFill>
                  <a:prstClr val="black"/>
                </a:solidFill>
                <a:latin typeface="Arial Narrow" panose="020B0606020202030204" pitchFamily="34" charset="0"/>
              </a:rPr>
              <a:t>安</a:t>
            </a:r>
            <a:r>
              <a:rPr kumimoji="0" lang="en-US" altLang="ko-KR" sz="1800" u="sng" dirty="0">
                <a:solidFill>
                  <a:prstClr val="black"/>
                </a:solidFill>
                <a:latin typeface="Arial Narrow" panose="020B0606020202030204" pitchFamily="34" charset="0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A0DCC4-5C4B-7736-DA57-E76D6A462E23}"/>
              </a:ext>
            </a:extLst>
          </p:cNvPr>
          <p:cNvSpPr txBox="1"/>
          <p:nvPr/>
        </p:nvSpPr>
        <p:spPr>
          <a:xfrm>
            <a:off x="281756" y="623821"/>
            <a:ext cx="9377355" cy="328616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>
            <a:defPPr>
              <a:defRPr lang="ko-KR"/>
            </a:defPPr>
            <a:lvl2pPr marL="219075" lvl="1" indent="-219075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  <a:defRPr sz="1500" b="1">
                <a:latin typeface="Arial Narrow" panose="020B0606020202030204" pitchFamily="34" charset="0"/>
                <a:ea typeface="LG스마트체 Regular" panose="020B0600000101010101" pitchFamily="50" charset="-127"/>
              </a:defRPr>
            </a:lvl2pPr>
          </a:lstStyle>
          <a:p>
            <a:pPr lvl="1"/>
            <a:r>
              <a:rPr lang="ko-KR" altLang="en-US" sz="1300" dirty="0">
                <a:solidFill>
                  <a:srgbClr val="000000"/>
                </a:solidFill>
                <a:latin typeface="+mn-lt"/>
              </a:rPr>
              <a:t>대회 비용</a:t>
            </a:r>
            <a:endParaRPr lang="en-US" altLang="ko-KR" sz="1200" b="0" dirty="0">
              <a:solidFill>
                <a:srgbClr val="000000"/>
              </a:solidFill>
              <a:latin typeface="+mn-lt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5D6C6A6-56B2-9487-19F9-62B9A33802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679181"/>
              </p:ext>
            </p:extLst>
          </p:nvPr>
        </p:nvGraphicFramePr>
        <p:xfrm>
          <a:off x="618441" y="1087284"/>
          <a:ext cx="8052408" cy="1871370"/>
        </p:xfrm>
        <a:graphic>
          <a:graphicData uri="http://schemas.openxmlformats.org/drawingml/2006/table">
            <a:tbl>
              <a:tblPr/>
              <a:tblGrid>
                <a:gridCol w="980819">
                  <a:extLst>
                    <a:ext uri="{9D8B030D-6E8A-4147-A177-3AD203B41FA5}">
                      <a16:colId xmlns:a16="http://schemas.microsoft.com/office/drawing/2014/main" val="3103516298"/>
                    </a:ext>
                  </a:extLst>
                </a:gridCol>
                <a:gridCol w="1872270">
                  <a:extLst>
                    <a:ext uri="{9D8B030D-6E8A-4147-A177-3AD203B41FA5}">
                      <a16:colId xmlns:a16="http://schemas.microsoft.com/office/drawing/2014/main" val="1023369244"/>
                    </a:ext>
                  </a:extLst>
                </a:gridCol>
                <a:gridCol w="1451344">
                  <a:extLst>
                    <a:ext uri="{9D8B030D-6E8A-4147-A177-3AD203B41FA5}">
                      <a16:colId xmlns:a16="http://schemas.microsoft.com/office/drawing/2014/main" val="3830045105"/>
                    </a:ext>
                  </a:extLst>
                </a:gridCol>
                <a:gridCol w="3747975">
                  <a:extLst>
                    <a:ext uri="{9D8B030D-6E8A-4147-A177-3AD203B41FA5}">
                      <a16:colId xmlns:a16="http://schemas.microsoft.com/office/drawing/2014/main" val="35386989"/>
                    </a:ext>
                  </a:extLst>
                </a:gridCol>
              </a:tblGrid>
              <a:tr h="187021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dirty="0">
                          <a:effectLst/>
                        </a:rPr>
                        <a:t>내용</a:t>
                      </a: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172B4D"/>
                          </a:solidFill>
                          <a:effectLst/>
                        </a:rPr>
                        <a:t>비용</a:t>
                      </a: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172B4D"/>
                          </a:solidFill>
                          <a:effectLst/>
                        </a:rPr>
                        <a:t>상세내용</a:t>
                      </a: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131642"/>
                  </a:ext>
                </a:extLst>
              </a:tr>
              <a:tr h="41418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행사비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>
                          <a:effectLst/>
                        </a:rPr>
                        <a:t>시상</a:t>
                      </a:r>
                      <a:br>
                        <a:rPr lang="en-US" altLang="ko-KR" sz="1200" dirty="0">
                          <a:effectLst/>
                        </a:rPr>
                      </a:br>
                      <a:r>
                        <a:rPr lang="en-US" altLang="ko-KR" sz="1200" dirty="0">
                          <a:effectLst/>
                        </a:rPr>
                        <a:t>(</a:t>
                      </a:r>
                      <a:r>
                        <a:rPr lang="ko-KR" altLang="en-US" sz="1200" dirty="0">
                          <a:effectLst/>
                        </a:rPr>
                        <a:t>상품 또는 회식비</a:t>
                      </a:r>
                      <a:r>
                        <a:rPr lang="en-US" altLang="ko-KR" sz="1200" dirty="0">
                          <a:effectLst/>
                        </a:rPr>
                        <a:t>)</a:t>
                      </a:r>
                      <a:endParaRPr lang="ko-KR" altLang="en-US" sz="1200" dirty="0">
                        <a:effectLst/>
                      </a:endParaRP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200" dirty="0">
                          <a:effectLst/>
                        </a:rPr>
                        <a:t>440</a:t>
                      </a:r>
                      <a:r>
                        <a:rPr lang="ko-KR" altLang="en-US" sz="1200" dirty="0">
                          <a:effectLst/>
                        </a:rPr>
                        <a:t>만원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ko-KR" altLang="en-US" sz="1200" dirty="0">
                          <a:effectLst/>
                        </a:rPr>
                        <a:t>금상 </a:t>
                      </a:r>
                      <a:r>
                        <a:rPr lang="en-US" altLang="ko-KR" sz="1200" dirty="0">
                          <a:effectLst/>
                        </a:rPr>
                        <a:t>100</a:t>
                      </a:r>
                      <a:r>
                        <a:rPr lang="ko-KR" altLang="en-US" sz="1200" dirty="0">
                          <a:effectLst/>
                        </a:rPr>
                        <a:t>만원 </a:t>
                      </a:r>
                      <a:r>
                        <a:rPr lang="en-US" altLang="ko-KR" sz="1200" dirty="0">
                          <a:effectLst/>
                        </a:rPr>
                        <a:t>* 1</a:t>
                      </a:r>
                      <a:r>
                        <a:rPr lang="ko-KR" altLang="en-US" sz="1200" dirty="0">
                          <a:effectLst/>
                        </a:rPr>
                        <a:t>팀</a:t>
                      </a:r>
                      <a:endParaRPr lang="en-US" altLang="ko-KR" sz="1200" dirty="0">
                        <a:effectLst/>
                      </a:endParaRPr>
                    </a:p>
                    <a:p>
                      <a:pPr algn="r" fontAlgn="t"/>
                      <a:r>
                        <a:rPr lang="ko-KR" altLang="en-US" sz="1200" dirty="0">
                          <a:effectLst/>
                        </a:rPr>
                        <a:t>은상   </a:t>
                      </a:r>
                      <a:r>
                        <a:rPr lang="en-US" altLang="ko-KR" sz="1200" dirty="0">
                          <a:effectLst/>
                        </a:rPr>
                        <a:t>70</a:t>
                      </a:r>
                      <a:r>
                        <a:rPr lang="ko-KR" altLang="en-US" sz="1200" dirty="0">
                          <a:effectLst/>
                        </a:rPr>
                        <a:t>만원 </a:t>
                      </a:r>
                      <a:r>
                        <a:rPr lang="en-US" altLang="ko-KR" sz="1200" dirty="0">
                          <a:effectLst/>
                        </a:rPr>
                        <a:t>* 2</a:t>
                      </a:r>
                      <a:r>
                        <a:rPr lang="ko-KR" altLang="en-US" sz="1200" dirty="0">
                          <a:effectLst/>
                        </a:rPr>
                        <a:t>팀</a:t>
                      </a:r>
                      <a:endParaRPr lang="en-US" altLang="ko-KR" sz="1200" dirty="0">
                        <a:effectLst/>
                      </a:endParaRPr>
                    </a:p>
                    <a:p>
                      <a:pPr algn="r" fontAlgn="t"/>
                      <a:r>
                        <a:rPr lang="ko-KR" altLang="en-US" sz="1200" dirty="0">
                          <a:effectLst/>
                        </a:rPr>
                        <a:t>동상   </a:t>
                      </a:r>
                      <a:r>
                        <a:rPr lang="en-US" altLang="ko-KR" sz="1200" dirty="0">
                          <a:effectLst/>
                        </a:rPr>
                        <a:t>50</a:t>
                      </a:r>
                      <a:r>
                        <a:rPr lang="ko-KR" altLang="en-US" sz="1200" dirty="0">
                          <a:effectLst/>
                        </a:rPr>
                        <a:t>만원 </a:t>
                      </a:r>
                      <a:r>
                        <a:rPr lang="en-US" altLang="ko-KR" sz="1200" dirty="0">
                          <a:effectLst/>
                        </a:rPr>
                        <a:t>* 4</a:t>
                      </a:r>
                      <a:r>
                        <a:rPr lang="ko-KR" altLang="en-US" sz="1200" dirty="0">
                          <a:effectLst/>
                        </a:rPr>
                        <a:t>팀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922634"/>
                  </a:ext>
                </a:extLst>
              </a:tr>
              <a:tr h="300604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>
                          <a:effectLst/>
                        </a:rPr>
                        <a:t>담당 별 행사 진행 비</a:t>
                      </a: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effectLst/>
                      </a:endParaRP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effectLst/>
                        </a:rPr>
                        <a:t>담당 내 조직 활동비 등 자율적 판단 하에 사용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595904"/>
                  </a:ext>
                </a:extLst>
              </a:tr>
              <a:tr h="187021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1200" dirty="0">
                          <a:effectLst/>
                        </a:rPr>
                        <a:t>심사 위원 음료</a:t>
                      </a:r>
                      <a:r>
                        <a:rPr lang="en-US" altLang="ko-KR" sz="1200" dirty="0">
                          <a:effectLst/>
                        </a:rPr>
                        <a:t>, </a:t>
                      </a:r>
                      <a:r>
                        <a:rPr lang="ko-KR" altLang="en-US" sz="1200" dirty="0">
                          <a:effectLst/>
                        </a:rPr>
                        <a:t>다과 등</a:t>
                      </a: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200" dirty="0">
                          <a:effectLst/>
                        </a:rPr>
                        <a:t>10</a:t>
                      </a:r>
                      <a:r>
                        <a:rPr lang="ko-KR" altLang="en-US" sz="1200" dirty="0">
                          <a:effectLst/>
                        </a:rPr>
                        <a:t>만원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effectLst/>
                      </a:endParaRP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695216"/>
                  </a:ext>
                </a:extLst>
              </a:tr>
              <a:tr h="18702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총</a:t>
                      </a:r>
                    </a:p>
                  </a:txBody>
                  <a:tcPr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t"/>
                      <a:endParaRPr lang="ko-KR" altLang="en-US" sz="1200" dirty="0">
                        <a:effectLst/>
                      </a:endParaRP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altLang="ko-KR" sz="1200" dirty="0">
                          <a:effectLst/>
                        </a:rPr>
                        <a:t>450</a:t>
                      </a:r>
                      <a:r>
                        <a:rPr lang="ko-KR" altLang="en-US" sz="1200" dirty="0">
                          <a:effectLst/>
                        </a:rPr>
                        <a:t>만원</a:t>
                      </a:r>
                      <a:endParaRPr lang="en-US" altLang="ko-KR" sz="1200" dirty="0">
                        <a:effectLst/>
                      </a:endParaRP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effectLst/>
                      </a:endParaRPr>
                    </a:p>
                  </a:txBody>
                  <a:tcPr marL="84459" marR="84459" marT="59121" marB="59121" anchor="ctr">
                    <a:lnL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7D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9491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AF9B7F8-2ACC-4E24-C7AF-52C05A3EFC66}"/>
              </a:ext>
            </a:extLst>
          </p:cNvPr>
          <p:cNvSpPr txBox="1"/>
          <p:nvPr/>
        </p:nvSpPr>
        <p:spPr>
          <a:xfrm>
            <a:off x="281756" y="3542817"/>
            <a:ext cx="9377355" cy="328616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>
            <a:defPPr>
              <a:defRPr lang="ko-KR"/>
            </a:defPPr>
            <a:lvl2pPr marL="219075" lvl="1" indent="-219075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  <a:defRPr sz="1500" b="1">
                <a:latin typeface="Arial Narrow" panose="020B0606020202030204" pitchFamily="34" charset="0"/>
                <a:ea typeface="LG스마트체 Regular" panose="020B0600000101010101" pitchFamily="50" charset="-127"/>
              </a:defRPr>
            </a:lvl2pPr>
          </a:lstStyle>
          <a:p>
            <a:pPr lvl="1"/>
            <a:r>
              <a:rPr lang="ko-KR" altLang="en-US" sz="1300" dirty="0">
                <a:solidFill>
                  <a:srgbClr val="000000"/>
                </a:solidFill>
                <a:latin typeface="+mn-lt"/>
              </a:rPr>
              <a:t>참가 총 </a:t>
            </a:r>
            <a:r>
              <a:rPr lang="en-US" altLang="ko-KR" sz="1300" dirty="0">
                <a:solidFill>
                  <a:srgbClr val="000000"/>
                </a:solidFill>
                <a:latin typeface="+mn-lt"/>
              </a:rPr>
              <a:t>17</a:t>
            </a:r>
            <a:r>
              <a:rPr lang="ko-KR" altLang="en-US" sz="1300" dirty="0">
                <a:solidFill>
                  <a:srgbClr val="000000"/>
                </a:solidFill>
                <a:latin typeface="+mn-lt"/>
              </a:rPr>
              <a:t>개 담당 </a:t>
            </a:r>
            <a:endParaRPr lang="en-US" altLang="ko-KR" sz="1200" b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3996B2-CBF1-3CF7-D2A6-8EBAB4825423}"/>
              </a:ext>
            </a:extLst>
          </p:cNvPr>
          <p:cNvSpPr txBox="1"/>
          <p:nvPr/>
        </p:nvSpPr>
        <p:spPr>
          <a:xfrm>
            <a:off x="339928" y="3871433"/>
            <a:ext cx="8498976" cy="1424685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>
            <a:defPPr>
              <a:defRPr lang="ko-KR"/>
            </a:defPPr>
            <a:lvl2pPr marL="219075" lvl="1" indent="-219075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  <a:defRPr sz="1500" b="1">
                <a:latin typeface="Arial Narrow" panose="020B0606020202030204" pitchFamily="34" charset="0"/>
                <a:ea typeface="LG스마트체 Regular" panose="020B0600000101010101" pitchFamily="50" charset="-127"/>
              </a:defRPr>
            </a:lvl2pPr>
          </a:lstStyle>
          <a:p>
            <a:pPr marL="307975" lvl="1" indent="-127000">
              <a:buFont typeface="Wingdings" panose="05000000000000000000" pitchFamily="2" charset="2"/>
              <a:buChar char="§"/>
            </a:pP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DBS 8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개 담당</a:t>
            </a:r>
            <a:br>
              <a:rPr lang="en-US" altLang="ko-KR" sz="1200" b="0" dirty="0">
                <a:solidFill>
                  <a:srgbClr val="000000"/>
                </a:solidFill>
                <a:latin typeface="+mn-lt"/>
              </a:rPr>
            </a:b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(SCM DX,  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금융 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DX1, 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금융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DX2, 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통신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/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공공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DX, 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디지털 채널사업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디지털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AX, ITO&amp;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유통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, </a:t>
            </a:r>
            <a:r>
              <a:rPr lang="ko-KR" altLang="en-US" sz="1200" b="0" dirty="0" err="1">
                <a:solidFill>
                  <a:srgbClr val="000000"/>
                </a:solidFill>
                <a:latin typeface="+mn-lt"/>
              </a:rPr>
              <a:t>빌드센터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307975" lvl="1" indent="-127000"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그 외 사업부 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6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개 담당</a:t>
            </a:r>
            <a:br>
              <a:rPr lang="en-US" altLang="ko-KR" sz="1200" b="0" dirty="0">
                <a:solidFill>
                  <a:srgbClr val="000000"/>
                </a:solidFill>
                <a:latin typeface="+mn-lt"/>
              </a:rPr>
            </a:b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(AI </a:t>
            </a:r>
            <a:r>
              <a:rPr lang="ko-KR" altLang="en-US" sz="1200" b="0" dirty="0">
                <a:latin typeface="+mn-lt"/>
              </a:rPr>
              <a:t>클라우드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엔터프라이즈 솔루션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, </a:t>
            </a:r>
            <a:r>
              <a:rPr lang="ko-KR" altLang="en-US" sz="1200" b="0" dirty="0" err="1">
                <a:solidFill>
                  <a:srgbClr val="000000"/>
                </a:solidFill>
                <a:latin typeface="+mn-lt"/>
              </a:rPr>
              <a:t>스마트팩토리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, 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스마트물류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&amp;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시티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ko-KR" sz="1200" b="0" dirty="0" err="1">
                <a:solidFill>
                  <a:srgbClr val="000000"/>
                </a:solidFill>
                <a:latin typeface="+mn-lt"/>
              </a:rPr>
              <a:t>Entrue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 Design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사업담당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, </a:t>
            </a:r>
            <a:r>
              <a:rPr lang="en-US" altLang="ko-KR" sz="1200" b="0" dirty="0" err="1">
                <a:solidFill>
                  <a:srgbClr val="000000"/>
                </a:solidFill>
                <a:latin typeface="+mn-lt"/>
              </a:rPr>
              <a:t>Entrue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 CX Data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사업담당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 marL="307975" lvl="1" indent="-127000">
              <a:buFont typeface="Wingdings" panose="05000000000000000000" pitchFamily="2" charset="2"/>
              <a:buChar char="§"/>
            </a:pPr>
            <a:r>
              <a:rPr lang="en-US" altLang="ko-KR" sz="1200" b="0">
                <a:solidFill>
                  <a:srgbClr val="000000"/>
                </a:solidFill>
                <a:latin typeface="+mn-lt"/>
              </a:rPr>
              <a:t>Biztech 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I, VNB</a:t>
            </a:r>
            <a:r>
              <a:rPr lang="en-US" altLang="ko-KR" sz="1200" b="0">
                <a:solidFill>
                  <a:srgbClr val="000000"/>
                </a:solidFill>
                <a:latin typeface="+mn-lt"/>
              </a:rPr>
              <a:t>, </a:t>
            </a:r>
            <a:r>
              <a:rPr lang="ko-KR" altLang="en-US" sz="1200" b="0">
                <a:solidFill>
                  <a:srgbClr val="000000"/>
                </a:solidFill>
                <a:latin typeface="+mn-lt"/>
              </a:rPr>
              <a:t>중국법인</a:t>
            </a:r>
            <a:endParaRPr lang="en-US" altLang="ko-KR" sz="1200" b="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9614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0F0F4-C4C0-AEAC-4617-39E72615D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5F460-B6D8-4E1F-B08E-731375487C48}"/>
              </a:ext>
            </a:extLst>
          </p:cNvPr>
          <p:cNvSpPr txBox="1">
            <a:spLocks/>
          </p:cNvSpPr>
          <p:nvPr/>
        </p:nvSpPr>
        <p:spPr bwMode="auto">
          <a:xfrm>
            <a:off x="330667" y="232121"/>
            <a:ext cx="42587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eaLnBrk="0" fontAlgn="base" latinLnBrk="0" hangingPunct="0">
              <a:spcBef>
                <a:spcPct val="0"/>
              </a:spcBef>
              <a:spcAft>
                <a:spcPct val="0"/>
              </a:spcAft>
              <a:defRPr kumimoji="1" sz="2000" b="1" baseline="0">
                <a:ln w="3175">
                  <a:solidFill>
                    <a:sysClr val="windowText" lastClr="000000">
                      <a:alpha val="5000"/>
                    </a:sysClr>
                  </a:solidFill>
                </a:ln>
                <a:latin typeface="+mj-lt"/>
                <a:ea typeface="LG스마트체 Regular" panose="020B0600000101010101" pitchFamily="50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08165" algn="ctr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816329" algn="ctr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224493" algn="ctr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632658" algn="ctr" fontAlgn="base">
              <a:spcBef>
                <a:spcPct val="0"/>
              </a:spcBef>
              <a:spcAft>
                <a:spcPct val="0"/>
              </a:spcAft>
              <a:defRPr kumimoji="1" sz="3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0">
              <a:defRPr/>
            </a:pPr>
            <a:r>
              <a:rPr lang="en-US" altLang="ko-KR" sz="1800" b="1" u="sng" dirty="0">
                <a:solidFill>
                  <a:prstClr val="black"/>
                </a:solidFill>
                <a:latin typeface="Arial Narrow" pitchFamily="34" charset="0"/>
                <a:ea typeface="LG스마트체 Regular" panose="020B0600000101010101" pitchFamily="50" charset="-127"/>
              </a:rPr>
              <a:t>#</a:t>
            </a:r>
            <a:r>
              <a:rPr lang="ko-KR" altLang="en-US" sz="1800" b="1" u="sng" dirty="0">
                <a:solidFill>
                  <a:prstClr val="black"/>
                </a:solidFill>
                <a:latin typeface="Arial Narrow" pitchFamily="34" charset="0"/>
                <a:ea typeface="LG스마트체 Regular" panose="020B0600000101010101" pitchFamily="50" charset="-127"/>
              </a:rPr>
              <a:t>별첨</a:t>
            </a:r>
            <a:r>
              <a:rPr lang="en-US" altLang="ko-KR" sz="1800" b="1" u="sng" dirty="0">
                <a:solidFill>
                  <a:prstClr val="black"/>
                </a:solidFill>
                <a:latin typeface="Arial Narrow" pitchFamily="34" charset="0"/>
                <a:ea typeface="LG스마트체 Regular" panose="020B0600000101010101" pitchFamily="50" charset="-127"/>
              </a:rPr>
              <a:t>. </a:t>
            </a:r>
            <a:r>
              <a:rPr lang="ko-KR" altLang="en-US" sz="1800" b="1" u="sng" dirty="0">
                <a:solidFill>
                  <a:prstClr val="black"/>
                </a:solidFill>
                <a:latin typeface="Arial Narrow" pitchFamily="34" charset="0"/>
                <a:ea typeface="LG스마트체 Regular" panose="020B0600000101010101" pitchFamily="50" charset="-127"/>
              </a:rPr>
              <a:t>담당 별 행사 및 </a:t>
            </a:r>
            <a:r>
              <a:rPr kumimoji="0" lang="ko-KR" altLang="en-US" sz="1800" u="sng" dirty="0">
                <a:solidFill>
                  <a:prstClr val="black"/>
                </a:solidFill>
                <a:latin typeface="Arial Narrow" panose="020B0606020202030204" pitchFamily="34" charset="0"/>
              </a:rPr>
              <a:t>홍보 예시</a:t>
            </a:r>
            <a:endParaRPr kumimoji="0" lang="en-US" altLang="ko-KR" sz="1800" u="sng" dirty="0">
              <a:solidFill>
                <a:prstClr val="black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D2A46-0AEA-629B-BA47-73AC0A993882}"/>
              </a:ext>
            </a:extLst>
          </p:cNvPr>
          <p:cNvSpPr txBox="1"/>
          <p:nvPr/>
        </p:nvSpPr>
        <p:spPr>
          <a:xfrm>
            <a:off x="286765" y="574179"/>
            <a:ext cx="8498976" cy="623697"/>
          </a:xfrm>
          <a:prstGeom prst="rect">
            <a:avLst/>
          </a:prstGeom>
          <a:noFill/>
        </p:spPr>
        <p:txBody>
          <a:bodyPr wrap="square" rIns="72000" rtlCol="0">
            <a:spAutoFit/>
          </a:bodyPr>
          <a:lstStyle>
            <a:defPPr>
              <a:defRPr lang="ko-KR"/>
            </a:defPPr>
            <a:lvl2pPr marL="219075" lvl="1" indent="-219075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  <a:defRPr sz="1500" b="1">
                <a:latin typeface="Arial Narrow" panose="020B0606020202030204" pitchFamily="34" charset="0"/>
                <a:ea typeface="LG스마트체 Regular" panose="020B0600000101010101" pitchFamily="50" charset="-127"/>
              </a:defRPr>
            </a:lvl2pPr>
          </a:lstStyle>
          <a:p>
            <a:pPr marL="307975" lvl="1" indent="-127000">
              <a:buFont typeface="Wingdings" panose="05000000000000000000" pitchFamily="2" charset="2"/>
              <a:buChar char="§"/>
            </a:pP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AAU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ko-KR" altLang="en-US" sz="1200" b="0" dirty="0" err="1">
                <a:solidFill>
                  <a:srgbClr val="000000"/>
                </a:solidFill>
                <a:latin typeface="+mn-lt"/>
              </a:rPr>
              <a:t>테크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 릴레이 예시 처럼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담당 별 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BP 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사례 발표일정 계획 후 </a:t>
            </a:r>
            <a:r>
              <a:rPr lang="en-US" altLang="ko-KR" sz="1200" b="0" dirty="0">
                <a:solidFill>
                  <a:srgbClr val="FF0000"/>
                </a:solidFill>
                <a:latin typeface="+mn-lt"/>
              </a:rPr>
              <a:t>BBS </a:t>
            </a:r>
            <a:r>
              <a:rPr lang="ko-KR" altLang="en-US" sz="1200" b="0" dirty="0">
                <a:solidFill>
                  <a:srgbClr val="FF0000"/>
                </a:solidFill>
                <a:latin typeface="+mn-lt"/>
              </a:rPr>
              <a:t>게시판 등을 통해 홍보</a:t>
            </a:r>
            <a:endParaRPr lang="en-US" altLang="ko-KR" sz="1200" b="0" dirty="0">
              <a:solidFill>
                <a:srgbClr val="FF0000"/>
              </a:solidFill>
              <a:latin typeface="+mn-lt"/>
            </a:endParaRPr>
          </a:p>
          <a:p>
            <a:pPr marL="307975" lvl="1" indent="-127000">
              <a:buFont typeface="Wingdings" panose="05000000000000000000" pitchFamily="2" charset="2"/>
              <a:buChar char="§"/>
            </a:pP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LG CNS Notice 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게시판 </a:t>
            </a:r>
            <a:r>
              <a:rPr lang="en-US" altLang="ko-KR" sz="1200" b="0" dirty="0">
                <a:solidFill>
                  <a:srgbClr val="000000"/>
                </a:solidFill>
                <a:latin typeface="+mn-lt"/>
              </a:rPr>
              <a:t>&gt; AIDD Mission Challenge </a:t>
            </a:r>
            <a:r>
              <a:rPr lang="ko-KR" altLang="en-US" sz="1200" b="0" dirty="0">
                <a:solidFill>
                  <a:srgbClr val="000000"/>
                </a:solidFill>
                <a:latin typeface="+mn-lt"/>
              </a:rPr>
              <a:t>행사 내역 참조</a:t>
            </a:r>
            <a:endParaRPr lang="en-US" altLang="ko-KR" sz="1200" b="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9DA741-6DE1-B24F-1C57-1915D4DBE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9" y="1435138"/>
            <a:ext cx="8395063" cy="503533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EB8EF5-0A51-EFA4-C250-9E9ACE88F9AB}"/>
              </a:ext>
            </a:extLst>
          </p:cNvPr>
          <p:cNvSpPr/>
          <p:nvPr/>
        </p:nvSpPr>
        <p:spPr bwMode="auto">
          <a:xfrm>
            <a:off x="592183" y="1367246"/>
            <a:ext cx="1036320" cy="12453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  <p:sp>
        <p:nvSpPr>
          <p:cNvPr id="10" name="이등변 삼각형 9">
            <a:hlinkClick r:id="rId4" action="ppaction://hlinksldjump"/>
            <a:extLst>
              <a:ext uri="{FF2B5EF4-FFF2-40B4-BE49-F238E27FC236}">
                <a16:creationId xmlns:a16="http://schemas.microsoft.com/office/drawing/2014/main" id="{120A5C76-DC4D-FB47-EF45-3D2937C07244}"/>
              </a:ext>
            </a:extLst>
          </p:cNvPr>
          <p:cNvSpPr/>
          <p:nvPr/>
        </p:nvSpPr>
        <p:spPr>
          <a:xfrm rot="5400000" flipV="1">
            <a:off x="9288864" y="248560"/>
            <a:ext cx="224885" cy="174978"/>
          </a:xfrm>
          <a:prstGeom prst="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atin typeface="Arial Narrow" panose="020B0606020202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538947-DBB8-4C5A-150B-0452E7BDC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049" y="2176260"/>
            <a:ext cx="2895904" cy="1801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8A95CF-7E50-5386-F360-C39D78F182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4918"/>
          <a:stretch/>
        </p:blipFill>
        <p:spPr>
          <a:xfrm>
            <a:off x="4589415" y="2627811"/>
            <a:ext cx="4646025" cy="378060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14A85AC-ADBF-917D-1AC4-9A92361C8A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5849" y="2370851"/>
            <a:ext cx="4151505" cy="17202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4504FB-D721-14FE-5CC3-356B4FA5E1BA}"/>
              </a:ext>
            </a:extLst>
          </p:cNvPr>
          <p:cNvSpPr/>
          <p:nvPr/>
        </p:nvSpPr>
        <p:spPr bwMode="auto">
          <a:xfrm>
            <a:off x="4589415" y="2019300"/>
            <a:ext cx="4421235" cy="4389120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돋움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6812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9876662d-9356-46b2-83fe-a24665d793a8"/>
</p:tagLst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9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7D09922AF915D4B93981027B22CF3D4" ma:contentTypeVersion="13" ma:contentTypeDescription="새 문서를 만듭니다." ma:contentTypeScope="" ma:versionID="d9a185deed16d000bf89d30a7fa58a3c">
  <xsd:schema xmlns:xsd="http://www.w3.org/2001/XMLSchema" xmlns:xs="http://www.w3.org/2001/XMLSchema" xmlns:p="http://schemas.microsoft.com/office/2006/metadata/properties" xmlns:ns2="dac64326-05cd-427a-88c5-5a6849d9154c" xmlns:ns3="542a55d5-4336-4b61-a990-de1d95f8a38c" targetNamespace="http://schemas.microsoft.com/office/2006/metadata/properties" ma:root="true" ma:fieldsID="95d0fbb5a8f3c02829fcc61942bd3630" ns2:_="" ns3:_="">
    <xsd:import namespace="dac64326-05cd-427a-88c5-5a6849d9154c"/>
    <xsd:import namespace="542a55d5-4336-4b61-a990-de1d95f8a3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c64326-05cd-427a-88c5-5a6849d915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83e4a51d-6507-421c-8760-bc61444c9b6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a55d5-4336-4b61-a990-de1d95f8a38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162120b-09af-447c-93f7-95cea10f4279}" ma:internalName="TaxCatchAll" ma:showField="CatchAllData" ma:web="542a55d5-4336-4b61-a990-de1d95f8a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42a55d5-4336-4b61-a990-de1d95f8a38c" xsi:nil="true"/>
    <lcf76f155ced4ddcb4097134ff3c332f xmlns="dac64326-05cd-427a-88c5-5a6849d9154c">
      <Terms xmlns="http://schemas.microsoft.com/office/infopath/2007/PartnerControls"/>
    </lcf76f155ced4ddcb4097134ff3c332f>
    <SharedWithUsers xmlns="542a55d5-4336-4b61-a990-de1d95f8a38c">
      <UserInfo>
        <DisplayName>황정연</DisplayName>
        <AccountId>21</AccountId>
        <AccountType/>
      </UserInfo>
      <UserInfo>
        <DisplayName>이한규</DisplayName>
        <AccountId>28</AccountId>
        <AccountType/>
      </UserInfo>
      <UserInfo>
        <DisplayName>한현진</DisplayName>
        <AccountId>34</AccountId>
        <AccountType/>
      </UserInfo>
      <UserInfo>
        <DisplayName>손나라</DisplayName>
        <AccountId>12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11FDB49-226D-499F-BA3D-FA3BF182086F}">
  <ds:schemaRefs>
    <ds:schemaRef ds:uri="542a55d5-4336-4b61-a990-de1d95f8a38c"/>
    <ds:schemaRef ds:uri="dac64326-05cd-427a-88c5-5a6849d915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68EF51A-BAEA-43AA-A9E5-214ED96D49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E514CB-0839-4622-BC40-B3904B29A718}">
  <ds:schemaRefs>
    <ds:schemaRef ds:uri="542a55d5-4336-4b61-a990-de1d95f8a38c"/>
    <ds:schemaRef ds:uri="dac64326-05cd-427a-88c5-5a6849d9154c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29b7d34e-545d-48ef-aae6-8370e78eb279}" enabled="1" method="Privileged" siteId="{fab2d60f-e614-4f9d-b2ad-9fb1397f2efe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38022</TotalTime>
  <Words>481</Words>
  <Application>Microsoft Office PowerPoint</Application>
  <PresentationFormat>A4 용지(210x297mm)</PresentationFormat>
  <Paragraphs>70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Arial Narrow</vt:lpstr>
      <vt:lpstr>굴림</vt:lpstr>
      <vt:lpstr>Arial</vt:lpstr>
      <vt:lpstr>LG스마트체 Regular</vt:lpstr>
      <vt:lpstr>Wingdings</vt:lpstr>
      <vt:lpstr>1_디자인 사용자 지정</vt:lpstr>
      <vt:lpstr>PowerPoint 프레젠테이션</vt:lpstr>
      <vt:lpstr>PowerPoint 프레젠테이션</vt:lpstr>
      <vt:lpstr>PowerPoint 프레젠테이션</vt:lpstr>
    </vt:vector>
  </TitlesOfParts>
  <Company>(주)LG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lgjooyc@lgcns.com</dc:creator>
  <cp:lastModifiedBy>김상윤</cp:lastModifiedBy>
  <cp:revision>2340</cp:revision>
  <cp:lastPrinted>2025-06-25T07:55:08Z</cp:lastPrinted>
  <dcterms:created xsi:type="dcterms:W3CDTF">2000-03-21T03:56:59Z</dcterms:created>
  <dcterms:modified xsi:type="dcterms:W3CDTF">2025-06-27T09:34:15Z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0x01010037D09922AF915D4B93981027B22CF3D4</vt:lpwstr>
  </property>
  <property fmtid="{D5CDD505-2E9C-101B-9397-08002B2CF9AE}" pid="3" name="MediaServiceImageTags">
    <vt:lpwstr/>
  </property>
  <property fmtid="{D5CDD505-2E9C-101B-9397-08002B2CF9AE}" pid="4" name="ClassificationContentMarkingFooterText">
    <vt:lpwstr>[CONFIDENTIAL]  </vt:lpwstr>
  </property>
</Properties>
</file>