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8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9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4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9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4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1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E554-28AF-49E2-AD46-2CBECEBD7C37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8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E554-28AF-49E2-AD46-2CBECEBD7C37}" type="datetimeFigureOut">
              <a:rPr lang="ko-KR" altLang="en-US" smtClean="0"/>
              <a:t>2021-02-21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DEC5B-E3A2-40A5-8F84-C85678F00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5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6580D0B-7FF6-4D47-949C-80FDA182F656}"/>
              </a:ext>
            </a:extLst>
          </p:cNvPr>
          <p:cNvSpPr/>
          <p:nvPr/>
        </p:nvSpPr>
        <p:spPr>
          <a:xfrm>
            <a:off x="448136" y="932501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스마트 거래처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40D6683-208B-4843-978C-16A2A28E0877}"/>
              </a:ext>
            </a:extLst>
          </p:cNvPr>
          <p:cNvSpPr/>
          <p:nvPr/>
        </p:nvSpPr>
        <p:spPr>
          <a:xfrm>
            <a:off x="2195800" y="932503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자동매출입 증빙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D20692C-8304-497A-AD33-12437DC6EA44}"/>
              </a:ext>
            </a:extLst>
          </p:cNvPr>
          <p:cNvSpPr/>
          <p:nvPr/>
        </p:nvSpPr>
        <p:spPr>
          <a:xfrm>
            <a:off x="3943464" y="932503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스마트금융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997FCC4-9C11-4518-A85E-B8012C33F6BF}"/>
              </a:ext>
            </a:extLst>
          </p:cNvPr>
          <p:cNvSpPr/>
          <p:nvPr/>
        </p:nvSpPr>
        <p:spPr>
          <a:xfrm>
            <a:off x="5691128" y="932502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스마트업무현황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F07F5E8-CAD9-4F1A-AE41-7D113B01D8F4}"/>
              </a:ext>
            </a:extLst>
          </p:cNvPr>
          <p:cNvSpPr/>
          <p:nvPr/>
        </p:nvSpPr>
        <p:spPr>
          <a:xfrm>
            <a:off x="7424558" y="3061562"/>
            <a:ext cx="1450266" cy="341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ED8A6E6-CCC5-4638-8A79-B06944817AEE}"/>
              </a:ext>
            </a:extLst>
          </p:cNvPr>
          <p:cNvSpPr/>
          <p:nvPr/>
        </p:nvSpPr>
        <p:spPr>
          <a:xfrm>
            <a:off x="3770407" y="441075"/>
            <a:ext cx="1158182" cy="3418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회계서비스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EDB9697-EFA5-4A0F-83D1-C554109858E8}"/>
              </a:ext>
            </a:extLst>
          </p:cNvPr>
          <p:cNvSpPr/>
          <p:nvPr/>
        </p:nvSpPr>
        <p:spPr>
          <a:xfrm>
            <a:off x="2192242" y="3061563"/>
            <a:ext cx="1450266" cy="341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회계관리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460D287-DE60-427A-9913-18BA835D7B7C}"/>
              </a:ext>
            </a:extLst>
          </p:cNvPr>
          <p:cNvSpPr/>
          <p:nvPr/>
        </p:nvSpPr>
        <p:spPr>
          <a:xfrm>
            <a:off x="448136" y="3061562"/>
            <a:ext cx="1450266" cy="341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입출금장부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3A8757F-661B-44C4-941E-372723F991A3}"/>
              </a:ext>
            </a:extLst>
          </p:cNvPr>
          <p:cNvSpPr/>
          <p:nvPr/>
        </p:nvSpPr>
        <p:spPr>
          <a:xfrm>
            <a:off x="3936347" y="3061562"/>
            <a:ext cx="1450266" cy="341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인사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B307747-D56C-4B91-AFD7-FAEBAEB76AAF}"/>
              </a:ext>
            </a:extLst>
          </p:cNvPr>
          <p:cNvSpPr/>
          <p:nvPr/>
        </p:nvSpPr>
        <p:spPr>
          <a:xfrm>
            <a:off x="5680452" y="3061562"/>
            <a:ext cx="1450266" cy="341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세금계산서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세무신고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3">
            <a:extLst>
              <a:ext uri="{FF2B5EF4-FFF2-40B4-BE49-F238E27FC236}">
                <a16:creationId xmlns:a16="http://schemas.microsoft.com/office/drawing/2014/main" xmlns="" id="{52FB5EE8-7078-492F-8F3A-F689E594D1C1}"/>
              </a:ext>
            </a:extLst>
          </p:cNvPr>
          <p:cNvSpPr/>
          <p:nvPr/>
        </p:nvSpPr>
        <p:spPr>
          <a:xfrm>
            <a:off x="448136" y="1351116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거래처관리</a:t>
            </a:r>
          </a:p>
        </p:txBody>
      </p:sp>
      <p:sp>
        <p:nvSpPr>
          <p:cNvPr id="16" name="사각형: 둥근 모서리 75">
            <a:extLst>
              <a:ext uri="{FF2B5EF4-FFF2-40B4-BE49-F238E27FC236}">
                <a16:creationId xmlns:a16="http://schemas.microsoft.com/office/drawing/2014/main" xmlns="" id="{6C36F82B-B37A-44A7-BF12-1CD047ACFBEA}"/>
              </a:ext>
            </a:extLst>
          </p:cNvPr>
          <p:cNvSpPr/>
          <p:nvPr/>
        </p:nvSpPr>
        <p:spPr>
          <a:xfrm>
            <a:off x="448136" y="1661023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거래관리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76">
            <a:extLst>
              <a:ext uri="{FF2B5EF4-FFF2-40B4-BE49-F238E27FC236}">
                <a16:creationId xmlns:a16="http://schemas.microsoft.com/office/drawing/2014/main" xmlns="" id="{3CC9727D-7785-456E-BF9D-09D2DE0AC326}"/>
              </a:ext>
            </a:extLst>
          </p:cNvPr>
          <p:cNvSpPr/>
          <p:nvPr/>
        </p:nvSpPr>
        <p:spPr>
          <a:xfrm>
            <a:off x="448136" y="1977379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77">
            <a:extLst>
              <a:ext uri="{FF2B5EF4-FFF2-40B4-BE49-F238E27FC236}">
                <a16:creationId xmlns:a16="http://schemas.microsoft.com/office/drawing/2014/main" xmlns="" id="{DB59F879-0C83-467B-89CD-9D6DF97E101B}"/>
              </a:ext>
            </a:extLst>
          </p:cNvPr>
          <p:cNvSpPr/>
          <p:nvPr/>
        </p:nvSpPr>
        <p:spPr>
          <a:xfrm>
            <a:off x="2195800" y="1351116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매출관리</a:t>
            </a:r>
          </a:p>
        </p:txBody>
      </p:sp>
      <p:sp>
        <p:nvSpPr>
          <p:cNvPr id="19" name="사각형: 둥근 모서리 78">
            <a:extLst>
              <a:ext uri="{FF2B5EF4-FFF2-40B4-BE49-F238E27FC236}">
                <a16:creationId xmlns:a16="http://schemas.microsoft.com/office/drawing/2014/main" xmlns="" id="{EF408134-12EA-4E71-8EFB-269F610D245D}"/>
              </a:ext>
            </a:extLst>
          </p:cNvPr>
          <p:cNvSpPr/>
          <p:nvPr/>
        </p:nvSpPr>
        <p:spPr>
          <a:xfrm>
            <a:off x="2195800" y="165949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매입관리</a:t>
            </a:r>
          </a:p>
        </p:txBody>
      </p:sp>
      <p:sp>
        <p:nvSpPr>
          <p:cNvPr id="20" name="사각형: 둥근 모서리 79">
            <a:extLst>
              <a:ext uri="{FF2B5EF4-FFF2-40B4-BE49-F238E27FC236}">
                <a16:creationId xmlns:a16="http://schemas.microsoft.com/office/drawing/2014/main" xmlns="" id="{06D38319-648D-41AC-A2BC-54DF52DC81B4}"/>
              </a:ext>
            </a:extLst>
          </p:cNvPr>
          <p:cNvSpPr/>
          <p:nvPr/>
        </p:nvSpPr>
        <p:spPr>
          <a:xfrm>
            <a:off x="2195800" y="197737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보험 및 급여</a:t>
            </a:r>
          </a:p>
        </p:txBody>
      </p:sp>
      <p:sp>
        <p:nvSpPr>
          <p:cNvPr id="21" name="사각형: 둥근 모서리 80">
            <a:extLst>
              <a:ext uri="{FF2B5EF4-FFF2-40B4-BE49-F238E27FC236}">
                <a16:creationId xmlns:a16="http://schemas.microsoft.com/office/drawing/2014/main" xmlns="" id="{EE00E4F4-9211-48C9-B7C7-A81D409D5047}"/>
              </a:ext>
            </a:extLst>
          </p:cNvPr>
          <p:cNvSpPr/>
          <p:nvPr/>
        </p:nvSpPr>
        <p:spPr>
          <a:xfrm>
            <a:off x="2195800" y="2290366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지출결의</a:t>
            </a:r>
          </a:p>
        </p:txBody>
      </p:sp>
      <p:sp>
        <p:nvSpPr>
          <p:cNvPr id="22" name="사각형: 둥근 모서리 81">
            <a:extLst>
              <a:ext uri="{FF2B5EF4-FFF2-40B4-BE49-F238E27FC236}">
                <a16:creationId xmlns:a16="http://schemas.microsoft.com/office/drawing/2014/main" xmlns="" id="{2AE31B23-CAC2-49BC-8A0A-6F6881148EC7}"/>
              </a:ext>
            </a:extLst>
          </p:cNvPr>
          <p:cNvSpPr/>
          <p:nvPr/>
        </p:nvSpPr>
        <p:spPr>
          <a:xfrm>
            <a:off x="2192242" y="263200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84">
            <a:extLst>
              <a:ext uri="{FF2B5EF4-FFF2-40B4-BE49-F238E27FC236}">
                <a16:creationId xmlns:a16="http://schemas.microsoft.com/office/drawing/2014/main" xmlns="" id="{8B48922A-82D9-44DF-99CB-F17E7FE9F6D7}"/>
              </a:ext>
            </a:extLst>
          </p:cNvPr>
          <p:cNvSpPr/>
          <p:nvPr/>
        </p:nvSpPr>
        <p:spPr>
          <a:xfrm>
            <a:off x="3943464" y="1351116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입출식예금</a:t>
            </a:r>
          </a:p>
        </p:txBody>
      </p:sp>
      <p:sp>
        <p:nvSpPr>
          <p:cNvPr id="25" name="사각형: 둥근 모서리 85">
            <a:extLst>
              <a:ext uri="{FF2B5EF4-FFF2-40B4-BE49-F238E27FC236}">
                <a16:creationId xmlns:a16="http://schemas.microsoft.com/office/drawing/2014/main" xmlns="" id="{AEDF2D2B-BDBF-47EB-B3E7-C935C02B2516}"/>
              </a:ext>
            </a:extLst>
          </p:cNvPr>
          <p:cNvSpPr/>
          <p:nvPr/>
        </p:nvSpPr>
        <p:spPr>
          <a:xfrm>
            <a:off x="3943464" y="165949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기타금융자산</a:t>
            </a:r>
          </a:p>
        </p:txBody>
      </p:sp>
      <p:sp>
        <p:nvSpPr>
          <p:cNvPr id="26" name="사각형: 둥근 모서리 86">
            <a:extLst>
              <a:ext uri="{FF2B5EF4-FFF2-40B4-BE49-F238E27FC236}">
                <a16:creationId xmlns:a16="http://schemas.microsoft.com/office/drawing/2014/main" xmlns="" id="{49CE76A7-B128-4A7A-82C1-3968C01B06F6}"/>
              </a:ext>
            </a:extLst>
          </p:cNvPr>
          <p:cNvSpPr/>
          <p:nvPr/>
        </p:nvSpPr>
        <p:spPr>
          <a:xfrm>
            <a:off x="3943464" y="197737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계좌이체</a:t>
            </a:r>
          </a:p>
        </p:txBody>
      </p:sp>
      <p:sp>
        <p:nvSpPr>
          <p:cNvPr id="27" name="사각형: 둥근 모서리 87">
            <a:extLst>
              <a:ext uri="{FF2B5EF4-FFF2-40B4-BE49-F238E27FC236}">
                <a16:creationId xmlns:a16="http://schemas.microsoft.com/office/drawing/2014/main" xmlns="" id="{A45FEFFE-FF56-4E1C-B03B-22568396C9E7}"/>
              </a:ext>
            </a:extLst>
          </p:cNvPr>
          <p:cNvSpPr/>
          <p:nvPr/>
        </p:nvSpPr>
        <p:spPr>
          <a:xfrm>
            <a:off x="3943464" y="2290366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외화금융</a:t>
            </a:r>
          </a:p>
        </p:txBody>
      </p:sp>
      <p:sp>
        <p:nvSpPr>
          <p:cNvPr id="28" name="사각형: 둥근 모서리 88">
            <a:extLst>
              <a:ext uri="{FF2B5EF4-FFF2-40B4-BE49-F238E27FC236}">
                <a16:creationId xmlns:a16="http://schemas.microsoft.com/office/drawing/2014/main" xmlns="" id="{6EDFD325-886A-46CB-BCBD-C9FB6500BFC2}"/>
              </a:ext>
            </a:extLst>
          </p:cNvPr>
          <p:cNvSpPr/>
          <p:nvPr/>
        </p:nvSpPr>
        <p:spPr>
          <a:xfrm>
            <a:off x="3939906" y="263200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89">
            <a:extLst>
              <a:ext uri="{FF2B5EF4-FFF2-40B4-BE49-F238E27FC236}">
                <a16:creationId xmlns:a16="http://schemas.microsoft.com/office/drawing/2014/main" xmlns="" id="{65F7E6B3-F940-4E79-9F6E-A80D36B6800E}"/>
              </a:ext>
            </a:extLst>
          </p:cNvPr>
          <p:cNvSpPr/>
          <p:nvPr/>
        </p:nvSpPr>
        <p:spPr>
          <a:xfrm>
            <a:off x="5691128" y="1351116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영업현황</a:t>
            </a:r>
          </a:p>
        </p:txBody>
      </p:sp>
      <p:sp>
        <p:nvSpPr>
          <p:cNvPr id="30" name="사각형: 둥근 모서리 90">
            <a:extLst>
              <a:ext uri="{FF2B5EF4-FFF2-40B4-BE49-F238E27FC236}">
                <a16:creationId xmlns:a16="http://schemas.microsoft.com/office/drawing/2014/main" xmlns="" id="{03C6CB5C-9278-42DA-AB41-D2AD3E9D778A}"/>
              </a:ext>
            </a:extLst>
          </p:cNvPr>
          <p:cNvSpPr/>
          <p:nvPr/>
        </p:nvSpPr>
        <p:spPr>
          <a:xfrm>
            <a:off x="5691128" y="165949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금융현황</a:t>
            </a:r>
          </a:p>
        </p:txBody>
      </p:sp>
      <p:sp>
        <p:nvSpPr>
          <p:cNvPr id="31" name="사각형: 둥근 모서리 91">
            <a:extLst>
              <a:ext uri="{FF2B5EF4-FFF2-40B4-BE49-F238E27FC236}">
                <a16:creationId xmlns:a16="http://schemas.microsoft.com/office/drawing/2014/main" xmlns="" id="{61550096-D663-404A-8260-36A45F443E92}"/>
              </a:ext>
            </a:extLst>
          </p:cNvPr>
          <p:cNvSpPr/>
          <p:nvPr/>
        </p:nvSpPr>
        <p:spPr>
          <a:xfrm>
            <a:off x="5691128" y="197737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손익현황</a:t>
            </a:r>
          </a:p>
        </p:txBody>
      </p:sp>
      <p:sp>
        <p:nvSpPr>
          <p:cNvPr id="32" name="사각형: 둥근 모서리 92">
            <a:extLst>
              <a:ext uri="{FF2B5EF4-FFF2-40B4-BE49-F238E27FC236}">
                <a16:creationId xmlns:a16="http://schemas.microsoft.com/office/drawing/2014/main" xmlns="" id="{F5BE796B-2264-4825-A185-87391CC0A7B8}"/>
              </a:ext>
            </a:extLst>
          </p:cNvPr>
          <p:cNvSpPr/>
          <p:nvPr/>
        </p:nvSpPr>
        <p:spPr>
          <a:xfrm>
            <a:off x="5691128" y="2290366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기타현황</a:t>
            </a:r>
          </a:p>
        </p:txBody>
      </p:sp>
      <p:sp>
        <p:nvSpPr>
          <p:cNvPr id="33" name="사각형: 둥근 모서리 93">
            <a:extLst>
              <a:ext uri="{FF2B5EF4-FFF2-40B4-BE49-F238E27FC236}">
                <a16:creationId xmlns:a16="http://schemas.microsoft.com/office/drawing/2014/main" xmlns="" id="{58587DD9-2161-48B5-A51C-B334B5DEF382}"/>
              </a:ext>
            </a:extLst>
          </p:cNvPr>
          <p:cNvSpPr/>
          <p:nvPr/>
        </p:nvSpPr>
        <p:spPr>
          <a:xfrm>
            <a:off x="5687570" y="263200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94">
            <a:extLst>
              <a:ext uri="{FF2B5EF4-FFF2-40B4-BE49-F238E27FC236}">
                <a16:creationId xmlns:a16="http://schemas.microsoft.com/office/drawing/2014/main" xmlns="" id="{03BE890F-2041-407D-9986-E73B784B0989}"/>
              </a:ext>
            </a:extLst>
          </p:cNvPr>
          <p:cNvSpPr/>
          <p:nvPr/>
        </p:nvSpPr>
        <p:spPr>
          <a:xfrm>
            <a:off x="441019" y="3564533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예금출납장</a:t>
            </a:r>
          </a:p>
        </p:txBody>
      </p:sp>
      <p:sp>
        <p:nvSpPr>
          <p:cNvPr id="35" name="사각형: 둥근 모서리 95">
            <a:extLst>
              <a:ext uri="{FF2B5EF4-FFF2-40B4-BE49-F238E27FC236}">
                <a16:creationId xmlns:a16="http://schemas.microsoft.com/office/drawing/2014/main" xmlns="" id="{B650FD8B-B763-424B-A8A1-7666201BC0B6}"/>
              </a:ext>
            </a:extLst>
          </p:cNvPr>
          <p:cNvSpPr/>
          <p:nvPr/>
        </p:nvSpPr>
        <p:spPr>
          <a:xfrm>
            <a:off x="441019" y="396406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현금출납장</a:t>
            </a:r>
          </a:p>
        </p:txBody>
      </p:sp>
      <p:sp>
        <p:nvSpPr>
          <p:cNvPr id="36" name="사각형: 둥근 모서리 96">
            <a:extLst>
              <a:ext uri="{FF2B5EF4-FFF2-40B4-BE49-F238E27FC236}">
                <a16:creationId xmlns:a16="http://schemas.microsoft.com/office/drawing/2014/main" xmlns="" id="{2A5005DD-C744-47F0-BB9A-26AD0C862B5A}"/>
              </a:ext>
            </a:extLst>
          </p:cNvPr>
          <p:cNvSpPr/>
          <p:nvPr/>
        </p:nvSpPr>
        <p:spPr>
          <a:xfrm>
            <a:off x="441019" y="4367289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카드매출장</a:t>
            </a:r>
          </a:p>
        </p:txBody>
      </p:sp>
      <p:sp>
        <p:nvSpPr>
          <p:cNvPr id="37" name="사각형: 둥근 모서리 97">
            <a:extLst>
              <a:ext uri="{FF2B5EF4-FFF2-40B4-BE49-F238E27FC236}">
                <a16:creationId xmlns:a16="http://schemas.microsoft.com/office/drawing/2014/main" xmlns="" id="{D0773B25-5F91-48B3-AAC1-A9D762F53869}"/>
              </a:ext>
            </a:extLst>
          </p:cNvPr>
          <p:cNvSpPr/>
          <p:nvPr/>
        </p:nvSpPr>
        <p:spPr>
          <a:xfrm>
            <a:off x="2188683" y="3564533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회계</a:t>
            </a:r>
          </a:p>
        </p:txBody>
      </p:sp>
      <p:sp>
        <p:nvSpPr>
          <p:cNvPr id="38" name="사각형: 둥근 모서리 98">
            <a:extLst>
              <a:ext uri="{FF2B5EF4-FFF2-40B4-BE49-F238E27FC236}">
                <a16:creationId xmlns:a16="http://schemas.microsoft.com/office/drawing/2014/main" xmlns="" id="{E37CFF1D-DF87-4381-9E94-0D3E968C2AB7}"/>
              </a:ext>
            </a:extLst>
          </p:cNvPr>
          <p:cNvSpPr/>
          <p:nvPr/>
        </p:nvSpPr>
        <p:spPr>
          <a:xfrm>
            <a:off x="2188683" y="3962537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결산</a:t>
            </a:r>
          </a:p>
        </p:txBody>
      </p:sp>
      <p:sp>
        <p:nvSpPr>
          <p:cNvPr id="39" name="사각형: 둥근 모서리 99">
            <a:extLst>
              <a:ext uri="{FF2B5EF4-FFF2-40B4-BE49-F238E27FC236}">
                <a16:creationId xmlns:a16="http://schemas.microsoft.com/office/drawing/2014/main" xmlns="" id="{6037523E-29B3-499C-BDEC-4E10242842EB}"/>
              </a:ext>
            </a:extLst>
          </p:cNvPr>
          <p:cNvSpPr/>
          <p:nvPr/>
        </p:nvSpPr>
        <p:spPr>
          <a:xfrm>
            <a:off x="2188683" y="43672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당기재무제표</a:t>
            </a:r>
          </a:p>
        </p:txBody>
      </p:sp>
      <p:sp>
        <p:nvSpPr>
          <p:cNvPr id="40" name="사각형: 둥근 모서리 100">
            <a:extLst>
              <a:ext uri="{FF2B5EF4-FFF2-40B4-BE49-F238E27FC236}">
                <a16:creationId xmlns:a16="http://schemas.microsoft.com/office/drawing/2014/main" xmlns="" id="{0BD73CE2-978D-412B-801E-4D7A9405AB2D}"/>
              </a:ext>
            </a:extLst>
          </p:cNvPr>
          <p:cNvSpPr/>
          <p:nvPr/>
        </p:nvSpPr>
        <p:spPr>
          <a:xfrm>
            <a:off x="2188683" y="47699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결산재무제표</a:t>
            </a:r>
          </a:p>
        </p:txBody>
      </p:sp>
      <p:sp>
        <p:nvSpPr>
          <p:cNvPr id="41" name="사각형: 둥근 모서리 101">
            <a:extLst>
              <a:ext uri="{FF2B5EF4-FFF2-40B4-BE49-F238E27FC236}">
                <a16:creationId xmlns:a16="http://schemas.microsoft.com/office/drawing/2014/main" xmlns="" id="{080E0B38-13AC-4831-B7CF-0B5ED5EBF841}"/>
              </a:ext>
            </a:extLst>
          </p:cNvPr>
          <p:cNvSpPr/>
          <p:nvPr/>
        </p:nvSpPr>
        <p:spPr>
          <a:xfrm>
            <a:off x="2185125" y="51726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데이터히스토리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102">
            <a:extLst>
              <a:ext uri="{FF2B5EF4-FFF2-40B4-BE49-F238E27FC236}">
                <a16:creationId xmlns:a16="http://schemas.microsoft.com/office/drawing/2014/main" xmlns="" id="{7FF35725-EBDE-46B2-9D12-5EC1E14F55D9}"/>
              </a:ext>
            </a:extLst>
          </p:cNvPr>
          <p:cNvSpPr/>
          <p:nvPr/>
        </p:nvSpPr>
        <p:spPr>
          <a:xfrm>
            <a:off x="3936347" y="3564533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인사</a:t>
            </a:r>
            <a:r>
              <a:rPr lang="en-US" altLang="ko-KR" sz="1000" dirty="0">
                <a:solidFill>
                  <a:schemeClr val="tx1"/>
                </a:solidFill>
              </a:rPr>
              <a:t>/4</a:t>
            </a:r>
            <a:r>
              <a:rPr lang="ko-KR" altLang="en-US" sz="1000" dirty="0" err="1">
                <a:solidFill>
                  <a:schemeClr val="tx1"/>
                </a:solidFill>
              </a:rPr>
              <a:t>대보험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103">
            <a:extLst>
              <a:ext uri="{FF2B5EF4-FFF2-40B4-BE49-F238E27FC236}">
                <a16:creationId xmlns:a16="http://schemas.microsoft.com/office/drawing/2014/main" xmlns="" id="{BC4B6663-6292-4640-8B1E-6B2FA216D8B5}"/>
              </a:ext>
            </a:extLst>
          </p:cNvPr>
          <p:cNvSpPr/>
          <p:nvPr/>
        </p:nvSpPr>
        <p:spPr>
          <a:xfrm>
            <a:off x="3936347" y="3962537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근로급여관리</a:t>
            </a:r>
          </a:p>
        </p:txBody>
      </p:sp>
      <p:sp>
        <p:nvSpPr>
          <p:cNvPr id="44" name="사각형: 둥근 모서리 104">
            <a:extLst>
              <a:ext uri="{FF2B5EF4-FFF2-40B4-BE49-F238E27FC236}">
                <a16:creationId xmlns:a16="http://schemas.microsoft.com/office/drawing/2014/main" xmlns="" id="{8663B98C-EBF5-4723-9906-EFAA7CF45D90}"/>
              </a:ext>
            </a:extLst>
          </p:cNvPr>
          <p:cNvSpPr/>
          <p:nvPr/>
        </p:nvSpPr>
        <p:spPr>
          <a:xfrm>
            <a:off x="3936347" y="43672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근태관리</a:t>
            </a:r>
          </a:p>
        </p:txBody>
      </p:sp>
      <p:sp>
        <p:nvSpPr>
          <p:cNvPr id="45" name="사각형: 둥근 모서리 105">
            <a:extLst>
              <a:ext uri="{FF2B5EF4-FFF2-40B4-BE49-F238E27FC236}">
                <a16:creationId xmlns:a16="http://schemas.microsoft.com/office/drawing/2014/main" xmlns="" id="{C58E31CB-AE7D-459D-88C4-DA529E27069E}"/>
              </a:ext>
            </a:extLst>
          </p:cNvPr>
          <p:cNvSpPr/>
          <p:nvPr/>
        </p:nvSpPr>
        <p:spPr>
          <a:xfrm>
            <a:off x="3936347" y="47699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퇴직급여관리</a:t>
            </a:r>
          </a:p>
        </p:txBody>
      </p:sp>
      <p:sp>
        <p:nvSpPr>
          <p:cNvPr id="46" name="사각형: 둥근 모서리 106">
            <a:extLst>
              <a:ext uri="{FF2B5EF4-FFF2-40B4-BE49-F238E27FC236}">
                <a16:creationId xmlns:a16="http://schemas.microsoft.com/office/drawing/2014/main" xmlns="" id="{32FACDFC-2D3C-4734-A1D1-EB770313EFE6}"/>
              </a:ext>
            </a:extLst>
          </p:cNvPr>
          <p:cNvSpPr/>
          <p:nvPr/>
        </p:nvSpPr>
        <p:spPr>
          <a:xfrm>
            <a:off x="3932789" y="51726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보고서</a:t>
            </a:r>
          </a:p>
        </p:txBody>
      </p:sp>
      <p:sp>
        <p:nvSpPr>
          <p:cNvPr id="47" name="사각형: 둥근 모서리 107">
            <a:extLst>
              <a:ext uri="{FF2B5EF4-FFF2-40B4-BE49-F238E27FC236}">
                <a16:creationId xmlns:a16="http://schemas.microsoft.com/office/drawing/2014/main" xmlns="" id="{811CAB40-7065-462F-B43B-399C1EA44C2D}"/>
              </a:ext>
            </a:extLst>
          </p:cNvPr>
          <p:cNvSpPr/>
          <p:nvPr/>
        </p:nvSpPr>
        <p:spPr>
          <a:xfrm>
            <a:off x="5684011" y="3564533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세금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계산서</a:t>
            </a:r>
          </a:p>
        </p:txBody>
      </p:sp>
      <p:sp>
        <p:nvSpPr>
          <p:cNvPr id="48" name="사각형: 둥근 모서리 108">
            <a:extLst>
              <a:ext uri="{FF2B5EF4-FFF2-40B4-BE49-F238E27FC236}">
                <a16:creationId xmlns:a16="http://schemas.microsoft.com/office/drawing/2014/main" xmlns="" id="{7E0B7735-CB01-4445-8DDF-62827F05E357}"/>
              </a:ext>
            </a:extLst>
          </p:cNvPr>
          <p:cNvSpPr/>
          <p:nvPr/>
        </p:nvSpPr>
        <p:spPr>
          <a:xfrm>
            <a:off x="5684011" y="3962537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원천세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109">
            <a:extLst>
              <a:ext uri="{FF2B5EF4-FFF2-40B4-BE49-F238E27FC236}">
                <a16:creationId xmlns:a16="http://schemas.microsoft.com/office/drawing/2014/main" xmlns="" id="{E8280E51-3C90-4E58-B694-215477366C3D}"/>
              </a:ext>
            </a:extLst>
          </p:cNvPr>
          <p:cNvSpPr/>
          <p:nvPr/>
        </p:nvSpPr>
        <p:spPr>
          <a:xfrm>
            <a:off x="5684011" y="43672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부가세</a:t>
            </a:r>
          </a:p>
        </p:txBody>
      </p:sp>
      <p:sp>
        <p:nvSpPr>
          <p:cNvPr id="50" name="사각형: 둥근 모서리 110">
            <a:extLst>
              <a:ext uri="{FF2B5EF4-FFF2-40B4-BE49-F238E27FC236}">
                <a16:creationId xmlns:a16="http://schemas.microsoft.com/office/drawing/2014/main" xmlns="" id="{0CB9F84B-E4F1-483F-8873-2AF3E78AE898}"/>
              </a:ext>
            </a:extLst>
          </p:cNvPr>
          <p:cNvSpPr/>
          <p:nvPr/>
        </p:nvSpPr>
        <p:spPr>
          <a:xfrm>
            <a:off x="5684011" y="47699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연말정산</a:t>
            </a:r>
          </a:p>
        </p:txBody>
      </p:sp>
      <p:sp>
        <p:nvSpPr>
          <p:cNvPr id="51" name="사각형: 둥근 모서리 111">
            <a:extLst>
              <a:ext uri="{FF2B5EF4-FFF2-40B4-BE49-F238E27FC236}">
                <a16:creationId xmlns:a16="http://schemas.microsoft.com/office/drawing/2014/main" xmlns="" id="{A2C534F7-990C-48E4-97FC-6F3F79A38D81}"/>
              </a:ext>
            </a:extLst>
          </p:cNvPr>
          <p:cNvSpPr/>
          <p:nvPr/>
        </p:nvSpPr>
        <p:spPr>
          <a:xfrm>
            <a:off x="5680453" y="51726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사업소득</a:t>
            </a:r>
          </a:p>
        </p:txBody>
      </p:sp>
      <p:sp>
        <p:nvSpPr>
          <p:cNvPr id="52" name="사각형: 둥근 모서리 112">
            <a:extLst>
              <a:ext uri="{FF2B5EF4-FFF2-40B4-BE49-F238E27FC236}">
                <a16:creationId xmlns:a16="http://schemas.microsoft.com/office/drawing/2014/main" xmlns="" id="{12C86F23-8D6C-46F5-BFE2-65465C96E61B}"/>
              </a:ext>
            </a:extLst>
          </p:cNvPr>
          <p:cNvSpPr/>
          <p:nvPr/>
        </p:nvSpPr>
        <p:spPr>
          <a:xfrm>
            <a:off x="448136" y="4761944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카드매입장</a:t>
            </a:r>
          </a:p>
        </p:txBody>
      </p:sp>
      <p:sp>
        <p:nvSpPr>
          <p:cNvPr id="53" name="사각형: 둥근 모서리 113">
            <a:extLst>
              <a:ext uri="{FF2B5EF4-FFF2-40B4-BE49-F238E27FC236}">
                <a16:creationId xmlns:a16="http://schemas.microsoft.com/office/drawing/2014/main" xmlns="" id="{A20E1545-2B49-479F-ACC5-71B23BAA95AC}"/>
              </a:ext>
            </a:extLst>
          </p:cNvPr>
          <p:cNvSpPr/>
          <p:nvPr/>
        </p:nvSpPr>
        <p:spPr>
          <a:xfrm>
            <a:off x="448136" y="5165171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기타금융상품</a:t>
            </a:r>
          </a:p>
        </p:txBody>
      </p:sp>
      <p:sp>
        <p:nvSpPr>
          <p:cNvPr id="54" name="사각형: 둥근 모서리 114">
            <a:extLst>
              <a:ext uri="{FF2B5EF4-FFF2-40B4-BE49-F238E27FC236}">
                <a16:creationId xmlns:a16="http://schemas.microsoft.com/office/drawing/2014/main" xmlns="" id="{DCC8A625-F300-405E-9D39-831F8C14271B}"/>
              </a:ext>
            </a:extLst>
          </p:cNvPr>
          <p:cNvSpPr/>
          <p:nvPr/>
        </p:nvSpPr>
        <p:spPr>
          <a:xfrm>
            <a:off x="441019" y="5558145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보고서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115">
            <a:extLst>
              <a:ext uri="{FF2B5EF4-FFF2-40B4-BE49-F238E27FC236}">
                <a16:creationId xmlns:a16="http://schemas.microsoft.com/office/drawing/2014/main" xmlns="" id="{22734685-778A-4E49-820F-2EE3BCE807B1}"/>
              </a:ext>
            </a:extLst>
          </p:cNvPr>
          <p:cNvSpPr/>
          <p:nvPr/>
        </p:nvSpPr>
        <p:spPr>
          <a:xfrm>
            <a:off x="5680452" y="5539800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기타소득</a:t>
            </a:r>
          </a:p>
        </p:txBody>
      </p:sp>
      <p:sp>
        <p:nvSpPr>
          <p:cNvPr id="56" name="사각형: 둥근 모서리 116">
            <a:extLst>
              <a:ext uri="{FF2B5EF4-FFF2-40B4-BE49-F238E27FC236}">
                <a16:creationId xmlns:a16="http://schemas.microsoft.com/office/drawing/2014/main" xmlns="" id="{38CC9E82-25BE-41F8-8568-99A123257965}"/>
              </a:ext>
            </a:extLst>
          </p:cNvPr>
          <p:cNvSpPr/>
          <p:nvPr/>
        </p:nvSpPr>
        <p:spPr>
          <a:xfrm>
            <a:off x="5680451" y="590691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세무사랑 자료전송</a:t>
            </a:r>
          </a:p>
        </p:txBody>
      </p:sp>
      <p:sp>
        <p:nvSpPr>
          <p:cNvPr id="57" name="사각형: 둥근 모서리 117">
            <a:extLst>
              <a:ext uri="{FF2B5EF4-FFF2-40B4-BE49-F238E27FC236}">
                <a16:creationId xmlns:a16="http://schemas.microsoft.com/office/drawing/2014/main" xmlns="" id="{95564151-2898-4E27-BF96-177276DD9EC1}"/>
              </a:ext>
            </a:extLst>
          </p:cNvPr>
          <p:cNvSpPr/>
          <p:nvPr/>
        </p:nvSpPr>
        <p:spPr>
          <a:xfrm>
            <a:off x="7424558" y="3564533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기준정보관리</a:t>
            </a:r>
          </a:p>
        </p:txBody>
      </p:sp>
      <p:sp>
        <p:nvSpPr>
          <p:cNvPr id="58" name="사각형: 둥근 모서리 118">
            <a:extLst>
              <a:ext uri="{FF2B5EF4-FFF2-40B4-BE49-F238E27FC236}">
                <a16:creationId xmlns:a16="http://schemas.microsoft.com/office/drawing/2014/main" xmlns="" id="{74218B95-1B6B-4571-8633-99BFFBDD93A1}"/>
              </a:ext>
            </a:extLst>
          </p:cNvPr>
          <p:cNvSpPr/>
          <p:nvPr/>
        </p:nvSpPr>
        <p:spPr>
          <a:xfrm>
            <a:off x="7424558" y="3962537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자동기장 설정</a:t>
            </a:r>
          </a:p>
        </p:txBody>
      </p:sp>
      <p:sp>
        <p:nvSpPr>
          <p:cNvPr id="59" name="사각형: 둥근 모서리 119">
            <a:extLst>
              <a:ext uri="{FF2B5EF4-FFF2-40B4-BE49-F238E27FC236}">
                <a16:creationId xmlns:a16="http://schemas.microsoft.com/office/drawing/2014/main" xmlns="" id="{C2DFCC78-F4DE-4566-B503-F3DEEEFC7D45}"/>
              </a:ext>
            </a:extLst>
          </p:cNvPr>
          <p:cNvSpPr/>
          <p:nvPr/>
        </p:nvSpPr>
        <p:spPr>
          <a:xfrm>
            <a:off x="7424558" y="43672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계정과목</a:t>
            </a:r>
          </a:p>
        </p:txBody>
      </p:sp>
      <p:sp>
        <p:nvSpPr>
          <p:cNvPr id="60" name="사각형: 둥근 모서리 120">
            <a:extLst>
              <a:ext uri="{FF2B5EF4-FFF2-40B4-BE49-F238E27FC236}">
                <a16:creationId xmlns:a16="http://schemas.microsoft.com/office/drawing/2014/main" xmlns="" id="{F0D5C9C3-9ECD-4717-B326-E9DD69C060C5}"/>
              </a:ext>
            </a:extLst>
          </p:cNvPr>
          <p:cNvSpPr/>
          <p:nvPr/>
        </p:nvSpPr>
        <p:spPr>
          <a:xfrm>
            <a:off x="7424558" y="47699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기초잔액등록</a:t>
            </a:r>
          </a:p>
        </p:txBody>
      </p:sp>
      <p:sp>
        <p:nvSpPr>
          <p:cNvPr id="61" name="사각형: 둥근 모서리 121">
            <a:extLst>
              <a:ext uri="{FF2B5EF4-FFF2-40B4-BE49-F238E27FC236}">
                <a16:creationId xmlns:a16="http://schemas.microsoft.com/office/drawing/2014/main" xmlns="" id="{4C7DD20F-29A9-4E1C-9CE6-A02C496A7B66}"/>
              </a:ext>
            </a:extLst>
          </p:cNvPr>
          <p:cNvSpPr/>
          <p:nvPr/>
        </p:nvSpPr>
        <p:spPr>
          <a:xfrm>
            <a:off x="7421000" y="517268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회사정보관리</a:t>
            </a:r>
          </a:p>
        </p:txBody>
      </p:sp>
      <p:sp>
        <p:nvSpPr>
          <p:cNvPr id="62" name="사각형: 둥근 모서리 122">
            <a:extLst>
              <a:ext uri="{FF2B5EF4-FFF2-40B4-BE49-F238E27FC236}">
                <a16:creationId xmlns:a16="http://schemas.microsoft.com/office/drawing/2014/main" xmlns="" id="{B0576DB8-B582-49E2-B706-891287A6F2E6}"/>
              </a:ext>
            </a:extLst>
          </p:cNvPr>
          <p:cNvSpPr/>
          <p:nvPr/>
        </p:nvSpPr>
        <p:spPr>
          <a:xfrm>
            <a:off x="7420999" y="5539800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 및 권한관리</a:t>
            </a:r>
          </a:p>
        </p:txBody>
      </p:sp>
      <p:sp>
        <p:nvSpPr>
          <p:cNvPr id="63" name="사각형: 둥근 모서리 123">
            <a:extLst>
              <a:ext uri="{FF2B5EF4-FFF2-40B4-BE49-F238E27FC236}">
                <a16:creationId xmlns:a16="http://schemas.microsoft.com/office/drawing/2014/main" xmlns="" id="{056F4C64-6F2D-47D4-ADC1-B75A5EB910D7}"/>
              </a:ext>
            </a:extLst>
          </p:cNvPr>
          <p:cNvSpPr/>
          <p:nvPr/>
        </p:nvSpPr>
        <p:spPr>
          <a:xfrm>
            <a:off x="7420998" y="590691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환경설정</a:t>
            </a:r>
          </a:p>
        </p:txBody>
      </p:sp>
    </p:spTree>
    <p:extLst>
      <p:ext uri="{BB962C8B-B14F-4D97-AF65-F5344CB8AC3E}">
        <p14:creationId xmlns:p14="http://schemas.microsoft.com/office/powerpoint/2010/main" val="183232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6580D0B-7FF6-4D47-949C-80FDA182F656}"/>
              </a:ext>
            </a:extLst>
          </p:cNvPr>
          <p:cNvSpPr/>
          <p:nvPr/>
        </p:nvSpPr>
        <p:spPr>
          <a:xfrm>
            <a:off x="611560" y="1244206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스마트 거래처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40D6683-208B-4843-978C-16A2A28E0877}"/>
              </a:ext>
            </a:extLst>
          </p:cNvPr>
          <p:cNvSpPr/>
          <p:nvPr/>
        </p:nvSpPr>
        <p:spPr>
          <a:xfrm>
            <a:off x="5526307" y="1238848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자동매출입 증빙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ED8A6E6-CCC5-4638-8A79-B06944817AEE}"/>
              </a:ext>
            </a:extLst>
          </p:cNvPr>
          <p:cNvSpPr/>
          <p:nvPr/>
        </p:nvSpPr>
        <p:spPr>
          <a:xfrm>
            <a:off x="3933831" y="752780"/>
            <a:ext cx="1158182" cy="3418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회계서비스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3">
            <a:extLst>
              <a:ext uri="{FF2B5EF4-FFF2-40B4-BE49-F238E27FC236}">
                <a16:creationId xmlns:a16="http://schemas.microsoft.com/office/drawing/2014/main" xmlns="" id="{52FB5EE8-7078-492F-8F3A-F689E594D1C1}"/>
              </a:ext>
            </a:extLst>
          </p:cNvPr>
          <p:cNvSpPr/>
          <p:nvPr/>
        </p:nvSpPr>
        <p:spPr>
          <a:xfrm>
            <a:off x="611560" y="1662821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거래처관리</a:t>
            </a:r>
          </a:p>
        </p:txBody>
      </p:sp>
      <p:sp>
        <p:nvSpPr>
          <p:cNvPr id="9" name="사각형: 둥근 모서리 75">
            <a:extLst>
              <a:ext uri="{FF2B5EF4-FFF2-40B4-BE49-F238E27FC236}">
                <a16:creationId xmlns:a16="http://schemas.microsoft.com/office/drawing/2014/main" xmlns="" id="{6C36F82B-B37A-44A7-BF12-1CD047ACFBEA}"/>
              </a:ext>
            </a:extLst>
          </p:cNvPr>
          <p:cNvSpPr/>
          <p:nvPr/>
        </p:nvSpPr>
        <p:spPr>
          <a:xfrm>
            <a:off x="611560" y="317390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거래관리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76">
            <a:extLst>
              <a:ext uri="{FF2B5EF4-FFF2-40B4-BE49-F238E27FC236}">
                <a16:creationId xmlns:a16="http://schemas.microsoft.com/office/drawing/2014/main" xmlns="" id="{3CC9727D-7785-456E-BF9D-09D2DE0AC326}"/>
              </a:ext>
            </a:extLst>
          </p:cNvPr>
          <p:cNvSpPr/>
          <p:nvPr/>
        </p:nvSpPr>
        <p:spPr>
          <a:xfrm>
            <a:off x="611560" y="516875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77">
            <a:extLst>
              <a:ext uri="{FF2B5EF4-FFF2-40B4-BE49-F238E27FC236}">
                <a16:creationId xmlns:a16="http://schemas.microsoft.com/office/drawing/2014/main" xmlns="" id="{DB59F879-0C83-467B-89CD-9D6DF97E101B}"/>
              </a:ext>
            </a:extLst>
          </p:cNvPr>
          <p:cNvSpPr/>
          <p:nvPr/>
        </p:nvSpPr>
        <p:spPr>
          <a:xfrm>
            <a:off x="5526307" y="1657461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매출관리</a:t>
            </a:r>
          </a:p>
        </p:txBody>
      </p:sp>
      <p:sp>
        <p:nvSpPr>
          <p:cNvPr id="12" name="사각형: 둥근 모서리 78">
            <a:extLst>
              <a:ext uri="{FF2B5EF4-FFF2-40B4-BE49-F238E27FC236}">
                <a16:creationId xmlns:a16="http://schemas.microsoft.com/office/drawing/2014/main" xmlns="" id="{EF408134-12EA-4E71-8EFB-269F610D245D}"/>
              </a:ext>
            </a:extLst>
          </p:cNvPr>
          <p:cNvSpPr/>
          <p:nvPr/>
        </p:nvSpPr>
        <p:spPr>
          <a:xfrm>
            <a:off x="5526307" y="3031275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매입관리</a:t>
            </a:r>
          </a:p>
        </p:txBody>
      </p:sp>
      <p:sp>
        <p:nvSpPr>
          <p:cNvPr id="13" name="사각형: 둥근 모서리 79">
            <a:extLst>
              <a:ext uri="{FF2B5EF4-FFF2-40B4-BE49-F238E27FC236}">
                <a16:creationId xmlns:a16="http://schemas.microsoft.com/office/drawing/2014/main" xmlns="" id="{06D38319-648D-41AC-A2BC-54DF52DC81B4}"/>
              </a:ext>
            </a:extLst>
          </p:cNvPr>
          <p:cNvSpPr/>
          <p:nvPr/>
        </p:nvSpPr>
        <p:spPr>
          <a:xfrm>
            <a:off x="5526307" y="4412991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보험 및 급여</a:t>
            </a:r>
          </a:p>
        </p:txBody>
      </p:sp>
      <p:sp>
        <p:nvSpPr>
          <p:cNvPr id="14" name="사각형: 둥근 모서리 80">
            <a:extLst>
              <a:ext uri="{FF2B5EF4-FFF2-40B4-BE49-F238E27FC236}">
                <a16:creationId xmlns:a16="http://schemas.microsoft.com/office/drawing/2014/main" xmlns="" id="{EE00E4F4-9211-48C9-B7C7-A81D409D5047}"/>
              </a:ext>
            </a:extLst>
          </p:cNvPr>
          <p:cNvSpPr/>
          <p:nvPr/>
        </p:nvSpPr>
        <p:spPr>
          <a:xfrm>
            <a:off x="5526307" y="5065518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지출결의</a:t>
            </a:r>
          </a:p>
        </p:txBody>
      </p:sp>
      <p:sp>
        <p:nvSpPr>
          <p:cNvPr id="15" name="사각형: 둥근 모서리 66">
            <a:extLst>
              <a:ext uri="{FF2B5EF4-FFF2-40B4-BE49-F238E27FC236}">
                <a16:creationId xmlns:a16="http://schemas.microsoft.com/office/drawing/2014/main" xmlns="" id="{35FED58A-E408-4F97-AFCC-8B65031BCEBE}"/>
              </a:ext>
            </a:extLst>
          </p:cNvPr>
          <p:cNvSpPr/>
          <p:nvPr/>
        </p:nvSpPr>
        <p:spPr>
          <a:xfrm>
            <a:off x="2238460" y="165394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매출처</a:t>
            </a:r>
          </a:p>
        </p:txBody>
      </p:sp>
      <p:sp>
        <p:nvSpPr>
          <p:cNvPr id="16" name="사각형: 둥근 모서리 70">
            <a:extLst>
              <a:ext uri="{FF2B5EF4-FFF2-40B4-BE49-F238E27FC236}">
                <a16:creationId xmlns:a16="http://schemas.microsoft.com/office/drawing/2014/main" xmlns="" id="{020B9129-7788-4A06-ACB8-8F5AD8FCA95A}"/>
              </a:ext>
            </a:extLst>
          </p:cNvPr>
          <p:cNvSpPr/>
          <p:nvPr/>
        </p:nvSpPr>
        <p:spPr>
          <a:xfrm>
            <a:off x="2238460" y="199237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매입처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71">
            <a:extLst>
              <a:ext uri="{FF2B5EF4-FFF2-40B4-BE49-F238E27FC236}">
                <a16:creationId xmlns:a16="http://schemas.microsoft.com/office/drawing/2014/main" xmlns="" id="{75CF56EB-26E9-4B0E-A44D-CA90350E4482}"/>
              </a:ext>
            </a:extLst>
          </p:cNvPr>
          <p:cNvSpPr/>
          <p:nvPr/>
        </p:nvSpPr>
        <p:spPr>
          <a:xfrm>
            <a:off x="2238460" y="233080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금융기관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72">
            <a:extLst>
              <a:ext uri="{FF2B5EF4-FFF2-40B4-BE49-F238E27FC236}">
                <a16:creationId xmlns:a16="http://schemas.microsoft.com/office/drawing/2014/main" xmlns="" id="{721995C0-62F4-4E45-BDC4-AD0FB8383112}"/>
              </a:ext>
            </a:extLst>
          </p:cNvPr>
          <p:cNvSpPr/>
          <p:nvPr/>
        </p:nvSpPr>
        <p:spPr>
          <a:xfrm>
            <a:off x="2238460" y="266923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기타거래처</a:t>
            </a:r>
          </a:p>
        </p:txBody>
      </p:sp>
      <p:cxnSp>
        <p:nvCxnSpPr>
          <p:cNvPr id="19" name="연결선: 꺾임 5">
            <a:extLst>
              <a:ext uri="{FF2B5EF4-FFF2-40B4-BE49-F238E27FC236}">
                <a16:creationId xmlns:a16="http://schemas.microsoft.com/office/drawing/2014/main" xmlns="" id="{94503D9E-85BE-4454-858E-A36B74D3BAD7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2061826" y="1772244"/>
            <a:ext cx="176634" cy="88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73">
            <a:extLst>
              <a:ext uri="{FF2B5EF4-FFF2-40B4-BE49-F238E27FC236}">
                <a16:creationId xmlns:a16="http://schemas.microsoft.com/office/drawing/2014/main" xmlns="" id="{2D2DFB19-7A8B-4DD6-A019-404798FFB12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2061826" y="1781122"/>
            <a:ext cx="176634" cy="3295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124">
            <a:extLst>
              <a:ext uri="{FF2B5EF4-FFF2-40B4-BE49-F238E27FC236}">
                <a16:creationId xmlns:a16="http://schemas.microsoft.com/office/drawing/2014/main" xmlns="" id="{E74A245B-0CC6-4F51-8C17-96A87F3A4E2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061826" y="1781122"/>
            <a:ext cx="176634" cy="6679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125">
            <a:extLst>
              <a:ext uri="{FF2B5EF4-FFF2-40B4-BE49-F238E27FC236}">
                <a16:creationId xmlns:a16="http://schemas.microsoft.com/office/drawing/2014/main" xmlns="" id="{70FC9CBC-0264-4A92-9E1C-F819107BC9F5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2061826" y="1781122"/>
            <a:ext cx="176634" cy="10064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126">
            <a:extLst>
              <a:ext uri="{FF2B5EF4-FFF2-40B4-BE49-F238E27FC236}">
                <a16:creationId xmlns:a16="http://schemas.microsoft.com/office/drawing/2014/main" xmlns="" id="{1FDFED6B-E427-48D8-81E4-74D32726F73B}"/>
              </a:ext>
            </a:extLst>
          </p:cNvPr>
          <p:cNvSpPr/>
          <p:nvPr/>
        </p:nvSpPr>
        <p:spPr>
          <a:xfrm>
            <a:off x="2238460" y="3172122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전자세금계산서 발행</a:t>
            </a:r>
          </a:p>
        </p:txBody>
      </p:sp>
      <p:sp>
        <p:nvSpPr>
          <p:cNvPr id="24" name="사각형: 둥근 모서리 127">
            <a:extLst>
              <a:ext uri="{FF2B5EF4-FFF2-40B4-BE49-F238E27FC236}">
                <a16:creationId xmlns:a16="http://schemas.microsoft.com/office/drawing/2014/main" xmlns="" id="{D1062F3F-9325-4D94-B4A6-D70453B21902}"/>
              </a:ext>
            </a:extLst>
          </p:cNvPr>
          <p:cNvSpPr/>
          <p:nvPr/>
        </p:nvSpPr>
        <p:spPr>
          <a:xfrm>
            <a:off x="2238460" y="3475265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매출거래명세서</a:t>
            </a:r>
          </a:p>
        </p:txBody>
      </p:sp>
      <p:sp>
        <p:nvSpPr>
          <p:cNvPr id="25" name="사각형: 둥근 모서리 128">
            <a:extLst>
              <a:ext uri="{FF2B5EF4-FFF2-40B4-BE49-F238E27FC236}">
                <a16:creationId xmlns:a16="http://schemas.microsoft.com/office/drawing/2014/main" xmlns="" id="{9C975E91-4779-40E9-AA21-34100125FB37}"/>
              </a:ext>
            </a:extLst>
          </p:cNvPr>
          <p:cNvSpPr/>
          <p:nvPr/>
        </p:nvSpPr>
        <p:spPr>
          <a:xfrm>
            <a:off x="2238460" y="3778408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매입거래명세서</a:t>
            </a:r>
          </a:p>
        </p:txBody>
      </p:sp>
      <p:sp>
        <p:nvSpPr>
          <p:cNvPr id="26" name="사각형: 둥근 모서리 129">
            <a:extLst>
              <a:ext uri="{FF2B5EF4-FFF2-40B4-BE49-F238E27FC236}">
                <a16:creationId xmlns:a16="http://schemas.microsoft.com/office/drawing/2014/main" xmlns="" id="{57A51337-0236-41BE-9504-E372279A3064}"/>
              </a:ext>
            </a:extLst>
          </p:cNvPr>
          <p:cNvSpPr/>
          <p:nvPr/>
        </p:nvSpPr>
        <p:spPr>
          <a:xfrm>
            <a:off x="2238460" y="4081551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견적등록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전송</a:t>
            </a:r>
          </a:p>
        </p:txBody>
      </p:sp>
      <p:cxnSp>
        <p:nvCxnSpPr>
          <p:cNvPr id="27" name="연결선: 꺾임 130">
            <a:extLst>
              <a:ext uri="{FF2B5EF4-FFF2-40B4-BE49-F238E27FC236}">
                <a16:creationId xmlns:a16="http://schemas.microsoft.com/office/drawing/2014/main" xmlns="" id="{28CAEF70-B4DE-4A84-9724-0CB7C381952F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2061826" y="3290423"/>
            <a:ext cx="176634" cy="17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131">
            <a:extLst>
              <a:ext uri="{FF2B5EF4-FFF2-40B4-BE49-F238E27FC236}">
                <a16:creationId xmlns:a16="http://schemas.microsoft.com/office/drawing/2014/main" xmlns="" id="{52D4D48F-CD93-4089-A38A-072ADCAC197A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2061826" y="3292209"/>
            <a:ext cx="176634" cy="3013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132">
            <a:extLst>
              <a:ext uri="{FF2B5EF4-FFF2-40B4-BE49-F238E27FC236}">
                <a16:creationId xmlns:a16="http://schemas.microsoft.com/office/drawing/2014/main" xmlns="" id="{22B14E7C-C26C-4311-B969-ACBBB507A372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2061826" y="3292209"/>
            <a:ext cx="176634" cy="604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133">
            <a:extLst>
              <a:ext uri="{FF2B5EF4-FFF2-40B4-BE49-F238E27FC236}">
                <a16:creationId xmlns:a16="http://schemas.microsoft.com/office/drawing/2014/main" xmlns="" id="{84B15779-7371-4C4F-8DE8-5F584622BDEB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061826" y="3292209"/>
            <a:ext cx="176634" cy="9076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134">
            <a:extLst>
              <a:ext uri="{FF2B5EF4-FFF2-40B4-BE49-F238E27FC236}">
                <a16:creationId xmlns:a16="http://schemas.microsoft.com/office/drawing/2014/main" xmlns="" id="{A7F6EC87-91BD-495B-8BEE-E7EF4D5F414B}"/>
              </a:ext>
            </a:extLst>
          </p:cNvPr>
          <p:cNvSpPr/>
          <p:nvPr/>
        </p:nvSpPr>
        <p:spPr>
          <a:xfrm>
            <a:off x="2238460" y="4384395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수주등록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135">
            <a:extLst>
              <a:ext uri="{FF2B5EF4-FFF2-40B4-BE49-F238E27FC236}">
                <a16:creationId xmlns:a16="http://schemas.microsoft.com/office/drawing/2014/main" xmlns="" id="{58B99011-627B-42FC-BD29-26E605B92FB7}"/>
              </a:ext>
            </a:extLst>
          </p:cNvPr>
          <p:cNvSpPr/>
          <p:nvPr/>
        </p:nvSpPr>
        <p:spPr>
          <a:xfrm>
            <a:off x="2238460" y="4690021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발주등록</a:t>
            </a:r>
          </a:p>
        </p:txBody>
      </p:sp>
      <p:cxnSp>
        <p:nvCxnSpPr>
          <p:cNvPr id="33" name="연결선: 꺾임 136">
            <a:extLst>
              <a:ext uri="{FF2B5EF4-FFF2-40B4-BE49-F238E27FC236}">
                <a16:creationId xmlns:a16="http://schemas.microsoft.com/office/drawing/2014/main" xmlns="" id="{0530E57A-5944-4E6E-8DBD-045B2E664A04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2061826" y="3292209"/>
            <a:ext cx="176634" cy="12104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137">
            <a:extLst>
              <a:ext uri="{FF2B5EF4-FFF2-40B4-BE49-F238E27FC236}">
                <a16:creationId xmlns:a16="http://schemas.microsoft.com/office/drawing/2014/main" xmlns="" id="{DE658279-B548-4E5D-B807-6D43F6C72864}"/>
              </a:ext>
            </a:extLst>
          </p:cNvPr>
          <p:cNvCxnSpPr>
            <a:cxnSpLocks/>
            <a:stCxn id="9" idx="3"/>
            <a:endCxn id="32" idx="1"/>
          </p:cNvCxnSpPr>
          <p:nvPr/>
        </p:nvCxnSpPr>
        <p:spPr>
          <a:xfrm>
            <a:off x="2061826" y="3292209"/>
            <a:ext cx="176634" cy="1516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38">
            <a:extLst>
              <a:ext uri="{FF2B5EF4-FFF2-40B4-BE49-F238E27FC236}">
                <a16:creationId xmlns:a16="http://schemas.microsoft.com/office/drawing/2014/main" xmlns="" id="{C1F8680B-DAF0-44E0-B7AF-FA0964EE8051}"/>
              </a:ext>
            </a:extLst>
          </p:cNvPr>
          <p:cNvSpPr/>
          <p:nvPr/>
        </p:nvSpPr>
        <p:spPr>
          <a:xfrm>
            <a:off x="2238460" y="5170171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간편거래품목관리</a:t>
            </a:r>
          </a:p>
        </p:txBody>
      </p:sp>
      <p:cxnSp>
        <p:nvCxnSpPr>
          <p:cNvPr id="36" name="연결선: 꺾임 139">
            <a:extLst>
              <a:ext uri="{FF2B5EF4-FFF2-40B4-BE49-F238E27FC236}">
                <a16:creationId xmlns:a16="http://schemas.microsoft.com/office/drawing/2014/main" xmlns="" id="{77B7BC0C-6F81-4714-9B5C-C1CBCF3B8A02}"/>
              </a:ext>
            </a:extLst>
          </p:cNvPr>
          <p:cNvCxnSpPr>
            <a:cxnSpLocks/>
            <a:stCxn id="10" idx="3"/>
            <a:endCxn id="35" idx="1"/>
          </p:cNvCxnSpPr>
          <p:nvPr/>
        </p:nvCxnSpPr>
        <p:spPr>
          <a:xfrm>
            <a:off x="2061826" y="5287053"/>
            <a:ext cx="176634" cy="14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0">
            <a:extLst>
              <a:ext uri="{FF2B5EF4-FFF2-40B4-BE49-F238E27FC236}">
                <a16:creationId xmlns:a16="http://schemas.microsoft.com/office/drawing/2014/main" xmlns="" id="{F052AA99-B0D1-421E-BF5F-3C070DE904F9}"/>
              </a:ext>
            </a:extLst>
          </p:cNvPr>
          <p:cNvSpPr/>
          <p:nvPr/>
        </p:nvSpPr>
        <p:spPr>
          <a:xfrm>
            <a:off x="7152203" y="165394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세금계산서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141">
            <a:extLst>
              <a:ext uri="{FF2B5EF4-FFF2-40B4-BE49-F238E27FC236}">
                <a16:creationId xmlns:a16="http://schemas.microsoft.com/office/drawing/2014/main" xmlns="" id="{D44AC7A6-098A-47AC-95D5-13651F492899}"/>
              </a:ext>
            </a:extLst>
          </p:cNvPr>
          <p:cNvSpPr/>
          <p:nvPr/>
        </p:nvSpPr>
        <p:spPr>
          <a:xfrm>
            <a:off x="7152203" y="199237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카드매출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142">
            <a:extLst>
              <a:ext uri="{FF2B5EF4-FFF2-40B4-BE49-F238E27FC236}">
                <a16:creationId xmlns:a16="http://schemas.microsoft.com/office/drawing/2014/main" xmlns="" id="{D57AF924-D580-4324-9AE0-9EB5F268EAF8}"/>
              </a:ext>
            </a:extLst>
          </p:cNvPr>
          <p:cNvSpPr/>
          <p:nvPr/>
        </p:nvSpPr>
        <p:spPr>
          <a:xfrm>
            <a:off x="7152203" y="233080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현금영수증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143">
            <a:extLst>
              <a:ext uri="{FF2B5EF4-FFF2-40B4-BE49-F238E27FC236}">
                <a16:creationId xmlns:a16="http://schemas.microsoft.com/office/drawing/2014/main" xmlns="" id="{FA202A89-17E4-4E87-8728-9AF8BDFB6ED2}"/>
              </a:ext>
            </a:extLst>
          </p:cNvPr>
          <p:cNvSpPr/>
          <p:nvPr/>
        </p:nvSpPr>
        <p:spPr>
          <a:xfrm>
            <a:off x="7152203" y="266923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기타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연결선: 꺾임 144">
            <a:extLst>
              <a:ext uri="{FF2B5EF4-FFF2-40B4-BE49-F238E27FC236}">
                <a16:creationId xmlns:a16="http://schemas.microsoft.com/office/drawing/2014/main" xmlns="" id="{CBB554E9-56EF-4CBF-8F9F-3C7B919F91C3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>
            <a:off x="6976573" y="1775762"/>
            <a:ext cx="175630" cy="10117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145">
            <a:extLst>
              <a:ext uri="{FF2B5EF4-FFF2-40B4-BE49-F238E27FC236}">
                <a16:creationId xmlns:a16="http://schemas.microsoft.com/office/drawing/2014/main" xmlns="" id="{74B9A100-09CD-4B8B-A42E-C9E45E6FF444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 flipV="1">
            <a:off x="6976573" y="1772244"/>
            <a:ext cx="175630" cy="35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146">
            <a:extLst>
              <a:ext uri="{FF2B5EF4-FFF2-40B4-BE49-F238E27FC236}">
                <a16:creationId xmlns:a16="http://schemas.microsoft.com/office/drawing/2014/main" xmlns="" id="{CBDC6F50-8DA9-46D2-8A26-0C023CEF1034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>
            <a:off x="6976573" y="1775762"/>
            <a:ext cx="175630" cy="3349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147">
            <a:extLst>
              <a:ext uri="{FF2B5EF4-FFF2-40B4-BE49-F238E27FC236}">
                <a16:creationId xmlns:a16="http://schemas.microsoft.com/office/drawing/2014/main" xmlns="" id="{5BF66C19-F0BC-41F5-B06F-70EE273867F8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6976573" y="1775762"/>
            <a:ext cx="175630" cy="673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148">
            <a:extLst>
              <a:ext uri="{FF2B5EF4-FFF2-40B4-BE49-F238E27FC236}">
                <a16:creationId xmlns:a16="http://schemas.microsoft.com/office/drawing/2014/main" xmlns="" id="{5920F99D-41A1-4D9D-9A00-C545FA7C5D42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>
            <a:off x="6976573" y="1775762"/>
            <a:ext cx="175630" cy="10117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149">
            <a:extLst>
              <a:ext uri="{FF2B5EF4-FFF2-40B4-BE49-F238E27FC236}">
                <a16:creationId xmlns:a16="http://schemas.microsoft.com/office/drawing/2014/main" xmlns="" id="{0302DCF8-6411-4AB1-A6C9-1D9EE0F21624}"/>
              </a:ext>
            </a:extLst>
          </p:cNvPr>
          <p:cNvSpPr/>
          <p:nvPr/>
        </p:nvSpPr>
        <p:spPr>
          <a:xfrm>
            <a:off x="7152203" y="302553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세금계산서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150">
            <a:extLst>
              <a:ext uri="{FF2B5EF4-FFF2-40B4-BE49-F238E27FC236}">
                <a16:creationId xmlns:a16="http://schemas.microsoft.com/office/drawing/2014/main" xmlns="" id="{171803D1-97A4-477F-B2D8-DADE971CE05F}"/>
              </a:ext>
            </a:extLst>
          </p:cNvPr>
          <p:cNvSpPr/>
          <p:nvPr/>
        </p:nvSpPr>
        <p:spPr>
          <a:xfrm>
            <a:off x="7152203" y="336396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카드매출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151">
            <a:extLst>
              <a:ext uri="{FF2B5EF4-FFF2-40B4-BE49-F238E27FC236}">
                <a16:creationId xmlns:a16="http://schemas.microsoft.com/office/drawing/2014/main" xmlns="" id="{F2177A20-6187-4B43-BAC0-F05E2AE84F42}"/>
              </a:ext>
            </a:extLst>
          </p:cNvPr>
          <p:cNvSpPr/>
          <p:nvPr/>
        </p:nvSpPr>
        <p:spPr>
          <a:xfrm>
            <a:off x="7152203" y="370239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현금영수증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152">
            <a:extLst>
              <a:ext uri="{FF2B5EF4-FFF2-40B4-BE49-F238E27FC236}">
                <a16:creationId xmlns:a16="http://schemas.microsoft.com/office/drawing/2014/main" xmlns="" id="{3F39FCB7-890F-400D-8310-AE5D04C557D4}"/>
              </a:ext>
            </a:extLst>
          </p:cNvPr>
          <p:cNvSpPr/>
          <p:nvPr/>
        </p:nvSpPr>
        <p:spPr>
          <a:xfrm>
            <a:off x="7152203" y="404082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기타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연결선: 꺾임 153">
            <a:extLst>
              <a:ext uri="{FF2B5EF4-FFF2-40B4-BE49-F238E27FC236}">
                <a16:creationId xmlns:a16="http://schemas.microsoft.com/office/drawing/2014/main" xmlns="" id="{46C8A7EA-7D66-47B1-9DBE-A25D547F8134}"/>
              </a:ext>
            </a:extLst>
          </p:cNvPr>
          <p:cNvCxnSpPr>
            <a:cxnSpLocks/>
            <a:stCxn id="12" idx="3"/>
            <a:endCxn id="49" idx="1"/>
          </p:cNvCxnSpPr>
          <p:nvPr/>
        </p:nvCxnSpPr>
        <p:spPr>
          <a:xfrm>
            <a:off x="6976573" y="3149576"/>
            <a:ext cx="175630" cy="10095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154">
            <a:extLst>
              <a:ext uri="{FF2B5EF4-FFF2-40B4-BE49-F238E27FC236}">
                <a16:creationId xmlns:a16="http://schemas.microsoft.com/office/drawing/2014/main" xmlns="" id="{35A63BF9-C11F-48A9-A319-47033E79D10A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6976573" y="3143831"/>
            <a:ext cx="175630" cy="57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155">
            <a:extLst>
              <a:ext uri="{FF2B5EF4-FFF2-40B4-BE49-F238E27FC236}">
                <a16:creationId xmlns:a16="http://schemas.microsoft.com/office/drawing/2014/main" xmlns="" id="{ED30B29B-F636-4AEE-A199-0A48562FD56D}"/>
              </a:ext>
            </a:extLst>
          </p:cNvPr>
          <p:cNvCxnSpPr>
            <a:cxnSpLocks/>
            <a:stCxn id="12" idx="3"/>
            <a:endCxn id="47" idx="1"/>
          </p:cNvCxnSpPr>
          <p:nvPr/>
        </p:nvCxnSpPr>
        <p:spPr>
          <a:xfrm>
            <a:off x="6976573" y="3149576"/>
            <a:ext cx="175630" cy="3326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156">
            <a:extLst>
              <a:ext uri="{FF2B5EF4-FFF2-40B4-BE49-F238E27FC236}">
                <a16:creationId xmlns:a16="http://schemas.microsoft.com/office/drawing/2014/main" xmlns="" id="{1A1A10E2-3E73-46E1-81EC-3D78781D299A}"/>
              </a:ext>
            </a:extLst>
          </p:cNvPr>
          <p:cNvCxnSpPr>
            <a:cxnSpLocks/>
          </p:cNvCxnSpPr>
          <p:nvPr/>
        </p:nvCxnSpPr>
        <p:spPr>
          <a:xfrm>
            <a:off x="6976573" y="3149576"/>
            <a:ext cx="175630" cy="6711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157">
            <a:extLst>
              <a:ext uri="{FF2B5EF4-FFF2-40B4-BE49-F238E27FC236}">
                <a16:creationId xmlns:a16="http://schemas.microsoft.com/office/drawing/2014/main" xmlns="" id="{A95C6054-9A25-42E7-997F-CE7FF20E88B8}"/>
              </a:ext>
            </a:extLst>
          </p:cNvPr>
          <p:cNvSpPr/>
          <p:nvPr/>
        </p:nvSpPr>
        <p:spPr>
          <a:xfrm>
            <a:off x="7152203" y="4400077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급여대장</a:t>
            </a:r>
          </a:p>
        </p:txBody>
      </p:sp>
      <p:sp>
        <p:nvSpPr>
          <p:cNvPr id="55" name="사각형: 둥근 모서리 158">
            <a:extLst>
              <a:ext uri="{FF2B5EF4-FFF2-40B4-BE49-F238E27FC236}">
                <a16:creationId xmlns:a16="http://schemas.microsoft.com/office/drawing/2014/main" xmlns="" id="{0AB51E2C-D124-49F6-9E76-13A6D5130957}"/>
              </a:ext>
            </a:extLst>
          </p:cNvPr>
          <p:cNvSpPr/>
          <p:nvPr/>
        </p:nvSpPr>
        <p:spPr>
          <a:xfrm>
            <a:off x="7152203" y="4738507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대 보험</a:t>
            </a:r>
          </a:p>
        </p:txBody>
      </p:sp>
      <p:cxnSp>
        <p:nvCxnSpPr>
          <p:cNvPr id="56" name="연결선: 꺾임 159">
            <a:extLst>
              <a:ext uri="{FF2B5EF4-FFF2-40B4-BE49-F238E27FC236}">
                <a16:creationId xmlns:a16="http://schemas.microsoft.com/office/drawing/2014/main" xmlns="" id="{B55D5A47-A8DF-4083-8B84-F1D8F2BAA73E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6976573" y="4518378"/>
            <a:ext cx="175630" cy="129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160">
            <a:extLst>
              <a:ext uri="{FF2B5EF4-FFF2-40B4-BE49-F238E27FC236}">
                <a16:creationId xmlns:a16="http://schemas.microsoft.com/office/drawing/2014/main" xmlns="" id="{5540A51E-22B8-4CE4-A04A-98607401A8CF}"/>
              </a:ext>
            </a:extLst>
          </p:cNvPr>
          <p:cNvCxnSpPr>
            <a:cxnSpLocks/>
            <a:stCxn id="13" idx="3"/>
            <a:endCxn id="55" idx="1"/>
          </p:cNvCxnSpPr>
          <p:nvPr/>
        </p:nvCxnSpPr>
        <p:spPr>
          <a:xfrm>
            <a:off x="6976573" y="4531292"/>
            <a:ext cx="175630" cy="325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161">
            <a:extLst>
              <a:ext uri="{FF2B5EF4-FFF2-40B4-BE49-F238E27FC236}">
                <a16:creationId xmlns:a16="http://schemas.microsoft.com/office/drawing/2014/main" xmlns="" id="{C4BBD6B7-A45D-4335-BF84-550176FADD95}"/>
              </a:ext>
            </a:extLst>
          </p:cNvPr>
          <p:cNvSpPr/>
          <p:nvPr/>
        </p:nvSpPr>
        <p:spPr>
          <a:xfrm>
            <a:off x="7152203" y="506048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지출결의서</a:t>
            </a:r>
          </a:p>
        </p:txBody>
      </p:sp>
      <p:sp>
        <p:nvSpPr>
          <p:cNvPr id="59" name="사각형: 둥근 모서리 162">
            <a:extLst>
              <a:ext uri="{FF2B5EF4-FFF2-40B4-BE49-F238E27FC236}">
                <a16:creationId xmlns:a16="http://schemas.microsoft.com/office/drawing/2014/main" xmlns="" id="{79EBB2CD-685B-4B91-B5E2-863755289FCE}"/>
              </a:ext>
            </a:extLst>
          </p:cNvPr>
          <p:cNvSpPr/>
          <p:nvPr/>
        </p:nvSpPr>
        <p:spPr>
          <a:xfrm>
            <a:off x="7152203" y="5398913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지출 증빙자료</a:t>
            </a:r>
          </a:p>
        </p:txBody>
      </p:sp>
      <p:cxnSp>
        <p:nvCxnSpPr>
          <p:cNvPr id="60" name="연결선: 꺾임 163">
            <a:extLst>
              <a:ext uri="{FF2B5EF4-FFF2-40B4-BE49-F238E27FC236}">
                <a16:creationId xmlns:a16="http://schemas.microsoft.com/office/drawing/2014/main" xmlns="" id="{39F5B26C-E323-4A46-8544-E73A21826BE3}"/>
              </a:ext>
            </a:extLst>
          </p:cNvPr>
          <p:cNvCxnSpPr>
            <a:cxnSpLocks/>
            <a:stCxn id="14" idx="3"/>
            <a:endCxn id="58" idx="1"/>
          </p:cNvCxnSpPr>
          <p:nvPr/>
        </p:nvCxnSpPr>
        <p:spPr>
          <a:xfrm flipV="1">
            <a:off x="6976573" y="5178784"/>
            <a:ext cx="175630" cy="50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164">
            <a:extLst>
              <a:ext uri="{FF2B5EF4-FFF2-40B4-BE49-F238E27FC236}">
                <a16:creationId xmlns:a16="http://schemas.microsoft.com/office/drawing/2014/main" xmlns="" id="{DC0200EE-7D86-4BA0-8313-D7F1D3BF21F4}"/>
              </a:ext>
            </a:extLst>
          </p:cNvPr>
          <p:cNvCxnSpPr>
            <a:cxnSpLocks/>
            <a:stCxn id="14" idx="3"/>
            <a:endCxn id="59" idx="1"/>
          </p:cNvCxnSpPr>
          <p:nvPr/>
        </p:nvCxnSpPr>
        <p:spPr>
          <a:xfrm>
            <a:off x="6976573" y="5183819"/>
            <a:ext cx="175630" cy="3333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7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20692C-8304-497A-AD33-12437DC6EA44}"/>
              </a:ext>
            </a:extLst>
          </p:cNvPr>
          <p:cNvSpPr/>
          <p:nvPr/>
        </p:nvSpPr>
        <p:spPr>
          <a:xfrm>
            <a:off x="326505" y="1358639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스마트금융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997FCC4-9C11-4518-A85E-B8012C33F6BF}"/>
              </a:ext>
            </a:extLst>
          </p:cNvPr>
          <p:cNvSpPr/>
          <p:nvPr/>
        </p:nvSpPr>
        <p:spPr>
          <a:xfrm>
            <a:off x="4341249" y="1358639"/>
            <a:ext cx="1450266" cy="341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스마트업무현황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ED8A6E6-CCC5-4638-8A79-B06944817AEE}"/>
              </a:ext>
            </a:extLst>
          </p:cNvPr>
          <p:cNvSpPr/>
          <p:nvPr/>
        </p:nvSpPr>
        <p:spPr>
          <a:xfrm>
            <a:off x="3648776" y="840267"/>
            <a:ext cx="1158182" cy="34185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회계서비스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84">
            <a:extLst>
              <a:ext uri="{FF2B5EF4-FFF2-40B4-BE49-F238E27FC236}">
                <a16:creationId xmlns:a16="http://schemas.microsoft.com/office/drawing/2014/main" xmlns="" id="{8B48922A-82D9-44DF-99CB-F17E7FE9F6D7}"/>
              </a:ext>
            </a:extLst>
          </p:cNvPr>
          <p:cNvSpPr/>
          <p:nvPr/>
        </p:nvSpPr>
        <p:spPr>
          <a:xfrm>
            <a:off x="326505" y="177725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입출식예금</a:t>
            </a:r>
          </a:p>
        </p:txBody>
      </p:sp>
      <p:sp>
        <p:nvSpPr>
          <p:cNvPr id="9" name="사각형: 둥근 모서리 85">
            <a:extLst>
              <a:ext uri="{FF2B5EF4-FFF2-40B4-BE49-F238E27FC236}">
                <a16:creationId xmlns:a16="http://schemas.microsoft.com/office/drawing/2014/main" xmlns="" id="{AEDF2D2B-BDBF-47EB-B3E7-C935C02B2516}"/>
              </a:ext>
            </a:extLst>
          </p:cNvPr>
          <p:cNvSpPr/>
          <p:nvPr/>
        </p:nvSpPr>
        <p:spPr>
          <a:xfrm>
            <a:off x="326505" y="2980392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기타금융자산</a:t>
            </a:r>
          </a:p>
        </p:txBody>
      </p:sp>
      <p:sp>
        <p:nvSpPr>
          <p:cNvPr id="10" name="사각형: 둥근 모서리 86">
            <a:extLst>
              <a:ext uri="{FF2B5EF4-FFF2-40B4-BE49-F238E27FC236}">
                <a16:creationId xmlns:a16="http://schemas.microsoft.com/office/drawing/2014/main" xmlns="" id="{49CE76A7-B128-4A7A-82C1-3968C01B06F6}"/>
              </a:ext>
            </a:extLst>
          </p:cNvPr>
          <p:cNvSpPr/>
          <p:nvPr/>
        </p:nvSpPr>
        <p:spPr>
          <a:xfrm>
            <a:off x="326505" y="3344344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계좌이체</a:t>
            </a:r>
          </a:p>
        </p:txBody>
      </p:sp>
      <p:sp>
        <p:nvSpPr>
          <p:cNvPr id="11" name="사각형: 둥근 모서리 87">
            <a:extLst>
              <a:ext uri="{FF2B5EF4-FFF2-40B4-BE49-F238E27FC236}">
                <a16:creationId xmlns:a16="http://schemas.microsoft.com/office/drawing/2014/main" xmlns="" id="{A45FEFFE-FF56-4E1C-B03B-22568396C9E7}"/>
              </a:ext>
            </a:extLst>
          </p:cNvPr>
          <p:cNvSpPr/>
          <p:nvPr/>
        </p:nvSpPr>
        <p:spPr>
          <a:xfrm>
            <a:off x="326505" y="4873730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외화금융</a:t>
            </a:r>
          </a:p>
        </p:txBody>
      </p:sp>
      <p:sp>
        <p:nvSpPr>
          <p:cNvPr id="12" name="사각형: 둥근 모서리 88">
            <a:extLst>
              <a:ext uri="{FF2B5EF4-FFF2-40B4-BE49-F238E27FC236}">
                <a16:creationId xmlns:a16="http://schemas.microsoft.com/office/drawing/2014/main" xmlns="" id="{6EDFD325-886A-46CB-BCBD-C9FB6500BFC2}"/>
              </a:ext>
            </a:extLst>
          </p:cNvPr>
          <p:cNvSpPr/>
          <p:nvPr/>
        </p:nvSpPr>
        <p:spPr>
          <a:xfrm>
            <a:off x="322947" y="5215366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89">
            <a:extLst>
              <a:ext uri="{FF2B5EF4-FFF2-40B4-BE49-F238E27FC236}">
                <a16:creationId xmlns:a16="http://schemas.microsoft.com/office/drawing/2014/main" xmlns="" id="{65F7E6B3-F940-4E79-9F6E-A80D36B6800E}"/>
              </a:ext>
            </a:extLst>
          </p:cNvPr>
          <p:cNvSpPr/>
          <p:nvPr/>
        </p:nvSpPr>
        <p:spPr>
          <a:xfrm>
            <a:off x="4341249" y="1777253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영업현황</a:t>
            </a:r>
          </a:p>
        </p:txBody>
      </p:sp>
      <p:sp>
        <p:nvSpPr>
          <p:cNvPr id="14" name="사각형: 둥근 모서리 90">
            <a:extLst>
              <a:ext uri="{FF2B5EF4-FFF2-40B4-BE49-F238E27FC236}">
                <a16:creationId xmlns:a16="http://schemas.microsoft.com/office/drawing/2014/main" xmlns="" id="{03C6CB5C-9278-42DA-AB41-D2AD3E9D778A}"/>
              </a:ext>
            </a:extLst>
          </p:cNvPr>
          <p:cNvSpPr/>
          <p:nvPr/>
        </p:nvSpPr>
        <p:spPr>
          <a:xfrm>
            <a:off x="4341249" y="3271219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금융현황</a:t>
            </a:r>
          </a:p>
        </p:txBody>
      </p:sp>
      <p:sp>
        <p:nvSpPr>
          <p:cNvPr id="15" name="사각형: 둥근 모서리 91">
            <a:extLst>
              <a:ext uri="{FF2B5EF4-FFF2-40B4-BE49-F238E27FC236}">
                <a16:creationId xmlns:a16="http://schemas.microsoft.com/office/drawing/2014/main" xmlns="" id="{61550096-D663-404A-8260-36A45F443E92}"/>
              </a:ext>
            </a:extLst>
          </p:cNvPr>
          <p:cNvSpPr/>
          <p:nvPr/>
        </p:nvSpPr>
        <p:spPr>
          <a:xfrm>
            <a:off x="4341249" y="3956637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손익현황</a:t>
            </a:r>
          </a:p>
        </p:txBody>
      </p:sp>
      <p:sp>
        <p:nvSpPr>
          <p:cNvPr id="16" name="사각형: 둥근 모서리 92">
            <a:extLst>
              <a:ext uri="{FF2B5EF4-FFF2-40B4-BE49-F238E27FC236}">
                <a16:creationId xmlns:a16="http://schemas.microsoft.com/office/drawing/2014/main" xmlns="" id="{F5BE796B-2264-4825-A185-87391CC0A7B8}"/>
              </a:ext>
            </a:extLst>
          </p:cNvPr>
          <p:cNvSpPr/>
          <p:nvPr/>
        </p:nvSpPr>
        <p:spPr>
          <a:xfrm>
            <a:off x="4341249" y="4576231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기타현황</a:t>
            </a:r>
          </a:p>
        </p:txBody>
      </p:sp>
      <p:sp>
        <p:nvSpPr>
          <p:cNvPr id="17" name="사각형: 둥근 모서리 93">
            <a:extLst>
              <a:ext uri="{FF2B5EF4-FFF2-40B4-BE49-F238E27FC236}">
                <a16:creationId xmlns:a16="http://schemas.microsoft.com/office/drawing/2014/main" xmlns="" id="{58587DD9-2161-48B5-A51C-B334B5DEF382}"/>
              </a:ext>
            </a:extLst>
          </p:cNvPr>
          <p:cNvSpPr/>
          <p:nvPr/>
        </p:nvSpPr>
        <p:spPr>
          <a:xfrm>
            <a:off x="4337691" y="6101880"/>
            <a:ext cx="1450266" cy="23660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Configuration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66">
            <a:extLst>
              <a:ext uri="{FF2B5EF4-FFF2-40B4-BE49-F238E27FC236}">
                <a16:creationId xmlns:a16="http://schemas.microsoft.com/office/drawing/2014/main" xmlns="" id="{35FED58A-E408-4F97-AFCC-8B65031BCEBE}"/>
              </a:ext>
            </a:extLst>
          </p:cNvPr>
          <p:cNvSpPr/>
          <p:nvPr/>
        </p:nvSpPr>
        <p:spPr>
          <a:xfrm>
            <a:off x="1953405" y="1773734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계좌조회</a:t>
            </a:r>
          </a:p>
        </p:txBody>
      </p:sp>
      <p:sp>
        <p:nvSpPr>
          <p:cNvPr id="19" name="사각형: 둥근 모서리 70">
            <a:extLst>
              <a:ext uri="{FF2B5EF4-FFF2-40B4-BE49-F238E27FC236}">
                <a16:creationId xmlns:a16="http://schemas.microsoft.com/office/drawing/2014/main" xmlns="" id="{020B9129-7788-4A06-ACB8-8F5AD8FCA95A}"/>
              </a:ext>
            </a:extLst>
          </p:cNvPr>
          <p:cNvSpPr/>
          <p:nvPr/>
        </p:nvSpPr>
        <p:spPr>
          <a:xfrm>
            <a:off x="1953405" y="2112164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입출금내역조회</a:t>
            </a:r>
          </a:p>
        </p:txBody>
      </p:sp>
      <p:sp>
        <p:nvSpPr>
          <p:cNvPr id="20" name="사각형: 둥근 모서리 71">
            <a:extLst>
              <a:ext uri="{FF2B5EF4-FFF2-40B4-BE49-F238E27FC236}">
                <a16:creationId xmlns:a16="http://schemas.microsoft.com/office/drawing/2014/main" xmlns="" id="{75CF56EB-26E9-4B0E-A44D-CA90350E4482}"/>
              </a:ext>
            </a:extLst>
          </p:cNvPr>
          <p:cNvSpPr/>
          <p:nvPr/>
        </p:nvSpPr>
        <p:spPr>
          <a:xfrm>
            <a:off x="1953405" y="2450594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입금내역 수납처리</a:t>
            </a:r>
          </a:p>
        </p:txBody>
      </p:sp>
      <p:sp>
        <p:nvSpPr>
          <p:cNvPr id="21" name="사각형: 둥근 모서리 72">
            <a:extLst>
              <a:ext uri="{FF2B5EF4-FFF2-40B4-BE49-F238E27FC236}">
                <a16:creationId xmlns:a16="http://schemas.microsoft.com/office/drawing/2014/main" xmlns="" id="{721995C0-62F4-4E45-BDC4-AD0FB8383112}"/>
              </a:ext>
            </a:extLst>
          </p:cNvPr>
          <p:cNvSpPr/>
          <p:nvPr/>
        </p:nvSpPr>
        <p:spPr>
          <a:xfrm>
            <a:off x="1953405" y="2789024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출금내역 수납처리</a:t>
            </a:r>
          </a:p>
        </p:txBody>
      </p:sp>
      <p:cxnSp>
        <p:nvCxnSpPr>
          <p:cNvPr id="22" name="연결선: 꺾임 5">
            <a:extLst>
              <a:ext uri="{FF2B5EF4-FFF2-40B4-BE49-F238E27FC236}">
                <a16:creationId xmlns:a16="http://schemas.microsoft.com/office/drawing/2014/main" xmlns="" id="{94503D9E-85BE-4454-858E-A36B74D3BAD7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1776771" y="1892035"/>
            <a:ext cx="176634" cy="35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73">
            <a:extLst>
              <a:ext uri="{FF2B5EF4-FFF2-40B4-BE49-F238E27FC236}">
                <a16:creationId xmlns:a16="http://schemas.microsoft.com/office/drawing/2014/main" xmlns="" id="{2D2DFB19-7A8B-4DD6-A019-404798FFB12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1776771" y="1895553"/>
            <a:ext cx="176634" cy="334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124">
            <a:extLst>
              <a:ext uri="{FF2B5EF4-FFF2-40B4-BE49-F238E27FC236}">
                <a16:creationId xmlns:a16="http://schemas.microsoft.com/office/drawing/2014/main" xmlns="" id="{E74A245B-0CC6-4F51-8C17-96A87F3A4E2E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1776771" y="1895553"/>
            <a:ext cx="176634" cy="673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125">
            <a:extLst>
              <a:ext uri="{FF2B5EF4-FFF2-40B4-BE49-F238E27FC236}">
                <a16:creationId xmlns:a16="http://schemas.microsoft.com/office/drawing/2014/main" xmlns="" id="{70FC9CBC-0264-4A92-9E1C-F819107BC9F5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1776771" y="1895553"/>
            <a:ext cx="176634" cy="10117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126">
            <a:extLst>
              <a:ext uri="{FF2B5EF4-FFF2-40B4-BE49-F238E27FC236}">
                <a16:creationId xmlns:a16="http://schemas.microsoft.com/office/drawing/2014/main" xmlns="" id="{1FDFED6B-E427-48D8-81E4-74D32726F73B}"/>
              </a:ext>
            </a:extLst>
          </p:cNvPr>
          <p:cNvSpPr/>
          <p:nvPr/>
        </p:nvSpPr>
        <p:spPr>
          <a:xfrm>
            <a:off x="1953405" y="3335731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대금결제</a:t>
            </a:r>
          </a:p>
        </p:txBody>
      </p:sp>
      <p:sp>
        <p:nvSpPr>
          <p:cNvPr id="27" name="사각형: 둥근 모서리 127">
            <a:extLst>
              <a:ext uri="{FF2B5EF4-FFF2-40B4-BE49-F238E27FC236}">
                <a16:creationId xmlns:a16="http://schemas.microsoft.com/office/drawing/2014/main" xmlns="" id="{D1062F3F-9325-4D94-B4A6-D70453B21902}"/>
              </a:ext>
            </a:extLst>
          </p:cNvPr>
          <p:cNvSpPr/>
          <p:nvPr/>
        </p:nvSpPr>
        <p:spPr>
          <a:xfrm>
            <a:off x="1953405" y="3649506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건별</a:t>
            </a:r>
            <a:r>
              <a:rPr lang="ko-KR" altLang="en-US" sz="1000" dirty="0">
                <a:solidFill>
                  <a:schemeClr val="tx1"/>
                </a:solidFill>
              </a:rPr>
              <a:t> 이체</a:t>
            </a:r>
          </a:p>
        </p:txBody>
      </p:sp>
      <p:sp>
        <p:nvSpPr>
          <p:cNvPr id="28" name="사각형: 둥근 모서리 128">
            <a:extLst>
              <a:ext uri="{FF2B5EF4-FFF2-40B4-BE49-F238E27FC236}">
                <a16:creationId xmlns:a16="http://schemas.microsoft.com/office/drawing/2014/main" xmlns="" id="{9C975E91-4779-40E9-AA21-34100125FB37}"/>
              </a:ext>
            </a:extLst>
          </p:cNvPr>
          <p:cNvSpPr/>
          <p:nvPr/>
        </p:nvSpPr>
        <p:spPr>
          <a:xfrm>
            <a:off x="1953405" y="3952649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정기송금</a:t>
            </a:r>
          </a:p>
        </p:txBody>
      </p:sp>
      <p:sp>
        <p:nvSpPr>
          <p:cNvPr id="29" name="사각형: 둥근 모서리 129">
            <a:extLst>
              <a:ext uri="{FF2B5EF4-FFF2-40B4-BE49-F238E27FC236}">
                <a16:creationId xmlns:a16="http://schemas.microsoft.com/office/drawing/2014/main" xmlns="" id="{57A51337-0236-41BE-9504-E372279A3064}"/>
              </a:ext>
            </a:extLst>
          </p:cNvPr>
          <p:cNvSpPr/>
          <p:nvPr/>
        </p:nvSpPr>
        <p:spPr>
          <a:xfrm>
            <a:off x="1953405" y="4255792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이체결과조회</a:t>
            </a:r>
          </a:p>
        </p:txBody>
      </p:sp>
      <p:cxnSp>
        <p:nvCxnSpPr>
          <p:cNvPr id="30" name="연결선: 꺾임 130">
            <a:extLst>
              <a:ext uri="{FF2B5EF4-FFF2-40B4-BE49-F238E27FC236}">
                <a16:creationId xmlns:a16="http://schemas.microsoft.com/office/drawing/2014/main" xmlns="" id="{28CAEF70-B4DE-4A84-9724-0CB7C381952F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>
            <a:off x="1776771" y="3462645"/>
            <a:ext cx="176634" cy="12142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131">
            <a:extLst>
              <a:ext uri="{FF2B5EF4-FFF2-40B4-BE49-F238E27FC236}">
                <a16:creationId xmlns:a16="http://schemas.microsoft.com/office/drawing/2014/main" xmlns="" id="{52D4D48F-CD93-4089-A38A-072ADCAC197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776771" y="3466450"/>
            <a:ext cx="176634" cy="3013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132">
            <a:extLst>
              <a:ext uri="{FF2B5EF4-FFF2-40B4-BE49-F238E27FC236}">
                <a16:creationId xmlns:a16="http://schemas.microsoft.com/office/drawing/2014/main" xmlns="" id="{22B14E7C-C26C-4311-B969-ACBBB507A372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1776771" y="3462645"/>
            <a:ext cx="176634" cy="6083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133">
            <a:extLst>
              <a:ext uri="{FF2B5EF4-FFF2-40B4-BE49-F238E27FC236}">
                <a16:creationId xmlns:a16="http://schemas.microsoft.com/office/drawing/2014/main" xmlns="" id="{84B15779-7371-4C4F-8DE8-5F584622BDEB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1776771" y="3462645"/>
            <a:ext cx="176634" cy="9114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134">
            <a:extLst>
              <a:ext uri="{FF2B5EF4-FFF2-40B4-BE49-F238E27FC236}">
                <a16:creationId xmlns:a16="http://schemas.microsoft.com/office/drawing/2014/main" xmlns="" id="{A7F6EC87-91BD-495B-8BEE-E7EF4D5F414B}"/>
              </a:ext>
            </a:extLst>
          </p:cNvPr>
          <p:cNvSpPr/>
          <p:nvPr/>
        </p:nvSpPr>
        <p:spPr>
          <a:xfrm>
            <a:off x="1953405" y="4558636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지출결의결과조회</a:t>
            </a:r>
          </a:p>
        </p:txBody>
      </p:sp>
      <p:sp>
        <p:nvSpPr>
          <p:cNvPr id="35" name="사각형: 둥근 모서리 135">
            <a:extLst>
              <a:ext uri="{FF2B5EF4-FFF2-40B4-BE49-F238E27FC236}">
                <a16:creationId xmlns:a16="http://schemas.microsoft.com/office/drawing/2014/main" xmlns="" id="{58B99011-627B-42FC-BD29-26E605B92FB7}"/>
              </a:ext>
            </a:extLst>
          </p:cNvPr>
          <p:cNvSpPr/>
          <p:nvPr/>
        </p:nvSpPr>
        <p:spPr>
          <a:xfrm>
            <a:off x="1953405" y="5210655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계좌관리</a:t>
            </a:r>
          </a:p>
        </p:txBody>
      </p:sp>
      <p:cxnSp>
        <p:nvCxnSpPr>
          <p:cNvPr id="36" name="연결선: 꺾임 136">
            <a:extLst>
              <a:ext uri="{FF2B5EF4-FFF2-40B4-BE49-F238E27FC236}">
                <a16:creationId xmlns:a16="http://schemas.microsoft.com/office/drawing/2014/main" xmlns="" id="{0530E57A-5944-4E6E-8DBD-045B2E664A04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1776771" y="3462645"/>
            <a:ext cx="176634" cy="3051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137">
            <a:extLst>
              <a:ext uri="{FF2B5EF4-FFF2-40B4-BE49-F238E27FC236}">
                <a16:creationId xmlns:a16="http://schemas.microsoft.com/office/drawing/2014/main" xmlns="" id="{DE658279-B548-4E5D-B807-6D43F6C72864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 flipV="1">
            <a:off x="1776771" y="3454032"/>
            <a:ext cx="176634" cy="86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138">
            <a:extLst>
              <a:ext uri="{FF2B5EF4-FFF2-40B4-BE49-F238E27FC236}">
                <a16:creationId xmlns:a16="http://schemas.microsoft.com/office/drawing/2014/main" xmlns="" id="{C1F8680B-DAF0-44E0-B7AF-FA0964EE8051}"/>
              </a:ext>
            </a:extLst>
          </p:cNvPr>
          <p:cNvSpPr/>
          <p:nvPr/>
        </p:nvSpPr>
        <p:spPr>
          <a:xfrm>
            <a:off x="1953405" y="5520528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계좌권한관리</a:t>
            </a:r>
          </a:p>
        </p:txBody>
      </p:sp>
      <p:cxnSp>
        <p:nvCxnSpPr>
          <p:cNvPr id="39" name="연결선: 꺾임 139">
            <a:extLst>
              <a:ext uri="{FF2B5EF4-FFF2-40B4-BE49-F238E27FC236}">
                <a16:creationId xmlns:a16="http://schemas.microsoft.com/office/drawing/2014/main" xmlns="" id="{77B7BC0C-6F81-4714-9B5C-C1CBCF3B8A02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1773213" y="5333667"/>
            <a:ext cx="180192" cy="3051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67">
            <a:extLst>
              <a:ext uri="{FF2B5EF4-FFF2-40B4-BE49-F238E27FC236}">
                <a16:creationId xmlns:a16="http://schemas.microsoft.com/office/drawing/2014/main" xmlns="" id="{B6D7F9BB-52BB-42A3-AD47-FB9B40610910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 flipV="1">
            <a:off x="1773213" y="5328956"/>
            <a:ext cx="180192" cy="47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74">
            <a:extLst>
              <a:ext uri="{FF2B5EF4-FFF2-40B4-BE49-F238E27FC236}">
                <a16:creationId xmlns:a16="http://schemas.microsoft.com/office/drawing/2014/main" xmlns="" id="{1B8983FB-6D51-4A9E-90C2-7641E9DEAAA0}"/>
              </a:ext>
            </a:extLst>
          </p:cNvPr>
          <p:cNvSpPr/>
          <p:nvPr/>
        </p:nvSpPr>
        <p:spPr>
          <a:xfrm>
            <a:off x="5971707" y="1747926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기간별 영업현황</a:t>
            </a:r>
          </a:p>
        </p:txBody>
      </p:sp>
      <p:sp>
        <p:nvSpPr>
          <p:cNvPr id="42" name="사각형: 둥근 모서리 83">
            <a:extLst>
              <a:ext uri="{FF2B5EF4-FFF2-40B4-BE49-F238E27FC236}">
                <a16:creationId xmlns:a16="http://schemas.microsoft.com/office/drawing/2014/main" xmlns="" id="{67BCA1AB-14FF-4E42-A00E-0131F6D9981B}"/>
              </a:ext>
            </a:extLst>
          </p:cNvPr>
          <p:cNvSpPr/>
          <p:nvPr/>
        </p:nvSpPr>
        <p:spPr>
          <a:xfrm>
            <a:off x="5971707" y="2046559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매출처원장</a:t>
            </a:r>
          </a:p>
        </p:txBody>
      </p:sp>
      <p:sp>
        <p:nvSpPr>
          <p:cNvPr id="43" name="사각형: 둥근 모서리 94">
            <a:extLst>
              <a:ext uri="{FF2B5EF4-FFF2-40B4-BE49-F238E27FC236}">
                <a16:creationId xmlns:a16="http://schemas.microsoft.com/office/drawing/2014/main" xmlns="" id="{5CD8461B-4C45-4390-BEAF-2878AE705582}"/>
              </a:ext>
            </a:extLst>
          </p:cNvPr>
          <p:cNvSpPr/>
          <p:nvPr/>
        </p:nvSpPr>
        <p:spPr>
          <a:xfrm>
            <a:off x="5971707" y="234706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매입처원장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95">
            <a:extLst>
              <a:ext uri="{FF2B5EF4-FFF2-40B4-BE49-F238E27FC236}">
                <a16:creationId xmlns:a16="http://schemas.microsoft.com/office/drawing/2014/main" xmlns="" id="{14B2DD4F-7CE9-41C3-AB0D-05019E6A987A}"/>
              </a:ext>
            </a:extLst>
          </p:cNvPr>
          <p:cNvSpPr/>
          <p:nvPr/>
        </p:nvSpPr>
        <p:spPr>
          <a:xfrm>
            <a:off x="5971707" y="2644778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매출현황</a:t>
            </a:r>
          </a:p>
        </p:txBody>
      </p:sp>
      <p:cxnSp>
        <p:nvCxnSpPr>
          <p:cNvPr id="45" name="연결선: 꺾임 96">
            <a:extLst>
              <a:ext uri="{FF2B5EF4-FFF2-40B4-BE49-F238E27FC236}">
                <a16:creationId xmlns:a16="http://schemas.microsoft.com/office/drawing/2014/main" xmlns="" id="{B2FB7FDA-9AF3-4AF7-83B3-1B94CF0A8A82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 flipV="1">
            <a:off x="5791515" y="1866227"/>
            <a:ext cx="180192" cy="293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97">
            <a:extLst>
              <a:ext uri="{FF2B5EF4-FFF2-40B4-BE49-F238E27FC236}">
                <a16:creationId xmlns:a16="http://schemas.microsoft.com/office/drawing/2014/main" xmlns="" id="{468A1E75-569C-4297-85DC-5BB3E60E085F}"/>
              </a:ext>
            </a:extLst>
          </p:cNvPr>
          <p:cNvCxnSpPr>
            <a:cxnSpLocks/>
            <a:stCxn id="13" idx="3"/>
            <a:endCxn id="42" idx="1"/>
          </p:cNvCxnSpPr>
          <p:nvPr/>
        </p:nvCxnSpPr>
        <p:spPr>
          <a:xfrm>
            <a:off x="5791515" y="1895554"/>
            <a:ext cx="180192" cy="2693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98">
            <a:extLst>
              <a:ext uri="{FF2B5EF4-FFF2-40B4-BE49-F238E27FC236}">
                <a16:creationId xmlns:a16="http://schemas.microsoft.com/office/drawing/2014/main" xmlns="" id="{38D059AE-4250-4FCD-BA6F-384DCA09C47D}"/>
              </a:ext>
            </a:extLst>
          </p:cNvPr>
          <p:cNvCxnSpPr>
            <a:cxnSpLocks/>
            <a:stCxn id="13" idx="3"/>
            <a:endCxn id="48" idx="1"/>
          </p:cNvCxnSpPr>
          <p:nvPr/>
        </p:nvCxnSpPr>
        <p:spPr>
          <a:xfrm>
            <a:off x="5791515" y="1895554"/>
            <a:ext cx="180192" cy="11652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100">
            <a:extLst>
              <a:ext uri="{FF2B5EF4-FFF2-40B4-BE49-F238E27FC236}">
                <a16:creationId xmlns:a16="http://schemas.microsoft.com/office/drawing/2014/main" xmlns="" id="{F0CF6154-6973-4CF7-8818-0FFAD23A9516}"/>
              </a:ext>
            </a:extLst>
          </p:cNvPr>
          <p:cNvSpPr/>
          <p:nvPr/>
        </p:nvSpPr>
        <p:spPr>
          <a:xfrm>
            <a:off x="5971707" y="2942496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매입현황</a:t>
            </a:r>
          </a:p>
        </p:txBody>
      </p:sp>
      <p:sp>
        <p:nvSpPr>
          <p:cNvPr id="49" name="사각형: 둥근 모서리 101">
            <a:extLst>
              <a:ext uri="{FF2B5EF4-FFF2-40B4-BE49-F238E27FC236}">
                <a16:creationId xmlns:a16="http://schemas.microsoft.com/office/drawing/2014/main" xmlns="" id="{11DCD43D-EBF9-457D-996E-516D1002EBF8}"/>
              </a:ext>
            </a:extLst>
          </p:cNvPr>
          <p:cNvSpPr/>
          <p:nvPr/>
        </p:nvSpPr>
        <p:spPr>
          <a:xfrm>
            <a:off x="7508196" y="1747926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미수금현황</a:t>
            </a:r>
          </a:p>
        </p:txBody>
      </p:sp>
      <p:sp>
        <p:nvSpPr>
          <p:cNvPr id="50" name="사각형: 둥근 모서리 102">
            <a:extLst>
              <a:ext uri="{FF2B5EF4-FFF2-40B4-BE49-F238E27FC236}">
                <a16:creationId xmlns:a16="http://schemas.microsoft.com/office/drawing/2014/main" xmlns="" id="{EFDDBA2A-E977-48AF-ACF0-7CEE2B216F27}"/>
              </a:ext>
            </a:extLst>
          </p:cNvPr>
          <p:cNvSpPr/>
          <p:nvPr/>
        </p:nvSpPr>
        <p:spPr>
          <a:xfrm>
            <a:off x="7508196" y="2046559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미지급현황</a:t>
            </a:r>
          </a:p>
        </p:txBody>
      </p:sp>
      <p:sp>
        <p:nvSpPr>
          <p:cNvPr id="51" name="사각형: 둥근 모서리 103">
            <a:extLst>
              <a:ext uri="{FF2B5EF4-FFF2-40B4-BE49-F238E27FC236}">
                <a16:creationId xmlns:a16="http://schemas.microsoft.com/office/drawing/2014/main" xmlns="" id="{9B72D6FC-2F26-4787-A652-CDB8566E6E50}"/>
              </a:ext>
            </a:extLst>
          </p:cNvPr>
          <p:cNvSpPr/>
          <p:nvPr/>
        </p:nvSpPr>
        <p:spPr>
          <a:xfrm>
            <a:off x="7508196" y="234706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미회수채권현황</a:t>
            </a:r>
          </a:p>
        </p:txBody>
      </p:sp>
      <p:sp>
        <p:nvSpPr>
          <p:cNvPr id="52" name="사각형: 둥근 모서리 104">
            <a:extLst>
              <a:ext uri="{FF2B5EF4-FFF2-40B4-BE49-F238E27FC236}">
                <a16:creationId xmlns:a16="http://schemas.microsoft.com/office/drawing/2014/main" xmlns="" id="{70D964FD-6B92-4D6A-BA1D-ABF5B02BD327}"/>
              </a:ext>
            </a:extLst>
          </p:cNvPr>
          <p:cNvSpPr/>
          <p:nvPr/>
        </p:nvSpPr>
        <p:spPr>
          <a:xfrm>
            <a:off x="7508196" y="2644778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미지급채무현황</a:t>
            </a:r>
          </a:p>
        </p:txBody>
      </p:sp>
      <p:cxnSp>
        <p:nvCxnSpPr>
          <p:cNvPr id="53" name="연결선: 꺾임 106">
            <a:extLst>
              <a:ext uri="{FF2B5EF4-FFF2-40B4-BE49-F238E27FC236}">
                <a16:creationId xmlns:a16="http://schemas.microsoft.com/office/drawing/2014/main" xmlns="" id="{B86564A2-0E27-4937-BB5A-57A45C1A98AF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>
            <a:off x="5791515" y="1895554"/>
            <a:ext cx="180192" cy="5698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107">
            <a:extLst>
              <a:ext uri="{FF2B5EF4-FFF2-40B4-BE49-F238E27FC236}">
                <a16:creationId xmlns:a16="http://schemas.microsoft.com/office/drawing/2014/main" xmlns="" id="{69A86162-59B4-437C-8226-9B580D05BDC1}"/>
              </a:ext>
            </a:extLst>
          </p:cNvPr>
          <p:cNvCxnSpPr>
            <a:cxnSpLocks/>
            <a:stCxn id="13" idx="3"/>
            <a:endCxn id="44" idx="1"/>
          </p:cNvCxnSpPr>
          <p:nvPr/>
        </p:nvCxnSpPr>
        <p:spPr>
          <a:xfrm>
            <a:off x="5791515" y="1895554"/>
            <a:ext cx="180192" cy="8675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108">
            <a:extLst>
              <a:ext uri="{FF2B5EF4-FFF2-40B4-BE49-F238E27FC236}">
                <a16:creationId xmlns:a16="http://schemas.microsoft.com/office/drawing/2014/main" xmlns="" id="{2F7E3217-6386-4B5E-86C2-F520CA415167}"/>
              </a:ext>
            </a:extLst>
          </p:cNvPr>
          <p:cNvSpPr/>
          <p:nvPr/>
        </p:nvSpPr>
        <p:spPr>
          <a:xfrm>
            <a:off x="5971707" y="3273699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일일시재보고서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109">
            <a:extLst>
              <a:ext uri="{FF2B5EF4-FFF2-40B4-BE49-F238E27FC236}">
                <a16:creationId xmlns:a16="http://schemas.microsoft.com/office/drawing/2014/main" xmlns="" id="{A3FCF3E4-34F8-4002-A65C-27F65C16FE50}"/>
              </a:ext>
            </a:extLst>
          </p:cNvPr>
          <p:cNvSpPr/>
          <p:nvPr/>
        </p:nvSpPr>
        <p:spPr>
          <a:xfrm>
            <a:off x="5971707" y="3572332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입출금내역보고</a:t>
            </a:r>
          </a:p>
        </p:txBody>
      </p:sp>
      <p:cxnSp>
        <p:nvCxnSpPr>
          <p:cNvPr id="57" name="연결선: 꺾임 110">
            <a:extLst>
              <a:ext uri="{FF2B5EF4-FFF2-40B4-BE49-F238E27FC236}">
                <a16:creationId xmlns:a16="http://schemas.microsoft.com/office/drawing/2014/main" xmlns="" id="{D6F434E9-04AB-43BF-8233-B52CE8ABF184}"/>
              </a:ext>
            </a:extLst>
          </p:cNvPr>
          <p:cNvCxnSpPr>
            <a:cxnSpLocks/>
            <a:stCxn id="14" idx="3"/>
            <a:endCxn id="56" idx="1"/>
          </p:cNvCxnSpPr>
          <p:nvPr/>
        </p:nvCxnSpPr>
        <p:spPr>
          <a:xfrm>
            <a:off x="5791515" y="3389520"/>
            <a:ext cx="180192" cy="301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11">
            <a:extLst>
              <a:ext uri="{FF2B5EF4-FFF2-40B4-BE49-F238E27FC236}">
                <a16:creationId xmlns:a16="http://schemas.microsoft.com/office/drawing/2014/main" xmlns="" id="{AF6C1652-8B11-4854-AB0A-B2DF2EEE8641}"/>
              </a:ext>
            </a:extLst>
          </p:cNvPr>
          <p:cNvCxnSpPr>
            <a:cxnSpLocks/>
            <a:stCxn id="14" idx="3"/>
            <a:endCxn id="55" idx="1"/>
          </p:cNvCxnSpPr>
          <p:nvPr/>
        </p:nvCxnSpPr>
        <p:spPr>
          <a:xfrm>
            <a:off x="5791515" y="3389520"/>
            <a:ext cx="180192" cy="2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112">
            <a:extLst>
              <a:ext uri="{FF2B5EF4-FFF2-40B4-BE49-F238E27FC236}">
                <a16:creationId xmlns:a16="http://schemas.microsoft.com/office/drawing/2014/main" xmlns="" id="{1C572337-81F5-4CC3-AB2F-709B2FF78E11}"/>
              </a:ext>
            </a:extLst>
          </p:cNvPr>
          <p:cNvSpPr/>
          <p:nvPr/>
        </p:nvSpPr>
        <p:spPr>
          <a:xfrm>
            <a:off x="5964051" y="3949077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손익보고서</a:t>
            </a:r>
          </a:p>
        </p:txBody>
      </p:sp>
      <p:sp>
        <p:nvSpPr>
          <p:cNvPr id="60" name="사각형: 둥근 모서리 113">
            <a:extLst>
              <a:ext uri="{FF2B5EF4-FFF2-40B4-BE49-F238E27FC236}">
                <a16:creationId xmlns:a16="http://schemas.microsoft.com/office/drawing/2014/main" xmlns="" id="{80DA642E-0895-4D2C-ABF1-C0BF4BA7F356}"/>
              </a:ext>
            </a:extLst>
          </p:cNvPr>
          <p:cNvSpPr/>
          <p:nvPr/>
        </p:nvSpPr>
        <p:spPr>
          <a:xfrm>
            <a:off x="5964051" y="4247710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상세손익현황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연결선: 꺾임 114">
            <a:extLst>
              <a:ext uri="{FF2B5EF4-FFF2-40B4-BE49-F238E27FC236}">
                <a16:creationId xmlns:a16="http://schemas.microsoft.com/office/drawing/2014/main" xmlns="" id="{9762E4CA-AA8D-4721-AE0D-F8F4C358E54D}"/>
              </a:ext>
            </a:extLst>
          </p:cNvPr>
          <p:cNvCxnSpPr>
            <a:cxnSpLocks/>
            <a:stCxn id="15" idx="3"/>
            <a:endCxn id="60" idx="1"/>
          </p:cNvCxnSpPr>
          <p:nvPr/>
        </p:nvCxnSpPr>
        <p:spPr>
          <a:xfrm>
            <a:off x="5791515" y="4074938"/>
            <a:ext cx="172536" cy="2910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115">
            <a:extLst>
              <a:ext uri="{FF2B5EF4-FFF2-40B4-BE49-F238E27FC236}">
                <a16:creationId xmlns:a16="http://schemas.microsoft.com/office/drawing/2014/main" xmlns="" id="{45A5CBAD-062D-41CF-8CC5-523C4634D9CB}"/>
              </a:ext>
            </a:extLst>
          </p:cNvPr>
          <p:cNvCxnSpPr>
            <a:cxnSpLocks/>
            <a:stCxn id="15" idx="3"/>
            <a:endCxn id="59" idx="1"/>
          </p:cNvCxnSpPr>
          <p:nvPr/>
        </p:nvCxnSpPr>
        <p:spPr>
          <a:xfrm flipV="1">
            <a:off x="5791515" y="4067378"/>
            <a:ext cx="172536" cy="75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116">
            <a:extLst>
              <a:ext uri="{FF2B5EF4-FFF2-40B4-BE49-F238E27FC236}">
                <a16:creationId xmlns:a16="http://schemas.microsoft.com/office/drawing/2014/main" xmlns="" id="{12403A3A-B3EE-453E-9892-DA58C5FE56E1}"/>
              </a:ext>
            </a:extLst>
          </p:cNvPr>
          <p:cNvSpPr/>
          <p:nvPr/>
        </p:nvSpPr>
        <p:spPr>
          <a:xfrm>
            <a:off x="5964051" y="4577852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일일현황</a:t>
            </a:r>
          </a:p>
        </p:txBody>
      </p:sp>
      <p:sp>
        <p:nvSpPr>
          <p:cNvPr id="64" name="사각형: 둥근 모서리 117">
            <a:extLst>
              <a:ext uri="{FF2B5EF4-FFF2-40B4-BE49-F238E27FC236}">
                <a16:creationId xmlns:a16="http://schemas.microsoft.com/office/drawing/2014/main" xmlns="" id="{4077C86C-5DFC-456E-BA97-05E754DA2C89}"/>
              </a:ext>
            </a:extLst>
          </p:cNvPr>
          <p:cNvSpPr/>
          <p:nvPr/>
        </p:nvSpPr>
        <p:spPr>
          <a:xfrm>
            <a:off x="5964051" y="4876485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매출입집계</a:t>
            </a:r>
          </a:p>
        </p:txBody>
      </p:sp>
      <p:cxnSp>
        <p:nvCxnSpPr>
          <p:cNvPr id="65" name="연결선: 꺾임 118">
            <a:extLst>
              <a:ext uri="{FF2B5EF4-FFF2-40B4-BE49-F238E27FC236}">
                <a16:creationId xmlns:a16="http://schemas.microsoft.com/office/drawing/2014/main" xmlns="" id="{6848C421-5D9F-45E7-9F0E-975A42B2CF23}"/>
              </a:ext>
            </a:extLst>
          </p:cNvPr>
          <p:cNvCxnSpPr>
            <a:cxnSpLocks/>
            <a:stCxn id="16" idx="3"/>
            <a:endCxn id="64" idx="1"/>
          </p:cNvCxnSpPr>
          <p:nvPr/>
        </p:nvCxnSpPr>
        <p:spPr>
          <a:xfrm>
            <a:off x="5791515" y="4694532"/>
            <a:ext cx="172536" cy="3002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119">
            <a:extLst>
              <a:ext uri="{FF2B5EF4-FFF2-40B4-BE49-F238E27FC236}">
                <a16:creationId xmlns:a16="http://schemas.microsoft.com/office/drawing/2014/main" xmlns="" id="{C815E44C-F692-4AE4-93DA-D453BEE03126}"/>
              </a:ext>
            </a:extLst>
          </p:cNvPr>
          <p:cNvCxnSpPr>
            <a:cxnSpLocks/>
            <a:stCxn id="16" idx="3"/>
            <a:endCxn id="63" idx="1"/>
          </p:cNvCxnSpPr>
          <p:nvPr/>
        </p:nvCxnSpPr>
        <p:spPr>
          <a:xfrm>
            <a:off x="5791515" y="4694532"/>
            <a:ext cx="172536" cy="16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120">
            <a:extLst>
              <a:ext uri="{FF2B5EF4-FFF2-40B4-BE49-F238E27FC236}">
                <a16:creationId xmlns:a16="http://schemas.microsoft.com/office/drawing/2014/main" xmlns="" id="{B315A7DD-2302-43FB-A879-5386B3D9A155}"/>
              </a:ext>
            </a:extLst>
          </p:cNvPr>
          <p:cNvSpPr/>
          <p:nvPr/>
        </p:nvSpPr>
        <p:spPr>
          <a:xfrm>
            <a:off x="5964051" y="5171542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카드사용현황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121">
            <a:extLst>
              <a:ext uri="{FF2B5EF4-FFF2-40B4-BE49-F238E27FC236}">
                <a16:creationId xmlns:a16="http://schemas.microsoft.com/office/drawing/2014/main" xmlns="" id="{44DE49E5-92D0-4547-A91B-97C9EB208F8E}"/>
              </a:ext>
            </a:extLst>
          </p:cNvPr>
          <p:cNvSpPr/>
          <p:nvPr/>
        </p:nvSpPr>
        <p:spPr>
          <a:xfrm>
            <a:off x="5964051" y="5466599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매출수납현황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122">
            <a:extLst>
              <a:ext uri="{FF2B5EF4-FFF2-40B4-BE49-F238E27FC236}">
                <a16:creationId xmlns:a16="http://schemas.microsoft.com/office/drawing/2014/main" xmlns="" id="{5C018CD4-205C-4293-BD29-36D1459C5CAA}"/>
              </a:ext>
            </a:extLst>
          </p:cNvPr>
          <p:cNvSpPr/>
          <p:nvPr/>
        </p:nvSpPr>
        <p:spPr>
          <a:xfrm>
            <a:off x="5964051" y="5761656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매입지급현황</a:t>
            </a:r>
          </a:p>
        </p:txBody>
      </p:sp>
      <p:sp>
        <p:nvSpPr>
          <p:cNvPr id="70" name="사각형: 둥근 모서리 123">
            <a:extLst>
              <a:ext uri="{FF2B5EF4-FFF2-40B4-BE49-F238E27FC236}">
                <a16:creationId xmlns:a16="http://schemas.microsoft.com/office/drawing/2014/main" xmlns="" id="{7D9BA36D-D713-42BB-9206-1C02F805C861}"/>
              </a:ext>
            </a:extLst>
          </p:cNvPr>
          <p:cNvSpPr/>
          <p:nvPr/>
        </p:nvSpPr>
        <p:spPr>
          <a:xfrm>
            <a:off x="5964051" y="6088964"/>
            <a:ext cx="1450266" cy="2366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보고서관리</a:t>
            </a:r>
          </a:p>
        </p:txBody>
      </p:sp>
      <p:cxnSp>
        <p:nvCxnSpPr>
          <p:cNvPr id="71" name="연결선: 꺾임 140">
            <a:extLst>
              <a:ext uri="{FF2B5EF4-FFF2-40B4-BE49-F238E27FC236}">
                <a16:creationId xmlns:a16="http://schemas.microsoft.com/office/drawing/2014/main" xmlns="" id="{BBF98500-D05D-41F4-A4F9-436B47C63871}"/>
              </a:ext>
            </a:extLst>
          </p:cNvPr>
          <p:cNvCxnSpPr>
            <a:cxnSpLocks/>
            <a:stCxn id="17" idx="3"/>
            <a:endCxn id="70" idx="1"/>
          </p:cNvCxnSpPr>
          <p:nvPr/>
        </p:nvCxnSpPr>
        <p:spPr>
          <a:xfrm flipV="1">
            <a:off x="5787957" y="6207265"/>
            <a:ext cx="176094" cy="129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142">
            <a:extLst>
              <a:ext uri="{FF2B5EF4-FFF2-40B4-BE49-F238E27FC236}">
                <a16:creationId xmlns:a16="http://schemas.microsoft.com/office/drawing/2014/main" xmlns="" id="{7A263730-E1FB-4DDB-8F10-58FE2DE00F28}"/>
              </a:ext>
            </a:extLst>
          </p:cNvPr>
          <p:cNvCxnSpPr>
            <a:cxnSpLocks/>
            <a:stCxn id="16" idx="3"/>
            <a:endCxn id="67" idx="1"/>
          </p:cNvCxnSpPr>
          <p:nvPr/>
        </p:nvCxnSpPr>
        <p:spPr>
          <a:xfrm>
            <a:off x="5791515" y="4694532"/>
            <a:ext cx="172536" cy="5953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143">
            <a:extLst>
              <a:ext uri="{FF2B5EF4-FFF2-40B4-BE49-F238E27FC236}">
                <a16:creationId xmlns:a16="http://schemas.microsoft.com/office/drawing/2014/main" xmlns="" id="{D222AFF3-3C45-453B-871D-5E152B51E058}"/>
              </a:ext>
            </a:extLst>
          </p:cNvPr>
          <p:cNvCxnSpPr>
            <a:cxnSpLocks/>
            <a:stCxn id="16" idx="3"/>
            <a:endCxn id="68" idx="1"/>
          </p:cNvCxnSpPr>
          <p:nvPr/>
        </p:nvCxnSpPr>
        <p:spPr>
          <a:xfrm>
            <a:off x="5791515" y="4694532"/>
            <a:ext cx="172536" cy="8903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144">
            <a:extLst>
              <a:ext uri="{FF2B5EF4-FFF2-40B4-BE49-F238E27FC236}">
                <a16:creationId xmlns:a16="http://schemas.microsoft.com/office/drawing/2014/main" xmlns="" id="{568F8408-6DBE-44B0-AC15-BBDE55D2D3AA}"/>
              </a:ext>
            </a:extLst>
          </p:cNvPr>
          <p:cNvCxnSpPr>
            <a:cxnSpLocks/>
            <a:stCxn id="16" idx="3"/>
            <a:endCxn id="69" idx="1"/>
          </p:cNvCxnSpPr>
          <p:nvPr/>
        </p:nvCxnSpPr>
        <p:spPr>
          <a:xfrm>
            <a:off x="5791515" y="4694532"/>
            <a:ext cx="172536" cy="11854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145">
            <a:extLst>
              <a:ext uri="{FF2B5EF4-FFF2-40B4-BE49-F238E27FC236}">
                <a16:creationId xmlns:a16="http://schemas.microsoft.com/office/drawing/2014/main" xmlns="" id="{DA571DFD-6C82-4F68-A873-F26CF714CB14}"/>
              </a:ext>
            </a:extLst>
          </p:cNvPr>
          <p:cNvCxnSpPr>
            <a:cxnSpLocks/>
            <a:stCxn id="41" idx="3"/>
            <a:endCxn id="49" idx="1"/>
          </p:cNvCxnSpPr>
          <p:nvPr/>
        </p:nvCxnSpPr>
        <p:spPr>
          <a:xfrm>
            <a:off x="7421973" y="1866227"/>
            <a:ext cx="8622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145">
            <a:extLst>
              <a:ext uri="{FF2B5EF4-FFF2-40B4-BE49-F238E27FC236}">
                <a16:creationId xmlns:a16="http://schemas.microsoft.com/office/drawing/2014/main" xmlns="" id="{32375835-F86A-4966-8D21-EBE47E8B559D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7421973" y="2164860"/>
            <a:ext cx="8622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145">
            <a:extLst>
              <a:ext uri="{FF2B5EF4-FFF2-40B4-BE49-F238E27FC236}">
                <a16:creationId xmlns:a16="http://schemas.microsoft.com/office/drawing/2014/main" xmlns="" id="{B98C33B7-C08C-400D-A9AA-567B258B8DCA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7421973" y="2465361"/>
            <a:ext cx="8622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45">
            <a:extLst>
              <a:ext uri="{FF2B5EF4-FFF2-40B4-BE49-F238E27FC236}">
                <a16:creationId xmlns:a16="http://schemas.microsoft.com/office/drawing/2014/main" xmlns="" id="{047BC090-93BB-4E58-8A90-AEBB107D39B3}"/>
              </a:ext>
            </a:extLst>
          </p:cNvPr>
          <p:cNvCxnSpPr>
            <a:cxnSpLocks/>
            <a:stCxn id="44" idx="3"/>
            <a:endCxn id="52" idx="1"/>
          </p:cNvCxnSpPr>
          <p:nvPr/>
        </p:nvCxnSpPr>
        <p:spPr>
          <a:xfrm>
            <a:off x="7421973" y="2763079"/>
            <a:ext cx="8622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0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189</Words>
  <Application>Microsoft Office PowerPoint</Application>
  <PresentationFormat>화면 슬라이드 쇼(4:3)</PresentationFormat>
  <Paragraphs>134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안병욱안병욱</dc:creator>
  <cp:lastModifiedBy>안병욱안병욱</cp:lastModifiedBy>
  <cp:revision>1</cp:revision>
  <dcterms:created xsi:type="dcterms:W3CDTF">2021-02-21T10:30:03Z</dcterms:created>
  <dcterms:modified xsi:type="dcterms:W3CDTF">2021-02-21T10:32:03Z</dcterms:modified>
</cp:coreProperties>
</file>