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E6A1-01F5-458A-AA9E-2294268B6657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DF0D-5572-4818-8EBA-ACD9342EE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279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E6A1-01F5-458A-AA9E-2294268B6657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DF0D-5572-4818-8EBA-ACD9342EE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260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E6A1-01F5-458A-AA9E-2294268B6657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DF0D-5572-4818-8EBA-ACD9342EE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793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E6A1-01F5-458A-AA9E-2294268B6657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DF0D-5572-4818-8EBA-ACD9342EE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114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E6A1-01F5-458A-AA9E-2294268B6657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DF0D-5572-4818-8EBA-ACD9342EE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39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E6A1-01F5-458A-AA9E-2294268B6657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DF0D-5572-4818-8EBA-ACD9342EE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218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E6A1-01F5-458A-AA9E-2294268B6657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DF0D-5572-4818-8EBA-ACD9342EE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280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E6A1-01F5-458A-AA9E-2294268B6657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DF0D-5572-4818-8EBA-ACD9342EE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331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E6A1-01F5-458A-AA9E-2294268B6657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DF0D-5572-4818-8EBA-ACD9342EE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252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E6A1-01F5-458A-AA9E-2294268B6657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DF0D-5572-4818-8EBA-ACD9342EE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38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E6A1-01F5-458A-AA9E-2294268B6657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DF0D-5572-4818-8EBA-ACD9342EE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97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E6A1-01F5-458A-AA9E-2294268B6657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BDF0D-5572-4818-8EBA-ACD9342EE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123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328717"/>
              </p:ext>
            </p:extLst>
          </p:nvPr>
        </p:nvGraphicFramePr>
        <p:xfrm>
          <a:off x="179511" y="188641"/>
          <a:ext cx="8784977" cy="6527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5"/>
                <a:gridCol w="2667988"/>
                <a:gridCol w="788396"/>
                <a:gridCol w="2440270"/>
                <a:gridCol w="976109"/>
                <a:gridCol w="976109"/>
              </a:tblGrid>
              <a:tr h="504055">
                <a:tc gridSpan="6"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800" b="1" dirty="0" smtClean="0"/>
                        <a:t>페이지 레이아웃 정의서</a:t>
                      </a:r>
                      <a:endParaRPr lang="ko-KR" altLang="en-US" sz="18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 smtClean="0"/>
                        <a:t>프로젝트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100" dirty="0" smtClean="0"/>
                        <a:t>AWS</a:t>
                      </a:r>
                      <a:r>
                        <a:rPr lang="ko-KR" altLang="en-US" sz="1100" dirty="0" smtClean="0"/>
                        <a:t>기반 웹 주문 시스템 구축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 err="1" smtClean="0"/>
                        <a:t>시스템명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100" dirty="0" smtClean="0"/>
                        <a:t>Book</a:t>
                      </a:r>
                      <a:r>
                        <a:rPr lang="en-US" altLang="ko-KR" sz="1100" baseline="0" dirty="0" smtClean="0"/>
                        <a:t> Management System 1.0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 smtClean="0"/>
                        <a:t>작성자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dirty="0" smtClean="0"/>
                        <a:t>000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36004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 smtClean="0"/>
                        <a:t>페이지명</a:t>
                      </a:r>
                      <a:endParaRPr lang="ko-KR" altLang="en-US" sz="1100" b="1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vl="0" algn="l" latinLnBrk="1"/>
                      <a:r>
                        <a:rPr lang="ko-KR" altLang="en-US" sz="1100" dirty="0" smtClean="0"/>
                        <a:t>상품관리 </a:t>
                      </a:r>
                      <a:r>
                        <a:rPr lang="en-US" altLang="ko-KR" sz="1100" dirty="0" smtClean="0"/>
                        <a:t>- </a:t>
                      </a:r>
                      <a:r>
                        <a:rPr lang="ko-KR" altLang="en-US" sz="1100" dirty="0" smtClean="0"/>
                        <a:t>메인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 smtClean="0"/>
                        <a:t>작성일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dirty="0" smtClean="0"/>
                        <a:t>000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433145">
                <a:tc rowSpan="2" gridSpan="4"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  </a:t>
                      </a:r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페이지 설명</a:t>
                      </a:r>
                      <a:endParaRPr lang="ko-KR" altLang="en-US" sz="11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611119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100" b="1" dirty="0" smtClean="0"/>
                    </a:p>
                    <a:p>
                      <a:pPr latinLnBrk="1"/>
                      <a:r>
                        <a:rPr lang="en-US" altLang="ko-KR" sz="1100" b="1" dirty="0" smtClean="0"/>
                        <a:t>[</a:t>
                      </a:r>
                      <a:r>
                        <a:rPr lang="ko-KR" altLang="en-US" sz="1100" b="1" dirty="0" smtClean="0"/>
                        <a:t>기본 설명</a:t>
                      </a:r>
                      <a:r>
                        <a:rPr lang="en-US" altLang="ko-KR" sz="1100" b="1" dirty="0" smtClean="0"/>
                        <a:t>]</a:t>
                      </a:r>
                    </a:p>
                    <a:p>
                      <a:pPr latinLnBrk="1"/>
                      <a:endParaRPr lang="en-US" altLang="ko-KR" sz="1100" b="1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 smtClean="0"/>
                        <a:t>등록된 상품 리스트를 조회하고 상세정보 확인을 할 수 있음</a:t>
                      </a:r>
                      <a:endParaRPr lang="en-US" altLang="ko-KR" sz="1100" b="0" dirty="0" smtClean="0"/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100" b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="0" dirty="0" smtClean="0"/>
                        <a:t>- </a:t>
                      </a:r>
                      <a:r>
                        <a:rPr lang="ko-KR" altLang="en-US" sz="1100" b="0" dirty="0" smtClean="0"/>
                        <a:t>접속권한 </a:t>
                      </a:r>
                      <a:r>
                        <a:rPr lang="en-US" altLang="ko-KR" sz="1100" b="0" dirty="0" smtClean="0"/>
                        <a:t>: </a:t>
                      </a:r>
                      <a:r>
                        <a:rPr lang="ko-KR" altLang="en-US" sz="1100" b="0" dirty="0" smtClean="0"/>
                        <a:t>관리자</a:t>
                      </a:r>
                      <a:endParaRPr lang="en-US" altLang="ko-KR" sz="1100" b="0" dirty="0" smtClean="0"/>
                    </a:p>
                    <a:p>
                      <a:pPr latinLnBrk="1"/>
                      <a:endParaRPr lang="en-US" altLang="ko-KR" sz="1100" b="1" dirty="0" smtClean="0"/>
                    </a:p>
                    <a:p>
                      <a:pPr latinLnBrk="1"/>
                      <a:endParaRPr lang="en-US" altLang="ko-KR" sz="1100" b="1" dirty="0" smtClean="0"/>
                    </a:p>
                    <a:p>
                      <a:pPr latinLnBrk="1"/>
                      <a:r>
                        <a:rPr lang="en-US" altLang="ko-KR" sz="1100" b="1" dirty="0" smtClean="0"/>
                        <a:t>[</a:t>
                      </a:r>
                      <a:r>
                        <a:rPr lang="ko-KR" altLang="en-US" sz="1100" b="1" dirty="0" smtClean="0"/>
                        <a:t>추가 설명</a:t>
                      </a:r>
                      <a:r>
                        <a:rPr lang="en-US" altLang="ko-KR" sz="1100" b="1" dirty="0" smtClean="0"/>
                        <a:t>]</a:t>
                      </a:r>
                    </a:p>
                    <a:p>
                      <a:pPr latinLnBrk="1"/>
                      <a:endParaRPr lang="en-US" altLang="ko-KR" sz="1100" b="0" dirty="0" smtClean="0"/>
                    </a:p>
                    <a:p>
                      <a:pPr latinLnBrk="1"/>
                      <a:r>
                        <a:rPr lang="ko-KR" altLang="en-US" sz="1100" b="0" dirty="0" smtClean="0"/>
                        <a:t>없음</a:t>
                      </a:r>
                      <a:endParaRPr lang="en-US" altLang="ko-KR" sz="1100" b="0" dirty="0" smtClean="0"/>
                    </a:p>
                    <a:p>
                      <a:pPr latinLnBrk="1"/>
                      <a:endParaRPr lang="en-US" altLang="ko-KR" sz="1100" b="0" dirty="0" smtClean="0"/>
                    </a:p>
                    <a:p>
                      <a:pPr latinLnBrk="1"/>
                      <a:endParaRPr lang="en-US" altLang="ko-KR" sz="1100" b="0" dirty="0" smtClean="0"/>
                    </a:p>
                    <a:p>
                      <a:pPr latinLnBrk="1"/>
                      <a:endParaRPr lang="en-US" altLang="ko-KR" sz="1100" b="1" dirty="0" smtClean="0"/>
                    </a:p>
                    <a:p>
                      <a:pPr latinLnBrk="1"/>
                      <a:r>
                        <a:rPr lang="en-US" altLang="ko-KR" sz="1100" b="1" dirty="0" smtClean="0"/>
                        <a:t>[</a:t>
                      </a:r>
                      <a:r>
                        <a:rPr lang="ko-KR" altLang="en-US" sz="1100" b="1" dirty="0" smtClean="0"/>
                        <a:t>관련 테이블</a:t>
                      </a:r>
                      <a:r>
                        <a:rPr lang="en-US" altLang="ko-KR" sz="1100" b="1" dirty="0" smtClean="0"/>
                        <a:t>]</a:t>
                      </a:r>
                    </a:p>
                    <a:p>
                      <a:pPr latinLnBrk="1"/>
                      <a:endParaRPr lang="en-US" altLang="ko-KR" sz="1100" b="1" dirty="0" smtClean="0"/>
                    </a:p>
                    <a:p>
                      <a:pPr latinLnBrk="1"/>
                      <a:r>
                        <a:rPr lang="en-US" altLang="ko-KR" sz="1100" b="0" dirty="0" smtClean="0"/>
                        <a:t>T_SHOPPING_MEMBER</a:t>
                      </a:r>
                      <a:endParaRPr lang="ko-KR" altLang="en-US" sz="11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6768752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766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53</Words>
  <Application>Microsoft Office PowerPoint</Application>
  <PresentationFormat>화면 슬라이드 쇼(4:3)</PresentationFormat>
  <Paragraphs>46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안병욱안병욱</dc:creator>
  <cp:lastModifiedBy>안병욱안병욱</cp:lastModifiedBy>
  <cp:revision>2</cp:revision>
  <dcterms:created xsi:type="dcterms:W3CDTF">2021-05-30T11:40:23Z</dcterms:created>
  <dcterms:modified xsi:type="dcterms:W3CDTF">2021-05-30T12:51:48Z</dcterms:modified>
</cp:coreProperties>
</file>