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8FBD-47DD-4CB7-A5AB-6E5E9F564E67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D11D-121D-48AB-A92C-10F4519E6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6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8FBD-47DD-4CB7-A5AB-6E5E9F564E67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D11D-121D-48AB-A92C-10F4519E6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7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8FBD-47DD-4CB7-A5AB-6E5E9F564E67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D11D-121D-48AB-A92C-10F4519E6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9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8FBD-47DD-4CB7-A5AB-6E5E9F564E67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D11D-121D-48AB-A92C-10F4519E6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10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8FBD-47DD-4CB7-A5AB-6E5E9F564E67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D11D-121D-48AB-A92C-10F4519E6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54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8FBD-47DD-4CB7-A5AB-6E5E9F564E67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D11D-121D-48AB-A92C-10F4519E6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8FBD-47DD-4CB7-A5AB-6E5E9F564E67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D11D-121D-48AB-A92C-10F4519E6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3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8FBD-47DD-4CB7-A5AB-6E5E9F564E67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D11D-121D-48AB-A92C-10F4519E6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35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8FBD-47DD-4CB7-A5AB-6E5E9F564E67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D11D-121D-48AB-A92C-10F4519E6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08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8FBD-47DD-4CB7-A5AB-6E5E9F564E67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D11D-121D-48AB-A92C-10F4519E6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2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8FBD-47DD-4CB7-A5AB-6E5E9F564E67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D11D-121D-48AB-A92C-10F4519E6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87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58FBD-47DD-4CB7-A5AB-6E5E9F564E67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ED11D-121D-48AB-A92C-10F4519E6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79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FOR ONLY ONE PERSON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172754"/>
            <a:ext cx="9144000" cy="1085045"/>
          </a:xfrm>
        </p:spPr>
        <p:txBody>
          <a:bodyPr/>
          <a:lstStyle/>
          <a:p>
            <a:r>
              <a:rPr lang="en-US" altLang="ko-KR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2630 </a:t>
            </a:r>
            <a:r>
              <a:rPr lang="ko-KR" altLang="en-US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장민지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프로젝트 개요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5175" y="3155324"/>
            <a:ext cx="92073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제가 만들 프로젝트는 ‘오직 한 사람을 위한 홈페이지’입니다</a:t>
            </a:r>
            <a:r>
              <a:rPr lang="en-US" altLang="ko-KR" sz="20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r>
              <a:rPr lang="ko-KR" altLang="en-US" sz="20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 프로젝트는 고객별 맞춤형 프로젝트로 일정</a:t>
            </a:r>
            <a:r>
              <a:rPr lang="en-US" altLang="ko-KR" sz="20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0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일기</a:t>
            </a:r>
            <a:r>
              <a:rPr lang="en-US" altLang="ko-KR" sz="20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0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계획서 등 그 사람에게 필요한 기능들을 제공하는 홈페이지입니다</a:t>
            </a:r>
            <a:r>
              <a:rPr lang="en-US" altLang="ko-KR" sz="20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ko-KR" altLang="en-US" sz="20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ko-KR" altLang="en-US" sz="20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ko-KR" altLang="en-US" sz="2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04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프로젝트 산출물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40956" y="2514896"/>
            <a:ext cx="39151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앞에서 말한 개요 내용을 조금 바꾸어 게시판 기능 대신 갤러리</a:t>
            </a:r>
            <a:r>
              <a:rPr lang="en-US" altLang="ko-KR" sz="20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0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취미 생활</a:t>
            </a:r>
            <a:r>
              <a:rPr lang="en-US" altLang="ko-KR" sz="20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0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프로필 페이지로 </a:t>
            </a:r>
            <a:r>
              <a:rPr lang="ko-KR" altLang="en-US" sz="20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재 구현 하였으며 좀 더 편리한 접근과 좀 더 나은 디자인을 위해 힘썼으며 이번 페이지에서 구현한 기능은 일정</a:t>
            </a:r>
            <a:r>
              <a:rPr lang="en-US" altLang="ko-KR" sz="20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0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사진첩</a:t>
            </a:r>
            <a:r>
              <a:rPr lang="en-US" altLang="ko-KR" sz="20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0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취미</a:t>
            </a:r>
            <a:r>
              <a:rPr lang="en-US" altLang="ko-KR" sz="20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0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프로필 기능이 있습니다</a:t>
            </a:r>
            <a:r>
              <a:rPr lang="en-US" altLang="ko-KR" sz="20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endParaRPr lang="ko-KR" altLang="en-US" sz="2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8295" t="11928" r="9747" b="7262"/>
          <a:stretch/>
        </p:blipFill>
        <p:spPr>
          <a:xfrm>
            <a:off x="838200" y="1996225"/>
            <a:ext cx="6342467" cy="35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0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프로젝트 후기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2339" y="2859110"/>
            <a:ext cx="92073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 smtClean="0"/>
              <a:t>난생 처음 해보는 코딩 프로젝트라서 마냥 힘들고 어렵다고만 생각했는데 생각 만큼 어려웠고 누구의 </a:t>
            </a:r>
            <a:r>
              <a:rPr lang="ko-KR" altLang="en-US" sz="2000" dirty="0"/>
              <a:t>도움도 없이 혼자 만든 홈페이지라서 </a:t>
            </a:r>
            <a:r>
              <a:rPr lang="ko-KR" altLang="en-US" sz="2000" dirty="0" smtClean="0"/>
              <a:t>누구보다 더 </a:t>
            </a:r>
            <a:r>
              <a:rPr lang="ko-KR" altLang="en-US" sz="2000" dirty="0"/>
              <a:t>보람찬 프로젝트가 된 것 같다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fontAlgn="base"/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518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112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12롯데마트드림Light</vt:lpstr>
      <vt:lpstr>맑은 고딕</vt:lpstr>
      <vt:lpstr>Arial</vt:lpstr>
      <vt:lpstr>Office 테마</vt:lpstr>
      <vt:lpstr>FOR ONLY ONE PERSON</vt:lpstr>
      <vt:lpstr>프로젝트 개요</vt:lpstr>
      <vt:lpstr>프로젝트 산출물</vt:lpstr>
      <vt:lpstr>프로젝트 후기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ONLY ONE PERSON</dc:title>
  <dc:creator>장민지</dc:creator>
  <cp:lastModifiedBy>장민지</cp:lastModifiedBy>
  <cp:revision>3</cp:revision>
  <dcterms:created xsi:type="dcterms:W3CDTF">2016-11-13T07:04:47Z</dcterms:created>
  <dcterms:modified xsi:type="dcterms:W3CDTF">2016-11-13T07:25:54Z</dcterms:modified>
</cp:coreProperties>
</file>