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B6F7E-1907-B27A-69BB-5D402C921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F809E9-7873-4F07-ADFD-905B2E7F3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7D5D9-1E74-EC7D-E025-99D89DB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8B36F-96FB-346F-4850-521A5668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F1CBD-5D65-D141-C95B-36E66754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47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F7C5-E446-81D8-3FF8-40216A8F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AF93AF-19E9-F799-4EA1-4BDA5D53C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D406D-3A75-0509-45F2-84FE4F00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2DB27-FBEB-431A-5F8C-9E218BE4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47746-87D9-B6E0-C899-25AAC684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0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DFD200-2535-AEDE-331B-F389C60BC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F35D4F-0D82-C999-2E22-D3DCA5373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93CFD-7D65-B27B-AE5C-B6F25C6E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8F577-CB90-F0F2-EE10-7B979ABD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41DA5-4A51-B882-08B6-4CB0A04A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8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B0B82-8128-A165-9978-8B2BA6EA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E1E15-CA62-CC11-498A-6836F1570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34235-1AED-AF37-7E9A-A6E2E72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A85CD-4A7F-6F00-559D-4C3D856BE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344B3-610F-394A-6BBA-1C7CDDBD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5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EA757-25A9-ED2D-71A7-9A6A9EB4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34D2E-326D-F1B5-324A-25D7FC286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8A95E-7A61-5FEA-1436-84ABE10B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243E4-2057-0809-F02C-B6AFBA4A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954F9F-7B44-EA47-DB52-B2DBB2C5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ED1C2-023B-D079-FF95-1254F474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C5518-72CE-C819-A777-707E8EB99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0D5BB-8A5B-D6C8-06CB-E75D7EFE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022FA0-ADAB-1408-0153-C6A32643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AF4F8-9397-FA84-4D55-DE71EC45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41217-CF57-6CB1-FACB-F12CD43A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4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2C4D5-D3A2-BA01-7E0B-19886DF0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C502F2-41E6-CD10-F2EB-989A745A8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DDA58-EE41-4607-3C20-73DE7708A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E2F829-4A9A-3C23-2ACB-B170B0D57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616DCE-0C96-940A-CE48-F912F6003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8646A6-1D23-192E-94A6-D5DE4741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BA1189-FF94-7F0B-D4FA-BAE7F153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4A322F-05BE-F095-3539-27AB04CD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6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2893A-B3BF-CD8F-92F3-9829C7A9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480716-A434-2E31-4F51-3BF56DEE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61779-270F-FBE8-99ED-FC9CDEC5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7A916-029E-F9B4-5927-674ED663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7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795EC5-CF67-FA01-5D63-14EB8F4A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9391C2-04AE-16BE-A13A-9C3C8FBC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DFDD4-997E-81DF-EFFC-0A0653A4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4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A52FA-CCF0-03B4-8673-37F5D836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CB345-8D36-DC2D-A01A-59222ED5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27573-0BEA-5B26-EE76-15F6A2DC8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A1E10-A1EB-C899-8244-B5C24598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4D251F-A768-8551-C32C-B4521B95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3D03B-5303-953E-85FE-DEB8D9A9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18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D3509-4B92-7CB2-382A-192DF3E8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11C6E7-27C0-777C-C3EF-097BB5387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967C6-BD7B-1661-072B-47980E33B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2140F-164C-51C0-0EF3-81E9D523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57839-51BE-39C6-CFBB-8DB4C091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9C54F6-7A6B-384B-BCF4-4DF054A9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4C677-241F-74A1-D2E9-23181C4B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C0097-56C9-C0B9-8471-892BF2CC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ED3DAE-D196-2F5C-51A5-C5125AA9E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E08E-E2AD-4B92-839A-7F059EE3A40D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B40A8-6A64-D9EE-F8E9-713429A3D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6481AD-2C94-E0E4-AAF1-A6D15C2D3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AA085-CA9D-4485-A46E-2DC5262D5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A40930-1D71-3BAF-7012-AD38AFF7EB13}"/>
              </a:ext>
            </a:extLst>
          </p:cNvPr>
          <p:cNvSpPr/>
          <p:nvPr/>
        </p:nvSpPr>
        <p:spPr>
          <a:xfrm>
            <a:off x="2683261" y="1719364"/>
            <a:ext cx="9124040" cy="4867867"/>
          </a:xfrm>
          <a:prstGeom prst="roundRect">
            <a:avLst>
              <a:gd name="adj" fmla="val 353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528BB09-71BE-7710-01FA-E96EEAD6AC37}"/>
              </a:ext>
            </a:extLst>
          </p:cNvPr>
          <p:cNvGrpSpPr/>
          <p:nvPr/>
        </p:nvGrpSpPr>
        <p:grpSpPr>
          <a:xfrm>
            <a:off x="326426" y="3525143"/>
            <a:ext cx="896644" cy="1265976"/>
            <a:chOff x="506028" y="2831237"/>
            <a:chExt cx="896644" cy="1265976"/>
          </a:xfrm>
        </p:grpSpPr>
        <p:pic>
          <p:nvPicPr>
            <p:cNvPr id="1026" name="Picture 2" descr="Pc - 무료 컴퓨터개 아이콘">
              <a:extLst>
                <a:ext uri="{FF2B5EF4-FFF2-40B4-BE49-F238E27FC236}">
                  <a16:creationId xmlns:a16="http://schemas.microsoft.com/office/drawing/2014/main" id="{AE7D7A58-0002-6124-82D2-0235E188F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28" y="2831237"/>
              <a:ext cx="896644" cy="896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38597E-031A-21C6-3837-122B143D2F17}"/>
                </a:ext>
              </a:extLst>
            </p:cNvPr>
            <p:cNvSpPr txBox="1"/>
            <p:nvPr/>
          </p:nvSpPr>
          <p:spPr>
            <a:xfrm>
              <a:off x="506028" y="3727881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Client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82AF38-CAEE-BC29-8582-112BA49CE3C0}"/>
              </a:ext>
            </a:extLst>
          </p:cNvPr>
          <p:cNvGrpSpPr/>
          <p:nvPr/>
        </p:nvGrpSpPr>
        <p:grpSpPr>
          <a:xfrm>
            <a:off x="2284027" y="3650256"/>
            <a:ext cx="960456" cy="877409"/>
            <a:chOff x="3027932" y="2402150"/>
            <a:chExt cx="960456" cy="877409"/>
          </a:xfrm>
        </p:grpSpPr>
        <p:pic>
          <p:nvPicPr>
            <p:cNvPr id="1034" name="Picture 10" descr="방화벽 - 무료 컴퓨터개 아이콘">
              <a:extLst>
                <a:ext uri="{FF2B5EF4-FFF2-40B4-BE49-F238E27FC236}">
                  <a16:creationId xmlns:a16="http://schemas.microsoft.com/office/drawing/2014/main" id="{FA0C2CA1-13C3-D975-389A-C7C62607F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962" y="2402150"/>
              <a:ext cx="624396" cy="62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E30C4D-A78A-68F2-8076-1BB23FB4C202}"/>
                </a:ext>
              </a:extLst>
            </p:cNvPr>
            <p:cNvSpPr txBox="1"/>
            <p:nvPr/>
          </p:nvSpPr>
          <p:spPr>
            <a:xfrm>
              <a:off x="3027932" y="2910227"/>
              <a:ext cx="960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Firewall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1521E7-5707-BC31-D6E6-136204725483}"/>
              </a:ext>
            </a:extLst>
          </p:cNvPr>
          <p:cNvGrpSpPr/>
          <p:nvPr/>
        </p:nvGrpSpPr>
        <p:grpSpPr>
          <a:xfrm>
            <a:off x="3638411" y="3569003"/>
            <a:ext cx="1287532" cy="975687"/>
            <a:chOff x="2864394" y="3317289"/>
            <a:chExt cx="1287532" cy="97568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B1E16A-CB5B-CFD1-D112-8BB2F7C38B3B}"/>
                </a:ext>
              </a:extLst>
            </p:cNvPr>
            <p:cNvSpPr txBox="1"/>
            <p:nvPr/>
          </p:nvSpPr>
          <p:spPr>
            <a:xfrm>
              <a:off x="2864394" y="3923644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LB(NGINX)</a:t>
              </a:r>
            </a:p>
          </p:txBody>
        </p:sp>
        <p:pic>
          <p:nvPicPr>
            <p:cNvPr id="1036" name="Picture 12" descr="nginx의 기본적인 설정들을 알아보자">
              <a:extLst>
                <a:ext uri="{FF2B5EF4-FFF2-40B4-BE49-F238E27FC236}">
                  <a16:creationId xmlns:a16="http://schemas.microsoft.com/office/drawing/2014/main" id="{63A2A2BC-051D-B7AA-686A-47AA23CAB8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6098" y="3317289"/>
              <a:ext cx="1104124" cy="7590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FE4FFE-C48C-2B7F-EC87-5E9BF20FA3D4}"/>
              </a:ext>
            </a:extLst>
          </p:cNvPr>
          <p:cNvGrpSpPr/>
          <p:nvPr/>
        </p:nvGrpSpPr>
        <p:grpSpPr>
          <a:xfrm>
            <a:off x="10466346" y="4726054"/>
            <a:ext cx="889991" cy="1183660"/>
            <a:chOff x="8470374" y="4958911"/>
            <a:chExt cx="889991" cy="11836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791F878-2246-5829-3D41-F941A1B34868}"/>
                </a:ext>
              </a:extLst>
            </p:cNvPr>
            <p:cNvSpPr txBox="1"/>
            <p:nvPr/>
          </p:nvSpPr>
          <p:spPr>
            <a:xfrm>
              <a:off x="8673155" y="5773239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DB</a:t>
              </a:r>
            </a:p>
          </p:txBody>
        </p:sp>
        <p:pic>
          <p:nvPicPr>
            <p:cNvPr id="1040" name="Picture 16" descr="데이터베이스 벡터 - Freepik에서 무료 고품질 벡터를 다운로드하세요 | Freepik">
              <a:extLst>
                <a:ext uri="{FF2B5EF4-FFF2-40B4-BE49-F238E27FC236}">
                  <a16:creationId xmlns:a16="http://schemas.microsoft.com/office/drawing/2014/main" id="{EDC1D355-C55C-3785-F804-A68A58ECDB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0374" y="4958911"/>
              <a:ext cx="889991" cy="889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490F67-3D43-6121-D927-E2E0F73B0675}"/>
              </a:ext>
            </a:extLst>
          </p:cNvPr>
          <p:cNvGrpSpPr/>
          <p:nvPr/>
        </p:nvGrpSpPr>
        <p:grpSpPr>
          <a:xfrm>
            <a:off x="10234569" y="2686577"/>
            <a:ext cx="1465515" cy="1158020"/>
            <a:chOff x="8043224" y="2087809"/>
            <a:chExt cx="1465515" cy="1158020"/>
          </a:xfrm>
        </p:grpSpPr>
        <p:pic>
          <p:nvPicPr>
            <p:cNvPr id="1042" name="Picture 18" descr="Redis로 Django API, 파일 캐싱하기">
              <a:extLst>
                <a:ext uri="{FF2B5EF4-FFF2-40B4-BE49-F238E27FC236}">
                  <a16:creationId xmlns:a16="http://schemas.microsoft.com/office/drawing/2014/main" id="{71165F43-A9AE-7EC9-4B2F-E8D29A2D26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3224" y="2087809"/>
              <a:ext cx="1465515" cy="10111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7EA89A-0DE4-BD3B-FBDC-4AC2D692F400}"/>
                </a:ext>
              </a:extLst>
            </p:cNvPr>
            <p:cNvSpPr txBox="1"/>
            <p:nvPr/>
          </p:nvSpPr>
          <p:spPr>
            <a:xfrm>
              <a:off x="8367856" y="2876497"/>
              <a:ext cx="816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Cache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329432A-6539-5975-949E-7E150012D947}"/>
              </a:ext>
            </a:extLst>
          </p:cNvPr>
          <p:cNvGrpSpPr/>
          <p:nvPr/>
        </p:nvGrpSpPr>
        <p:grpSpPr>
          <a:xfrm>
            <a:off x="5297986" y="3447956"/>
            <a:ext cx="1500411" cy="1347353"/>
            <a:chOff x="2749171" y="4525902"/>
            <a:chExt cx="1500411" cy="1347353"/>
          </a:xfrm>
        </p:grpSpPr>
        <p:pic>
          <p:nvPicPr>
            <p:cNvPr id="1044" name="Picture 20" descr="Api Gateway Vector Art, Icons, and Graphics for Free Download">
              <a:extLst>
                <a:ext uri="{FF2B5EF4-FFF2-40B4-BE49-F238E27FC236}">
                  <a16:creationId xmlns:a16="http://schemas.microsoft.com/office/drawing/2014/main" id="{0D63DB98-7D02-2324-8B43-F299D91D2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0367" y="4525902"/>
              <a:ext cx="978021" cy="978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D8463A-F112-A90E-F1BD-3CCDF3AFD7F9}"/>
                </a:ext>
              </a:extLst>
            </p:cNvPr>
            <p:cNvSpPr txBox="1"/>
            <p:nvPr/>
          </p:nvSpPr>
          <p:spPr>
            <a:xfrm>
              <a:off x="2749171" y="5503923"/>
              <a:ext cx="150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API Gateway</a:t>
              </a:r>
            </a:p>
          </p:txBody>
        </p:sp>
      </p:grpSp>
      <p:pic>
        <p:nvPicPr>
          <p:cNvPr id="1046" name="Picture 22" descr="The server Vector Icons free download in SVG, PNG Format">
            <a:extLst>
              <a:ext uri="{FF2B5EF4-FFF2-40B4-BE49-F238E27FC236}">
                <a16:creationId xmlns:a16="http://schemas.microsoft.com/office/drawing/2014/main" id="{1098FAC3-5B7C-2627-52E4-C4C57434D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076" y="370928"/>
            <a:ext cx="739806" cy="73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CFC448-EB7E-C9E1-08CF-C13844FC6908}"/>
              </a:ext>
            </a:extLst>
          </p:cNvPr>
          <p:cNvSpPr txBox="1"/>
          <p:nvPr/>
        </p:nvSpPr>
        <p:spPr>
          <a:xfrm>
            <a:off x="7236466" y="1011976"/>
            <a:ext cx="288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External Server(</a:t>
            </a:r>
            <a:r>
              <a:rPr lang="ko-KR" altLang="en-US" dirty="0"/>
              <a:t>외부 서버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D5312-AA29-49D1-F616-24E85936B3DC}"/>
              </a:ext>
            </a:extLst>
          </p:cNvPr>
          <p:cNvSpPr txBox="1"/>
          <p:nvPr/>
        </p:nvSpPr>
        <p:spPr>
          <a:xfrm>
            <a:off x="3009598" y="1394039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Server</a:t>
            </a:r>
          </a:p>
        </p:txBody>
      </p: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0E6B8C59-0485-6AF2-CE5C-8D8C858AFAAE}"/>
              </a:ext>
            </a:extLst>
          </p:cNvPr>
          <p:cNvGrpSpPr/>
          <p:nvPr/>
        </p:nvGrpSpPr>
        <p:grpSpPr>
          <a:xfrm>
            <a:off x="7512281" y="2679075"/>
            <a:ext cx="1577454" cy="3297938"/>
            <a:chOff x="5588893" y="2371918"/>
            <a:chExt cx="1577454" cy="3297938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755914AF-705F-EFEA-65E6-C6BCD781FAAB}"/>
                </a:ext>
              </a:extLst>
            </p:cNvPr>
            <p:cNvSpPr/>
            <p:nvPr/>
          </p:nvSpPr>
          <p:spPr>
            <a:xfrm>
              <a:off x="5588893" y="2741250"/>
              <a:ext cx="1577454" cy="29286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662B5D-8FD8-EA51-F2D1-A174882A23A2}"/>
                </a:ext>
              </a:extLst>
            </p:cNvPr>
            <p:cNvSpPr txBox="1"/>
            <p:nvPr/>
          </p:nvSpPr>
          <p:spPr>
            <a:xfrm>
              <a:off x="6052640" y="2956133"/>
              <a:ext cx="651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User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CF2614-4957-2A6B-F192-74403B1A6CB4}"/>
                </a:ext>
              </a:extLst>
            </p:cNvPr>
            <p:cNvSpPr txBox="1"/>
            <p:nvPr/>
          </p:nvSpPr>
          <p:spPr>
            <a:xfrm>
              <a:off x="5881151" y="3502849"/>
              <a:ext cx="99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Product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54864C-EF98-AD0C-06EE-6233BB5CACF1}"/>
                </a:ext>
              </a:extLst>
            </p:cNvPr>
            <p:cNvSpPr txBox="1"/>
            <p:nvPr/>
          </p:nvSpPr>
          <p:spPr>
            <a:xfrm>
              <a:off x="5985346" y="4049565"/>
              <a:ext cx="785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Order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ECCB64-3214-A320-8E68-5037A7D0973A}"/>
                </a:ext>
              </a:extLst>
            </p:cNvPr>
            <p:cNvSpPr txBox="1"/>
            <p:nvPr/>
          </p:nvSpPr>
          <p:spPr>
            <a:xfrm>
              <a:off x="5837036" y="45962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Payment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162A0A-24D5-9AB3-167B-275B1A448F46}"/>
                </a:ext>
              </a:extLst>
            </p:cNvPr>
            <p:cNvSpPr txBox="1"/>
            <p:nvPr/>
          </p:nvSpPr>
          <p:spPr>
            <a:xfrm>
              <a:off x="5659314" y="2371918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734156-1464-F6D3-1A16-BB0BE13A56B0}"/>
                </a:ext>
              </a:extLst>
            </p:cNvPr>
            <p:cNvSpPr txBox="1"/>
            <p:nvPr/>
          </p:nvSpPr>
          <p:spPr>
            <a:xfrm>
              <a:off x="6200116" y="5142997"/>
              <a:ext cx="356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…</a:t>
              </a:r>
            </a:p>
          </p:txBody>
        </p:sp>
      </p:grp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B1E115DE-AE32-6C0B-E5E9-A37DF6E782A5}"/>
              </a:ext>
            </a:extLst>
          </p:cNvPr>
          <p:cNvCxnSpPr/>
          <p:nvPr/>
        </p:nvCxnSpPr>
        <p:spPr>
          <a:xfrm flipV="1">
            <a:off x="1358283" y="4033478"/>
            <a:ext cx="925744" cy="110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D32B87F6-967F-76F1-DECD-F67462B935DD}"/>
              </a:ext>
            </a:extLst>
          </p:cNvPr>
          <p:cNvCxnSpPr>
            <a:cxnSpLocks/>
          </p:cNvCxnSpPr>
          <p:nvPr/>
        </p:nvCxnSpPr>
        <p:spPr>
          <a:xfrm flipV="1">
            <a:off x="3192055" y="4003444"/>
            <a:ext cx="600827" cy="876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3CC9C42F-770E-4592-8168-6FF55E645F82}"/>
              </a:ext>
            </a:extLst>
          </p:cNvPr>
          <p:cNvCxnSpPr>
            <a:cxnSpLocks/>
          </p:cNvCxnSpPr>
          <p:nvPr/>
        </p:nvCxnSpPr>
        <p:spPr>
          <a:xfrm flipV="1">
            <a:off x="4771472" y="4001948"/>
            <a:ext cx="584928" cy="43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56356A13-0498-BB94-C9F5-57CCA993F567}"/>
              </a:ext>
            </a:extLst>
          </p:cNvPr>
          <p:cNvCxnSpPr>
            <a:cxnSpLocks/>
          </p:cNvCxnSpPr>
          <p:nvPr/>
        </p:nvCxnSpPr>
        <p:spPr>
          <a:xfrm flipV="1">
            <a:off x="6668803" y="4014508"/>
            <a:ext cx="584928" cy="438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DD6D9043-20E6-88FC-4DC5-DE06AE898F4A}"/>
              </a:ext>
            </a:extLst>
          </p:cNvPr>
          <p:cNvCxnSpPr>
            <a:cxnSpLocks/>
          </p:cNvCxnSpPr>
          <p:nvPr/>
        </p:nvCxnSpPr>
        <p:spPr>
          <a:xfrm flipV="1">
            <a:off x="9429873" y="3364069"/>
            <a:ext cx="584928" cy="438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F3DA779-A64B-3E88-552F-DF5F8ED611B7}"/>
              </a:ext>
            </a:extLst>
          </p:cNvPr>
          <p:cNvSpPr txBox="1"/>
          <p:nvPr/>
        </p:nvSpPr>
        <p:spPr>
          <a:xfrm>
            <a:off x="9095586" y="5496321"/>
            <a:ext cx="13601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Write Around</a:t>
            </a:r>
            <a:endParaRPr lang="ko-KR" altLang="en-US" sz="1500" dirty="0"/>
          </a:p>
        </p:txBody>
      </p:sp>
      <p:cxnSp>
        <p:nvCxnSpPr>
          <p:cNvPr id="1050" name="직선 화살표 연결선 1049">
            <a:extLst>
              <a:ext uri="{FF2B5EF4-FFF2-40B4-BE49-F238E27FC236}">
                <a16:creationId xmlns:a16="http://schemas.microsoft.com/office/drawing/2014/main" id="{4BBA2518-CF60-A4ED-F5B4-28F1793CECB4}"/>
              </a:ext>
            </a:extLst>
          </p:cNvPr>
          <p:cNvCxnSpPr/>
          <p:nvPr/>
        </p:nvCxnSpPr>
        <p:spPr>
          <a:xfrm>
            <a:off x="9475597" y="5436914"/>
            <a:ext cx="54853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F467AD5-59EB-DFB7-6373-E27F762CBDC3}"/>
              </a:ext>
            </a:extLst>
          </p:cNvPr>
          <p:cNvSpPr txBox="1"/>
          <p:nvPr/>
        </p:nvSpPr>
        <p:spPr>
          <a:xfrm>
            <a:off x="9262586" y="4021070"/>
            <a:ext cx="24075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(Read)Look Aside Around</a:t>
            </a:r>
            <a:endParaRPr lang="ko-KR" altLang="en-US" sz="1500" dirty="0"/>
          </a:p>
        </p:txBody>
      </p:sp>
      <p:cxnSp>
        <p:nvCxnSpPr>
          <p:cNvPr id="1054" name="직선 화살표 연결선 1053">
            <a:extLst>
              <a:ext uri="{FF2B5EF4-FFF2-40B4-BE49-F238E27FC236}">
                <a16:creationId xmlns:a16="http://schemas.microsoft.com/office/drawing/2014/main" id="{18AEE82D-EA1A-ECA4-77F9-D97C53373591}"/>
              </a:ext>
            </a:extLst>
          </p:cNvPr>
          <p:cNvCxnSpPr>
            <a:cxnSpLocks/>
          </p:cNvCxnSpPr>
          <p:nvPr/>
        </p:nvCxnSpPr>
        <p:spPr>
          <a:xfrm flipH="1" flipV="1">
            <a:off x="9447788" y="5144947"/>
            <a:ext cx="548533" cy="64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62DFCF13-1EAA-4714-27C5-1B322BBD58CA}"/>
              </a:ext>
            </a:extLst>
          </p:cNvPr>
          <p:cNvSpPr txBox="1"/>
          <p:nvPr/>
        </p:nvSpPr>
        <p:spPr>
          <a:xfrm>
            <a:off x="9714013" y="6072267"/>
            <a:ext cx="13628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캐싱</a:t>
            </a:r>
            <a:r>
              <a:rPr lang="ko-KR" altLang="en-US" sz="1000" dirty="0"/>
              <a:t> 전략</a:t>
            </a:r>
            <a:br>
              <a:rPr lang="en-US" altLang="ko-KR" sz="1000" dirty="0"/>
            </a:br>
            <a:r>
              <a:rPr lang="en-US" altLang="ko-KR" sz="1000" dirty="0"/>
              <a:t>(Read)Look Aside</a:t>
            </a:r>
            <a:br>
              <a:rPr lang="en-US" altLang="ko-KR" sz="1000" dirty="0"/>
            </a:br>
            <a:r>
              <a:rPr lang="en-US" altLang="ko-KR" sz="1000" dirty="0"/>
              <a:t>(Write)Write Around</a:t>
            </a:r>
            <a:endParaRPr lang="ko-KR" altLang="en-US" sz="1000" dirty="0"/>
          </a:p>
        </p:txBody>
      </p:sp>
      <p:cxnSp>
        <p:nvCxnSpPr>
          <p:cNvPr id="1058" name="직선 화살표 연결선 1057">
            <a:extLst>
              <a:ext uri="{FF2B5EF4-FFF2-40B4-BE49-F238E27FC236}">
                <a16:creationId xmlns:a16="http://schemas.microsoft.com/office/drawing/2014/main" id="{24B92AD9-5772-A7B4-7BEA-DFB4FBE61311}"/>
              </a:ext>
            </a:extLst>
          </p:cNvPr>
          <p:cNvCxnSpPr>
            <a:cxnSpLocks/>
          </p:cNvCxnSpPr>
          <p:nvPr/>
        </p:nvCxnSpPr>
        <p:spPr>
          <a:xfrm flipH="1" flipV="1">
            <a:off x="11095549" y="6349266"/>
            <a:ext cx="548533" cy="6410"/>
          </a:xfrm>
          <a:prstGeom prst="straightConnector1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직선 화살표 연결선 1058">
            <a:extLst>
              <a:ext uri="{FF2B5EF4-FFF2-40B4-BE49-F238E27FC236}">
                <a16:creationId xmlns:a16="http://schemas.microsoft.com/office/drawing/2014/main" id="{53F64613-9E67-A3C9-40CE-A164274FF61A}"/>
              </a:ext>
            </a:extLst>
          </p:cNvPr>
          <p:cNvCxnSpPr/>
          <p:nvPr/>
        </p:nvCxnSpPr>
        <p:spPr>
          <a:xfrm>
            <a:off x="11092903" y="6513045"/>
            <a:ext cx="548533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직선 화살표 연결선 1059">
            <a:extLst>
              <a:ext uri="{FF2B5EF4-FFF2-40B4-BE49-F238E27FC236}">
                <a16:creationId xmlns:a16="http://schemas.microsoft.com/office/drawing/2014/main" id="{483C70D3-D4BD-3BBE-DE55-78916084A87D}"/>
              </a:ext>
            </a:extLst>
          </p:cNvPr>
          <p:cNvCxnSpPr>
            <a:cxnSpLocks/>
          </p:cNvCxnSpPr>
          <p:nvPr/>
        </p:nvCxnSpPr>
        <p:spPr>
          <a:xfrm flipV="1">
            <a:off x="8301008" y="1381308"/>
            <a:ext cx="0" cy="117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TextBox 1061">
            <a:extLst>
              <a:ext uri="{FF2B5EF4-FFF2-40B4-BE49-F238E27FC236}">
                <a16:creationId xmlns:a16="http://schemas.microsoft.com/office/drawing/2014/main" id="{152182EB-A3FC-C169-4EBD-7548C998A819}"/>
              </a:ext>
            </a:extLst>
          </p:cNvPr>
          <p:cNvSpPr txBox="1"/>
          <p:nvPr/>
        </p:nvSpPr>
        <p:spPr>
          <a:xfrm>
            <a:off x="8274749" y="1795768"/>
            <a:ext cx="23102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결제 성공 주문정보 전송</a:t>
            </a:r>
          </a:p>
        </p:txBody>
      </p:sp>
    </p:spTree>
    <p:extLst>
      <p:ext uri="{BB962C8B-B14F-4D97-AF65-F5344CB8AC3E}">
        <p14:creationId xmlns:p14="http://schemas.microsoft.com/office/powerpoint/2010/main" val="2038073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49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</cp:revision>
  <dcterms:created xsi:type="dcterms:W3CDTF">2025-09-09T23:54:15Z</dcterms:created>
  <dcterms:modified xsi:type="dcterms:W3CDTF">2025-09-10T00:14:48Z</dcterms:modified>
</cp:coreProperties>
</file>