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>
      <p:cViewPr>
        <p:scale>
          <a:sx n="50" d="100"/>
          <a:sy n="50" d="100"/>
        </p:scale>
        <p:origin x="6726" y="2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03B34-224B-4EDB-B673-F67F71DDA54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0A02E-E430-4B5A-8D0B-C94F3CCE8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6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5388-6864-3690-1E56-0327A2682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A8A66-DAED-DCC5-98AD-26ED33406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452D1-E0A2-9E86-C6B7-5CC6D1C2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BF45-3AF7-F14E-ABAF-5531A03DF26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56B62-54B9-19A8-1D40-DB3FD199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40E1-10E0-70C8-6D08-EB4B1F08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50C1-0548-7845-A163-C9EC517D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7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DC30-D1CE-95AF-4897-73510DA5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8B39F-D383-12AF-AEBA-87BFE7D77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2DFEC-6234-A552-B413-726F3F30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BF45-3AF7-F14E-ABAF-5531A03DF26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C7DAB-55AA-A891-72C8-9D3553D3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D846A-89FC-FFE0-FCC3-57A225C4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50C1-0548-7845-A163-C9EC517D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973BF-A898-A6DA-84D7-02F9EB385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77A0D-F999-1EB0-BCFE-5A137D0A6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3DE9D-0D85-2305-65C6-B7B0FD3BE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BF45-3AF7-F14E-ABAF-5531A03DF26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1B66-7B4F-F81D-DC86-6966EEBB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0F2D2-66CD-9938-33D0-72D13F1A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50C1-0548-7845-A163-C9EC517D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2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BB63-6A8B-05C8-48BB-4D92272B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B584A-0391-F327-DE18-5FDE2D4A4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FDCB8-1816-445E-266D-8CB8697E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BF45-3AF7-F14E-ABAF-5531A03DF26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99C98-1D94-0E42-EE8F-319A6110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BF92B-F71E-46FC-D717-2A2D105A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50C1-0548-7845-A163-C9EC517D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7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4FBA-9C0D-C469-38F8-6B6EE4BF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4E537-28CB-3533-D7CC-3FE45BC46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C4AE3-BB2C-BC25-BE41-3F4888F8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BF45-3AF7-F14E-ABAF-5531A03DF26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19598-C8FD-3806-209F-6EAF879B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748AE-8A7E-9BE6-BE07-4AEE66CB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50C1-0548-7845-A163-C9EC517D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7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E1F6-9EF8-006C-D311-09724D66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4CCAF-6832-F7DA-4F12-6D45A54C3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F569D-8235-AA8E-1172-2A2902EC1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BFABE-F68F-6766-3114-6065C341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BF45-3AF7-F14E-ABAF-5531A03DF26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965E3-BD21-8C8C-6AC1-C91F4E1B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8B0CA-D13B-BC9A-E54F-61520024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50C1-0548-7845-A163-C9EC517D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3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BD2D-D96D-9FF3-69DA-E2E43EF08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29F49-6B7C-7BC1-D83E-4291580C1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CD326-1BCC-FC9F-B214-167A31524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8D9AC-533C-078F-1F4C-D0E903017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67D64-7DAE-C438-7170-CF3D77C27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A5B6F-2233-E09D-DA93-E9BF912E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BF45-3AF7-F14E-ABAF-5531A03DF26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08A38-65E5-F651-C849-57903170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7BE9F-2158-1BDC-575C-3C3E3700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50C1-0548-7845-A163-C9EC517D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7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A71B-CC4A-22C2-E864-5373C299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16D88-CB5B-591A-9D64-0ABB74F5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BF45-3AF7-F14E-ABAF-5531A03DF26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92AD0-7EAD-DEC8-4F07-BC6626B0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5BCA4-6A0B-76C7-C3E3-7630D774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50C1-0548-7845-A163-C9EC517D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3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2AEAB-CBD5-6A36-8FCA-C5543882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BF45-3AF7-F14E-ABAF-5531A03DF26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E8136-AD98-9A00-ABF9-E22EB92A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E6691-E663-9189-BC60-9476515B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50C1-0548-7845-A163-C9EC517D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CE79-C33F-CDA1-DAE5-F6E77370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64A20-FDA1-9C9C-3B40-6A468D518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82CCB-3C82-1FE9-654B-818E7F601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608DA-1415-B219-0816-AF66400F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BF45-3AF7-F14E-ABAF-5531A03DF26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2A31F-5498-8BF5-C0D4-0E2475E1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51ABD-EABE-C5B1-4497-D5961028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50C1-0548-7845-A163-C9EC517D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2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F9A7-3C30-7E6C-C8DD-0B0B34F5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846CF-D341-761F-76B7-F05D8D4FA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13695-E03C-DD51-BFED-A45DF7B41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3B1D0-44F8-30FF-1675-50A8C812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BF45-3AF7-F14E-ABAF-5531A03DF26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F8E50-0ED3-80CA-44D3-D759B78C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88604-6D12-91B2-96D2-AF80E8C1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50C1-0548-7845-A163-C9EC517D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3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80A61-B8CA-9954-C714-FE18673E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1E974-C2DD-B7AB-E795-6703B4C47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AA22D-0890-91C9-D1EF-F99A4AD37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BF45-3AF7-F14E-ABAF-5531A03DF26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42FD7-49A0-C755-65B7-E3C22366C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42F55-5EAB-03F6-D267-4C4882470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650C1-0548-7845-A163-C9EC517D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5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orange letters&#10;&#10;AI-generated content may be incorrect.">
            <a:extLst>
              <a:ext uri="{FF2B5EF4-FFF2-40B4-BE49-F238E27FC236}">
                <a16:creationId xmlns:a16="http://schemas.microsoft.com/office/drawing/2014/main" id="{EBBC8B53-36AB-9FDC-B7F8-28AE32B18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7992"/>
            <a:ext cx="12192000" cy="3762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017865-6DCE-6BD1-DA8E-B11542E11BEE}"/>
              </a:ext>
            </a:extLst>
          </p:cNvPr>
          <p:cNvSpPr txBox="1"/>
          <p:nvPr/>
        </p:nvSpPr>
        <p:spPr>
          <a:xfrm>
            <a:off x="2190750" y="5133975"/>
            <a:ext cx="87168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68025"/>
                </a:solidFill>
                <a:latin typeface="Franklin Gothic Demi Cond" panose="020B0706030402020204" pitchFamily="34" charset="0"/>
              </a:rPr>
              <a:t>POWER ELECTRONICS</a:t>
            </a:r>
          </a:p>
        </p:txBody>
      </p:sp>
    </p:spTree>
    <p:extLst>
      <p:ext uri="{BB962C8B-B14F-4D97-AF65-F5344CB8AC3E}">
        <p14:creationId xmlns:p14="http://schemas.microsoft.com/office/powerpoint/2010/main" val="3664862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Franklin Gothic Demi Cond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Minjie Chen</dc:creator>
  <cp:lastModifiedBy>Minjie Chen</cp:lastModifiedBy>
  <cp:revision>2</cp:revision>
  <dcterms:created xsi:type="dcterms:W3CDTF">2025-04-21T04:33:22Z</dcterms:created>
  <dcterms:modified xsi:type="dcterms:W3CDTF">2025-04-21T15:44:20Z</dcterms:modified>
</cp:coreProperties>
</file>