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73" r:id="rId8"/>
    <p:sldId id="259" r:id="rId9"/>
    <p:sldId id="267" r:id="rId10"/>
    <p:sldId id="260" r:id="rId11"/>
    <p:sldId id="268" r:id="rId12"/>
    <p:sldId id="261" r:id="rId13"/>
    <p:sldId id="269" r:id="rId14"/>
    <p:sldId id="262" r:id="rId15"/>
    <p:sldId id="263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50AA3-833F-4D8F-97ED-DA634C6AE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FE65AF-7F4D-4BBE-B3E0-14683F56F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B0C47D-BB17-46B2-94CF-1952887F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4C15-9121-4220-BF07-7B4B79AC4D22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D64EC5-5C00-482A-A8B1-22E73D79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C70118-2F28-4539-B7DA-4C145933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D350-B829-416A-BCAF-77372C6BA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2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1EADD-479B-4399-8E9B-C0F76CC2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E77AA1-68B5-4343-9420-F70ACC527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F8F816-6EDB-41F8-97E0-A8F2EE8C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4C15-9121-4220-BF07-7B4B79AC4D22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BE32E6-4A8F-4E33-B97F-55E3818B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DE3E7A-02C1-4F65-B8CA-E0F1988A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D350-B829-416A-BCAF-77372C6BA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18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E10EF9-CBC7-4228-8054-401598D40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6916A4-0ACB-471D-AEAE-7AEBB2B5B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545F86-7E9A-47FF-B69A-A7CFF547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4C15-9121-4220-BF07-7B4B79AC4D22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12F8FA-B33A-4FBD-8980-AD33417C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63CFD7-F0B5-4156-865D-05DAB41B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D350-B829-416A-BCAF-77372C6BA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67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AD2C5E-548C-4BE0-8D95-8B728588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E46395-9344-4EEE-84B5-402A04B49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ABA66B-96D4-410D-BA91-7B9B524D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4C15-9121-4220-BF07-7B4B79AC4D22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DC10FC-F2FB-4E1A-B664-D268F41C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A54332-76E9-429E-81A7-A7CAC3B2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D350-B829-416A-BCAF-77372C6BA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08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1B6A9-C755-426A-9459-91378F96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0B1743-A6D1-443D-9997-8C5ADF6B7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493FA9-1DC7-4DF6-8A40-727F2FDD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4C15-9121-4220-BF07-7B4B79AC4D22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68E4B8-8B04-4219-9754-F00D3D57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F62604-7E4A-47E8-B928-8B10DB0E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D350-B829-416A-BCAF-77372C6BA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96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16FCAD-2DD6-4E01-94DA-0AEF3830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6F9A43-1EE3-43EE-BC43-278B70998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FF3255-A248-430B-8FC2-354F3E362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8AEE77-F22F-481F-8D7C-78FFF1BB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4C15-9121-4220-BF07-7B4B79AC4D22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C254AD-F103-4F20-90D4-8BD756AD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448C18-924C-4377-91FE-503ED4D2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D350-B829-416A-BCAF-77372C6BA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52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478A58-8AD9-4E76-ADC8-3E2C737E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9FB4D2-ABA6-428D-9743-74DD02F88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269363-E5FB-46D9-852B-669AD3AFC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DED21B0-D725-4BC6-A170-59D116702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3BBD83D-C07E-4B09-8B92-19DD1E2F5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B42057-AAFF-4DB1-A8FF-5E8D75B5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4C15-9121-4220-BF07-7B4B79AC4D22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CF14127-A7BB-43A1-A459-C51DE220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296BA4-A598-49C1-9EC9-7B46042D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D350-B829-416A-BCAF-77372C6BA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47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62B3C-7898-4136-915C-C3B40CAA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5217A8-DD82-499F-B473-E42DBE55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4C15-9121-4220-BF07-7B4B79AC4D22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475E12F-07A3-4119-A65D-E086154F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B2CC42B-67CB-47CC-B24D-C95F7DC2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D350-B829-416A-BCAF-77372C6BA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04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F9B5C9A-B5A5-48D8-9627-40A75413D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4C15-9121-4220-BF07-7B4B79AC4D22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EFFB7BE-8874-4401-88BB-1E4AC03C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6BCD76-25FB-4E63-BB6B-E4A0C5D1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D350-B829-416A-BCAF-77372C6BA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24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A8EB1-E37A-4B98-A1B2-043EC5C2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5F6F18-0498-45D8-B6A6-016DD75BC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8A242B-CEF4-411D-9CB8-BB23B7377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FFBB55-1E28-48AD-A047-1481FB30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4C15-9121-4220-BF07-7B4B79AC4D22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482588-89FB-41EF-BC29-69075F43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1EBC5A-F94B-4C75-B10A-2B82BDE1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D350-B829-416A-BCAF-77372C6BA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9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D35C3-E9A5-42E7-93FC-978D74E2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4BFDAF3-2906-49BA-8F43-1D95FEC4C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BC22D8-8901-4542-A694-28B62AF1F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2AB641-822C-4120-966C-DCAACD45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4C15-9121-4220-BF07-7B4B79AC4D22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29851A-B5F2-4C02-BA6F-17A83C04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51157B-6B9B-465E-8EC2-9FA4103A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D350-B829-416A-BCAF-77372C6BA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38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F86D0D7-9C11-4873-8FAE-1FE5C91D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A64B7A-5429-44D9-8B73-30117225E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C1CBD8-9656-4BF4-9BC0-96F18A405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4C15-9121-4220-BF07-7B4B79AC4D22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A25CE7-221A-4C0D-9F05-E1B62D809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23D432-A314-4408-B39B-D073248B2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FD350-B829-416A-BCAF-77372C6BA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80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EAF1E-4C01-489D-A763-18870649A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Code document</a:t>
            </a:r>
            <a:br>
              <a:rPr lang="en-US" altLang="zh-TW" dirty="0"/>
            </a:br>
            <a:r>
              <a:rPr lang="en-US" altLang="zh-TW" dirty="0"/>
              <a:t>(Readme file)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2A042F-63B1-4597-815D-0A9D33B64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Eli </a:t>
            </a:r>
            <a:r>
              <a:rPr lang="en-US" altLang="zh-TW" dirty="0" err="1"/>
              <a:t>Chien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365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087CEF-CE48-4122-B495-5CEDB9D7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Plot_regions.py---Input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638ACE-F9AC-47FC-8581-DDCCAEFFD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PoolNum</a:t>
            </a:r>
            <a:r>
              <a:rPr lang="en-US" altLang="zh-TW" dirty="0"/>
              <a:t>: number of parallel workers</a:t>
            </a:r>
          </a:p>
          <a:p>
            <a:r>
              <a:rPr lang="en-US" altLang="zh-TW" dirty="0"/>
              <a:t>p2region: path of files for loops/domains</a:t>
            </a:r>
          </a:p>
          <a:p>
            <a:r>
              <a:rPr lang="en-US" altLang="zh-TW" dirty="0" err="1"/>
              <a:t>Motifpath</a:t>
            </a:r>
            <a:r>
              <a:rPr lang="en-US" altLang="zh-TW" dirty="0"/>
              <a:t>: path of Motif file</a:t>
            </a:r>
          </a:p>
          <a:p>
            <a:r>
              <a:rPr lang="en-US" altLang="zh-TW" dirty="0" err="1"/>
              <a:t>saveplotpath</a:t>
            </a:r>
            <a:r>
              <a:rPr lang="en-US" altLang="zh-TW" dirty="0"/>
              <a:t>: path for saving plots (i.e. ./Plots/)</a:t>
            </a:r>
          </a:p>
          <a:p>
            <a:r>
              <a:rPr lang="en-US" altLang="zh-TW" dirty="0" err="1"/>
              <a:t>bedfilepath</a:t>
            </a:r>
            <a:r>
              <a:rPr lang="en-US" altLang="zh-TW" dirty="0"/>
              <a:t>: path for reading </a:t>
            </a:r>
            <a:r>
              <a:rPr lang="en-US" altLang="zh-TW" dirty="0" err="1"/>
              <a:t>bedfiles</a:t>
            </a:r>
            <a:r>
              <a:rPr lang="en-US" altLang="zh-TW" dirty="0"/>
              <a:t>, a directory (i.e. ./</a:t>
            </a:r>
            <a:r>
              <a:rPr lang="en-US" altLang="zh-TW" dirty="0" err="1"/>
              <a:t>Bedfiles</a:t>
            </a:r>
            <a:r>
              <a:rPr lang="en-US" altLang="zh-TW" dirty="0"/>
              <a:t>/)</a:t>
            </a:r>
          </a:p>
          <a:p>
            <a:r>
              <a:rPr lang="en-US" altLang="zh-TW" dirty="0" err="1"/>
              <a:t>lib_name</a:t>
            </a:r>
            <a:r>
              <a:rPr lang="en-US" altLang="zh-TW" dirty="0"/>
              <a:t>: name for the library (i.e. SHG0180-181-182NR_hg38_cohesin_FDR_0.1_ALL)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7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7CF5E7-A54D-479C-B4A8-64DD9200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Plot_regions.py---Output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253B4D-A1DE-4B0E-80E0-3C3D41ECD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Plots for each regions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696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8A5BF-5A76-462F-ACE8-81AB61BB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Cal_Slope.py---Input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7D9B2D-8F34-4FE4-A448-4870B2872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err="1"/>
              <a:t>pathR</a:t>
            </a:r>
            <a:r>
              <a:rPr lang="en-US" altLang="zh-TW" dirty="0"/>
              <a:t>: path for region file (i.e. </a:t>
            </a:r>
            <a:r>
              <a:rPr lang="en-US" altLang="zh-TW" dirty="0" err="1"/>
              <a:t>Minji_data</a:t>
            </a:r>
            <a:r>
              <a:rPr lang="en-US" altLang="zh-TW" dirty="0"/>
              <a:t>/LHG0052H.e500.clusters.cis.bothanchint_G250.PETcnt_G9.motifannot)</a:t>
            </a:r>
          </a:p>
          <a:p>
            <a:r>
              <a:rPr lang="en-US" altLang="zh-TW" dirty="0" err="1"/>
              <a:t>pathM</a:t>
            </a:r>
            <a:r>
              <a:rPr lang="en-US" altLang="zh-TW" dirty="0"/>
              <a:t>: path for Motif file (i.e. </a:t>
            </a:r>
            <a:r>
              <a:rPr lang="en-US" altLang="zh-TW" dirty="0" err="1"/>
              <a:t>Minji_data</a:t>
            </a:r>
            <a:r>
              <a:rPr lang="en-US" altLang="zh-TW" dirty="0"/>
              <a:t>/CTCF_motifs_STORM_hg38_Ext4kbBoth_with_supermotif_domain_id_v3.bed)</a:t>
            </a:r>
          </a:p>
          <a:p>
            <a:r>
              <a:rPr lang="en-US" altLang="zh-TW" dirty="0" err="1"/>
              <a:t>pathB</a:t>
            </a:r>
            <a:r>
              <a:rPr lang="en-US" altLang="zh-TW" dirty="0"/>
              <a:t>: path for directory of </a:t>
            </a:r>
            <a:r>
              <a:rPr lang="en-US" altLang="zh-TW" dirty="0" err="1"/>
              <a:t>bedfiles</a:t>
            </a:r>
            <a:r>
              <a:rPr lang="en-US" altLang="zh-TW" dirty="0"/>
              <a:t> extracted from data (i.e. </a:t>
            </a:r>
            <a:r>
              <a:rPr lang="en-US" altLang="zh-TW" dirty="0" err="1"/>
              <a:t>Minji_data</a:t>
            </a:r>
            <a:r>
              <a:rPr lang="en-US" altLang="zh-TW" dirty="0"/>
              <a:t>/</a:t>
            </a:r>
            <a:r>
              <a:rPr lang="en-US" altLang="zh-TW" dirty="0" err="1"/>
              <a:t>Cohesin_results</a:t>
            </a:r>
            <a:r>
              <a:rPr lang="en-US" altLang="zh-TW" dirty="0"/>
              <a:t>/01ALL/4kbext_dm/</a:t>
            </a:r>
            <a:r>
              <a:rPr lang="en-US" altLang="zh-TW" dirty="0" err="1"/>
              <a:t>Bedfiles</a:t>
            </a:r>
            <a:r>
              <a:rPr lang="en-US" altLang="zh-TW" dirty="0"/>
              <a:t>/)</a:t>
            </a:r>
          </a:p>
          <a:p>
            <a:r>
              <a:rPr lang="en-US" altLang="zh-TW" dirty="0" err="1"/>
              <a:t>Start_pos</a:t>
            </a:r>
            <a:r>
              <a:rPr lang="en-US" altLang="zh-TW" dirty="0"/>
              <a:t>/</a:t>
            </a:r>
            <a:r>
              <a:rPr lang="en-US" altLang="zh-TW" dirty="0" err="1"/>
              <a:t>End_pos</a:t>
            </a:r>
            <a:r>
              <a:rPr lang="en-US" altLang="zh-TW" dirty="0"/>
              <a:t>: start/end of the iteration (i.e. range(</a:t>
            </a:r>
            <a:r>
              <a:rPr lang="en-US" altLang="zh-TW" dirty="0" err="1"/>
              <a:t>start,end</a:t>
            </a:r>
            <a:r>
              <a:rPr lang="en-US" altLang="zh-TW" dirty="0"/>
              <a:t>))</a:t>
            </a:r>
          </a:p>
          <a:p>
            <a:r>
              <a:rPr lang="en-US" altLang="zh-TW" dirty="0" err="1"/>
              <a:t>saveBGratepath</a:t>
            </a:r>
            <a:r>
              <a:rPr lang="en-US" altLang="zh-TW" dirty="0"/>
              <a:t>: path for saving the </a:t>
            </a:r>
            <a:r>
              <a:rPr lang="en-US" altLang="zh-TW" dirty="0" err="1"/>
              <a:t>background_rate</a:t>
            </a:r>
            <a:r>
              <a:rPr lang="en-US" altLang="zh-TW" dirty="0"/>
              <a:t> table (i.e. </a:t>
            </a:r>
            <a:r>
              <a:rPr lang="en-US" altLang="zh-TW" dirty="0" err="1"/>
              <a:t>Minji_data</a:t>
            </a:r>
            <a:r>
              <a:rPr lang="en-US" altLang="zh-TW" dirty="0"/>
              <a:t>/</a:t>
            </a:r>
            <a:r>
              <a:rPr lang="en-US" altLang="zh-TW" dirty="0" err="1"/>
              <a:t>Cohesin_results</a:t>
            </a:r>
            <a:r>
              <a:rPr lang="en-US" altLang="zh-TW" dirty="0"/>
              <a:t>/01ALL/4kbext_dm/Slope/Background_rate.csv)</a:t>
            </a:r>
          </a:p>
          <a:p>
            <a:r>
              <a:rPr lang="en-US" altLang="zh-TW" dirty="0" err="1"/>
              <a:t>saveMTratepath</a:t>
            </a:r>
            <a:r>
              <a:rPr lang="en-US" altLang="zh-TW" dirty="0"/>
              <a:t>: path for saving the </a:t>
            </a:r>
            <a:r>
              <a:rPr lang="en-US" altLang="zh-TW" dirty="0" err="1"/>
              <a:t>Motif_rate</a:t>
            </a:r>
            <a:r>
              <a:rPr lang="en-US" altLang="zh-TW" dirty="0"/>
              <a:t> table (i.e. </a:t>
            </a:r>
            <a:r>
              <a:rPr lang="en-US" altLang="zh-TW" dirty="0" err="1"/>
              <a:t>Minji_data</a:t>
            </a:r>
            <a:r>
              <a:rPr lang="en-US" altLang="zh-TW" dirty="0"/>
              <a:t>/</a:t>
            </a:r>
            <a:r>
              <a:rPr lang="en-US" altLang="zh-TW" dirty="0" err="1"/>
              <a:t>Cohesin_results</a:t>
            </a:r>
            <a:r>
              <a:rPr lang="en-US" altLang="zh-TW" dirty="0"/>
              <a:t>/01ALL/4kbext_dm/Slope/Motif_rate.csv)</a:t>
            </a:r>
          </a:p>
        </p:txBody>
      </p:sp>
    </p:spTree>
    <p:extLst>
      <p:ext uri="{BB962C8B-B14F-4D97-AF65-F5344CB8AC3E}">
        <p14:creationId xmlns:p14="http://schemas.microsoft.com/office/powerpoint/2010/main" val="749335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7E5FD-7838-49EF-88D2-91710627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Cal_Slope.py---Output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D29FCD-2854-4531-8F1E-45F3DD73C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table for background rate</a:t>
            </a:r>
          </a:p>
          <a:p>
            <a:endParaRPr lang="en-US" altLang="zh-TW" dirty="0"/>
          </a:p>
          <a:p>
            <a:r>
              <a:rPr lang="en-US" altLang="zh-TW" dirty="0"/>
              <a:t>A table for Motif rate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2190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48E1D-1A81-4F08-8752-410AC7DA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Cal_Slope.py---Parallelization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3B1890-305F-4105-A57C-82BBCDB05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Note that if you want to parallel this process, give different name for .csv files of each Thread.</a:t>
            </a:r>
          </a:p>
          <a:p>
            <a:endParaRPr lang="en-US" altLang="zh-TW" dirty="0"/>
          </a:p>
          <a:p>
            <a:r>
              <a:rPr lang="en-US" altLang="zh-TW" dirty="0"/>
              <a:t>i.e. number the name in </a:t>
            </a:r>
            <a:r>
              <a:rPr lang="en-US" altLang="zh-TW" dirty="0" err="1"/>
              <a:t>saveBGratepath</a:t>
            </a:r>
            <a:r>
              <a:rPr lang="en-US" altLang="zh-TW" dirty="0"/>
              <a:t>/ </a:t>
            </a:r>
            <a:r>
              <a:rPr lang="en-US" altLang="zh-TW" dirty="0" err="1"/>
              <a:t>saveMTratepath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Then use MergeCSV.py to merge them (each directory should contain only 1 type of .csv file)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5996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4BBA8-7F72-434E-B150-0172BB5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MergeCVS.py---Input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92D080-D32F-4537-AD64-26EE4776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Dir_org</a:t>
            </a:r>
            <a:r>
              <a:rPr lang="en-US" altLang="zh-TW" dirty="0"/>
              <a:t>: path to parse all .csv files (i.e. ./directory1/)</a:t>
            </a:r>
          </a:p>
          <a:p>
            <a:endParaRPr lang="en-US" altLang="zh-TW" dirty="0"/>
          </a:p>
          <a:p>
            <a:r>
              <a:rPr lang="en-US" altLang="zh-TW" dirty="0" err="1"/>
              <a:t>savepath</a:t>
            </a:r>
            <a:r>
              <a:rPr lang="en-US" altLang="zh-TW" dirty="0"/>
              <a:t>: path to save results, including the file name (i.e. ./directory1/AllResults.csv)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817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9785E5-E393-40B4-8BC4-E268A6C1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Frags_anno_cal.py---Input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58D6F2-112A-4410-A68F-39B10FA6C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/>
              <a:t>pathR</a:t>
            </a:r>
            <a:r>
              <a:rPr lang="en-US" altLang="zh-TW" dirty="0"/>
              <a:t>: path for region file (i.e. </a:t>
            </a:r>
            <a:r>
              <a:rPr lang="en-US" altLang="zh-TW" dirty="0" err="1"/>
              <a:t>Minji_data</a:t>
            </a:r>
            <a:r>
              <a:rPr lang="en-US" altLang="zh-TW" dirty="0"/>
              <a:t>/LHG0052H.e500.clusters.cis.bothanchint_G250.PETcnt_G9.motifannot)</a:t>
            </a:r>
          </a:p>
          <a:p>
            <a:r>
              <a:rPr lang="en-US" altLang="zh-TW" dirty="0" err="1"/>
              <a:t>pathM</a:t>
            </a:r>
            <a:r>
              <a:rPr lang="en-US" altLang="zh-TW" dirty="0"/>
              <a:t>: path for Motif file (i.e. </a:t>
            </a:r>
            <a:r>
              <a:rPr lang="en-US" altLang="zh-TW" dirty="0" err="1"/>
              <a:t>Minji_data</a:t>
            </a:r>
            <a:r>
              <a:rPr lang="en-US" altLang="zh-TW" dirty="0"/>
              <a:t>/CTCF_motifs_STORM_hg38_Ext4kbBoth_with_supermotif_domain_id_v3.bed)</a:t>
            </a:r>
          </a:p>
          <a:p>
            <a:r>
              <a:rPr lang="en-US" altLang="zh-TW" dirty="0" err="1"/>
              <a:t>pathB</a:t>
            </a:r>
            <a:r>
              <a:rPr lang="en-US" altLang="zh-TW" dirty="0"/>
              <a:t>: path for directory of </a:t>
            </a:r>
            <a:r>
              <a:rPr lang="en-US" altLang="zh-TW" dirty="0" err="1"/>
              <a:t>bedfiles</a:t>
            </a:r>
            <a:r>
              <a:rPr lang="en-US" altLang="zh-TW" dirty="0"/>
              <a:t> extracted from data (i.e. </a:t>
            </a:r>
            <a:r>
              <a:rPr lang="en-US" altLang="zh-TW" dirty="0" err="1"/>
              <a:t>Minji_data</a:t>
            </a:r>
            <a:r>
              <a:rPr lang="en-US" altLang="zh-TW" dirty="0"/>
              <a:t>/</a:t>
            </a:r>
            <a:r>
              <a:rPr lang="en-US" altLang="zh-TW" dirty="0" err="1"/>
              <a:t>Cohesin_results</a:t>
            </a:r>
            <a:r>
              <a:rPr lang="en-US" altLang="zh-TW" dirty="0"/>
              <a:t>/01ALL/4kbext_dm/</a:t>
            </a:r>
            <a:r>
              <a:rPr lang="en-US" altLang="zh-TW" dirty="0" err="1"/>
              <a:t>Bedfiles</a:t>
            </a:r>
            <a:r>
              <a:rPr lang="en-US" altLang="zh-TW" dirty="0"/>
              <a:t>/)</a:t>
            </a:r>
          </a:p>
          <a:p>
            <a:r>
              <a:rPr lang="en-US" altLang="zh-TW" dirty="0" err="1"/>
              <a:t>Start_pos</a:t>
            </a:r>
            <a:r>
              <a:rPr lang="en-US" altLang="zh-TW" dirty="0"/>
              <a:t>/</a:t>
            </a:r>
            <a:r>
              <a:rPr lang="en-US" altLang="zh-TW" dirty="0" err="1"/>
              <a:t>End_pos</a:t>
            </a:r>
            <a:r>
              <a:rPr lang="en-US" altLang="zh-TW" dirty="0"/>
              <a:t>: start/end of the iteration (i.e. range(</a:t>
            </a:r>
            <a:r>
              <a:rPr lang="en-US" altLang="zh-TW" dirty="0" err="1"/>
              <a:t>start,end</a:t>
            </a:r>
            <a:r>
              <a:rPr lang="en-US" altLang="zh-TW" dirty="0"/>
              <a:t>))</a:t>
            </a:r>
          </a:p>
          <a:p>
            <a:r>
              <a:rPr lang="en-US" altLang="zh-TW" dirty="0" err="1"/>
              <a:t>savesaveFragannopath</a:t>
            </a:r>
            <a:r>
              <a:rPr lang="en-US" altLang="zh-TW" dirty="0"/>
              <a:t>: path for saving the </a:t>
            </a:r>
            <a:r>
              <a:rPr lang="en-US" altLang="zh-TW" dirty="0" err="1"/>
              <a:t>Frags_anno</a:t>
            </a:r>
            <a:r>
              <a:rPr lang="en-US" altLang="zh-TW" dirty="0"/>
              <a:t> table (i.e. </a:t>
            </a:r>
            <a:r>
              <a:rPr lang="en-US" altLang="zh-TW" dirty="0" err="1"/>
              <a:t>Minji_data</a:t>
            </a:r>
            <a:r>
              <a:rPr lang="en-US" altLang="zh-TW" dirty="0"/>
              <a:t>/</a:t>
            </a:r>
            <a:r>
              <a:rPr lang="en-US" altLang="zh-TW" dirty="0" err="1"/>
              <a:t>Cohesin_results</a:t>
            </a:r>
            <a:r>
              <a:rPr lang="en-US" altLang="zh-TW" dirty="0"/>
              <a:t>/01ALL/4kbext_dm/Tables/Frags_anno.csv)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9840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B28C1-AE52-413B-9C0C-2697984D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Frags_anno_cal.py---Output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A3386B-067C-4BEC-88C0-78FC4DE2C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table for Fragments annotation (Frags_anno.csv)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9509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8B3C37-6BA2-4D4E-ADCB-A837E92D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Reproduce_code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CFA100-B227-4409-B574-0FF5B6E26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Inputs and outputs are clearly stated in the 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</a:p>
          <a:p>
            <a:endParaRPr lang="en-US" altLang="zh-TW" dirty="0"/>
          </a:p>
          <a:p>
            <a:r>
              <a:rPr lang="en-US" altLang="zh-TW" dirty="0"/>
              <a:t>The outputs are the correlation plots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710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72828D-47F4-45DD-AD90-9A4622DD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337D9-8EEC-4592-ADB8-1B55BCCF9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Extract_GEMs_for_regions.py:</a:t>
            </a:r>
          </a:p>
          <a:p>
            <a:pPr lvl="1"/>
            <a:r>
              <a:rPr lang="en-US" altLang="zh-TW" dirty="0"/>
              <a:t>For each region, extract GEMs which #intersect fragments&gt;=2</a:t>
            </a:r>
          </a:p>
          <a:p>
            <a:r>
              <a:rPr lang="en-US" altLang="zh-TW" dirty="0"/>
              <a:t>Plot_regions.py:</a:t>
            </a:r>
          </a:p>
          <a:p>
            <a:pPr lvl="1"/>
            <a:r>
              <a:rPr lang="en-US" altLang="zh-TW" dirty="0"/>
              <a:t>Generate plots from the results of Extract_GEMs_for_regions.py</a:t>
            </a:r>
          </a:p>
          <a:p>
            <a:r>
              <a:rPr lang="en-US" altLang="zh-TW" dirty="0"/>
              <a:t>Cal_Slope.py:</a:t>
            </a:r>
          </a:p>
          <a:p>
            <a:pPr lvl="1"/>
            <a:r>
              <a:rPr lang="en-US" altLang="zh-TW" dirty="0"/>
              <a:t>Calculate the slope for each region and directions</a:t>
            </a:r>
          </a:p>
          <a:p>
            <a:pPr lvl="1"/>
            <a:r>
              <a:rPr lang="en-US" altLang="zh-TW" dirty="0"/>
              <a:t>Need results from Extract_GEMs_for_regions.py</a:t>
            </a:r>
          </a:p>
          <a:p>
            <a:r>
              <a:rPr lang="en-US" altLang="zh-TW" dirty="0"/>
              <a:t>Frags_anno_cal.py:</a:t>
            </a:r>
          </a:p>
          <a:p>
            <a:pPr lvl="1"/>
            <a:r>
              <a:rPr lang="en-US" altLang="zh-TW" dirty="0"/>
              <a:t>Calculate the Fragment annotation.</a:t>
            </a:r>
          </a:p>
          <a:p>
            <a:r>
              <a:rPr lang="en-US" altLang="zh-TW" dirty="0"/>
              <a:t>MergeCVS.py:</a:t>
            </a:r>
          </a:p>
          <a:p>
            <a:pPr lvl="1"/>
            <a:r>
              <a:rPr lang="en-US" altLang="zh-TW" dirty="0"/>
              <a:t>Merge all .</a:t>
            </a:r>
            <a:r>
              <a:rPr lang="en-US" altLang="zh-TW" dirty="0" err="1"/>
              <a:t>cvs</a:t>
            </a:r>
            <a:r>
              <a:rPr lang="en-US" altLang="zh-TW" dirty="0"/>
              <a:t> files in a folder </a:t>
            </a:r>
          </a:p>
          <a:p>
            <a:r>
              <a:rPr lang="en-US" altLang="zh-TW" dirty="0" err="1"/>
              <a:t>Reproduce_code.ipynb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Preprocess the data for extracting vectors</a:t>
            </a:r>
          </a:p>
          <a:p>
            <a:pPr lvl="1"/>
            <a:r>
              <a:rPr lang="en-US" altLang="zh-TW" dirty="0"/>
              <a:t>Plot the correlation plot</a:t>
            </a:r>
          </a:p>
        </p:txBody>
      </p:sp>
    </p:spTree>
    <p:extLst>
      <p:ext uri="{BB962C8B-B14F-4D97-AF65-F5344CB8AC3E}">
        <p14:creationId xmlns:p14="http://schemas.microsoft.com/office/powerpoint/2010/main" val="202290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4E66C-3C57-4348-9D5C-9AD6587D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04E93-502E-466E-9CB6-9D917D21B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All .</a:t>
            </a:r>
            <a:r>
              <a:rPr lang="en-US" altLang="zh-TW" dirty="0" err="1"/>
              <a:t>py</a:t>
            </a:r>
            <a:r>
              <a:rPr lang="en-US" altLang="zh-TW" dirty="0"/>
              <a:t> files has a corresponding .pbs file.</a:t>
            </a:r>
          </a:p>
          <a:p>
            <a:endParaRPr lang="en-US" altLang="zh-TW" dirty="0"/>
          </a:p>
          <a:p>
            <a:r>
              <a:rPr lang="en-US" altLang="zh-TW" dirty="0"/>
              <a:t>There’s also a config file which should store the unchanged paths/values</a:t>
            </a:r>
          </a:p>
          <a:p>
            <a:endParaRPr lang="en-US" altLang="zh-TW" dirty="0"/>
          </a:p>
          <a:p>
            <a:r>
              <a:rPr lang="en-US" altLang="zh-TW" dirty="0"/>
              <a:t>By default all input is specify in the .pbs file except the script location.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802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49EFB-B21D-4B64-87F9-B33B8077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D4FC5F-BAEC-4F27-9A07-5D6D7A700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format of the region file should be similar to</a:t>
            </a:r>
          </a:p>
          <a:p>
            <a:endParaRPr lang="en-US" altLang="zh-TW" dirty="0"/>
          </a:p>
          <a:p>
            <a:r>
              <a:rPr lang="en-US" altLang="zh-TW" dirty="0"/>
              <a:t>LHG0052H.e500.clusters.cis.bothanchint_G250.PETcnt_G9.motifannot.sorted.domains</a:t>
            </a:r>
          </a:p>
          <a:p>
            <a:r>
              <a:rPr lang="en-US" altLang="zh-TW" dirty="0" err="1"/>
              <a:t>lpID</a:t>
            </a:r>
            <a:r>
              <a:rPr lang="en-US" altLang="zh-TW" dirty="0"/>
              <a:t> and </a:t>
            </a:r>
            <a:r>
              <a:rPr lang="en-US" altLang="zh-TW" dirty="0" err="1"/>
              <a:t>dmID</a:t>
            </a:r>
            <a:r>
              <a:rPr lang="en-US" altLang="zh-TW" dirty="0"/>
              <a:t> can interchange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345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E25C19-EC17-48E1-9142-6D9E8391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757A4-7AFE-4C4E-B65B-9A367056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format of GEMs file should be similar to</a:t>
            </a:r>
          </a:p>
          <a:p>
            <a:endParaRPr lang="en-US" altLang="zh-TW" dirty="0"/>
          </a:p>
          <a:p>
            <a:r>
              <a:rPr lang="en-US" altLang="zh-TW" dirty="0"/>
              <a:t>SHG0180-181-182NR_hg38_cohesin_FDR_0.1_ALL_motifext4kbboth.region.PEanno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995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348A4-BB33-4A8A-943B-5DBFA02B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E7CC95-C92F-4D74-9C76-03DBC2767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format of Motif file should be similar to</a:t>
            </a:r>
          </a:p>
          <a:p>
            <a:endParaRPr lang="en-US" altLang="zh-TW" dirty="0"/>
          </a:p>
          <a:p>
            <a:r>
              <a:rPr lang="en-US" altLang="zh-TW" dirty="0"/>
              <a:t>CTCF_motifs_STORM_hg38_Ext4kbBoth_with_supermotif_domain_id_v3.bed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806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E071C-F97D-4511-A782-F7428D9D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Required python library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AD98FA-8A69-4740-9B7E-A3391011A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python/3.6.6</a:t>
            </a:r>
          </a:p>
          <a:p>
            <a:r>
              <a:rPr lang="en-US" altLang="zh-TW" dirty="0" err="1"/>
              <a:t>numpy</a:t>
            </a:r>
            <a:r>
              <a:rPr lang="en-US" altLang="zh-TW" dirty="0"/>
              <a:t>/1.18.1</a:t>
            </a:r>
          </a:p>
          <a:p>
            <a:r>
              <a:rPr lang="en-US" altLang="zh-TW" dirty="0"/>
              <a:t>pandas/1.0.1</a:t>
            </a:r>
          </a:p>
          <a:p>
            <a:r>
              <a:rPr lang="en-US" altLang="zh-TW" dirty="0" err="1"/>
              <a:t>matlibplot</a:t>
            </a:r>
            <a:r>
              <a:rPr lang="en-US" altLang="zh-TW" dirty="0"/>
              <a:t>/3.1.3</a:t>
            </a:r>
          </a:p>
          <a:p>
            <a:r>
              <a:rPr lang="en-US" altLang="zh-TW" dirty="0" err="1"/>
              <a:t>pybedtools</a:t>
            </a:r>
            <a:r>
              <a:rPr lang="en-US" altLang="zh-TW" dirty="0"/>
              <a:t>/0.8.1</a:t>
            </a:r>
          </a:p>
          <a:p>
            <a:r>
              <a:rPr lang="en-US" altLang="zh-TW" dirty="0" err="1"/>
              <a:t>tqdm</a:t>
            </a:r>
            <a:r>
              <a:rPr lang="en-US" altLang="zh-TW" dirty="0"/>
              <a:t>/4.41.1</a:t>
            </a:r>
          </a:p>
          <a:p>
            <a:r>
              <a:rPr lang="en-US" altLang="zh-TW" dirty="0" err="1"/>
              <a:t>scipy</a:t>
            </a:r>
            <a:r>
              <a:rPr lang="en-US" altLang="zh-TW" dirty="0"/>
              <a:t>/1.3.2</a:t>
            </a:r>
          </a:p>
          <a:p>
            <a:r>
              <a:rPr lang="en-US" altLang="zh-TW" dirty="0" err="1"/>
              <a:t>ipdb</a:t>
            </a:r>
            <a:r>
              <a:rPr lang="en-US" altLang="zh-TW" dirty="0"/>
              <a:t>/0.12.3</a:t>
            </a:r>
          </a:p>
          <a:p>
            <a:r>
              <a:rPr lang="en-US" altLang="zh-TW" dirty="0"/>
              <a:t>glob</a:t>
            </a:r>
          </a:p>
          <a:p>
            <a:r>
              <a:rPr lang="en-US" altLang="zh-TW" dirty="0"/>
              <a:t>time</a:t>
            </a:r>
          </a:p>
          <a:p>
            <a:r>
              <a:rPr lang="en-US" altLang="zh-TW" dirty="0" err="1"/>
              <a:t>functools</a:t>
            </a:r>
            <a:endParaRPr lang="en-US" altLang="zh-TW" dirty="0"/>
          </a:p>
          <a:p>
            <a:r>
              <a:rPr lang="en-US" altLang="zh-TW" dirty="0"/>
              <a:t>warnings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68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713133-0E42-491A-90EA-9A17BF02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Extract_GEMs_for_regions.py---Input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CABB4-6264-4CEE-AB76-0DFEE5068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path1: path for GEMs (i.e. ___</a:t>
            </a:r>
            <a:r>
              <a:rPr lang="en-US" altLang="zh-TW" dirty="0" err="1"/>
              <a:t>ALL.region.PEanno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path2: path for Region (i.e. ____PETcnt_G9.motifannot)</a:t>
            </a:r>
          </a:p>
          <a:p>
            <a:r>
              <a:rPr lang="en-US" altLang="zh-TW" dirty="0" err="1"/>
              <a:t>savebedpath</a:t>
            </a:r>
            <a:r>
              <a:rPr lang="en-US" altLang="zh-TW" dirty="0"/>
              <a:t>: path for saving extracted GEMs in .bed</a:t>
            </a:r>
          </a:p>
          <a:p>
            <a:r>
              <a:rPr lang="en-US" altLang="zh-TW" dirty="0" err="1"/>
              <a:t>savecsvpath</a:t>
            </a:r>
            <a:r>
              <a:rPr lang="en-US" altLang="zh-TW" dirty="0"/>
              <a:t>: path for saving summary table in .csv</a:t>
            </a:r>
          </a:p>
          <a:p>
            <a:r>
              <a:rPr lang="en-US" altLang="zh-TW" dirty="0" err="1"/>
              <a:t>tmpfilepath</a:t>
            </a:r>
            <a:r>
              <a:rPr lang="en-US" altLang="zh-TW" dirty="0"/>
              <a:t>: path for saving </a:t>
            </a:r>
            <a:r>
              <a:rPr lang="en-US" altLang="zh-TW" dirty="0" err="1"/>
              <a:t>tmpfiles</a:t>
            </a:r>
            <a:r>
              <a:rPr lang="en-US" altLang="zh-TW" dirty="0"/>
              <a:t> produced by </a:t>
            </a:r>
            <a:r>
              <a:rPr lang="en-US" altLang="zh-TW" dirty="0" err="1"/>
              <a:t>pybedtool</a:t>
            </a:r>
            <a:r>
              <a:rPr lang="en-US" altLang="zh-TW" dirty="0"/>
              <a:t>, a directory</a:t>
            </a:r>
          </a:p>
          <a:p>
            <a:r>
              <a:rPr lang="en-US" altLang="zh-TW" dirty="0" err="1"/>
              <a:t>Start_pos</a:t>
            </a:r>
            <a:r>
              <a:rPr lang="en-US" altLang="zh-TW" dirty="0"/>
              <a:t>/</a:t>
            </a:r>
            <a:r>
              <a:rPr lang="en-US" altLang="zh-TW" dirty="0" err="1"/>
              <a:t>End_pos</a:t>
            </a:r>
            <a:r>
              <a:rPr lang="en-US" altLang="zh-TW" dirty="0"/>
              <a:t>: start/end of the iteration (i.e. range(</a:t>
            </a:r>
            <a:r>
              <a:rPr lang="en-US" altLang="zh-TW" dirty="0" err="1"/>
              <a:t>start,end</a:t>
            </a:r>
            <a:r>
              <a:rPr lang="en-US" altLang="zh-TW" dirty="0"/>
              <a:t>))</a:t>
            </a:r>
          </a:p>
          <a:p>
            <a:r>
              <a:rPr lang="en-US" altLang="zh-TW" dirty="0"/>
              <a:t>Thread: for naming the csv file. (i.e. '0')</a:t>
            </a:r>
          </a:p>
          <a:p>
            <a:r>
              <a:rPr lang="en-US" altLang="zh-TW" dirty="0"/>
              <a:t>Length: Length of extension. Default = 4000 (int)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41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AD851-785F-4DD3-8DBA-25767C36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Extract_GEMs_for_regions.py---Output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DCD77E-8EEB-41C2-AD8A-78839C868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Bedfiles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 table for the statistic of </a:t>
            </a:r>
            <a:r>
              <a:rPr lang="en-US" altLang="zh-TW" dirty="0" err="1"/>
              <a:t>Bedfiles</a:t>
            </a:r>
            <a:r>
              <a:rPr lang="en-US" altLang="zh-TW" dirty="0"/>
              <a:t> (</a:t>
            </a:r>
            <a:r>
              <a:rPr lang="en-US" altLang="zh-TW" dirty="0" err="1"/>
              <a:t>All_Results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1177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1078</Words>
  <Application>Microsoft Office PowerPoint</Application>
  <PresentationFormat>寬螢幕</PresentationFormat>
  <Paragraphs>104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佈景主題</vt:lpstr>
      <vt:lpstr>Code document (Readme file)</vt:lpstr>
      <vt:lpstr>Content </vt:lpstr>
      <vt:lpstr>General</vt:lpstr>
      <vt:lpstr>General</vt:lpstr>
      <vt:lpstr>General</vt:lpstr>
      <vt:lpstr>General</vt:lpstr>
      <vt:lpstr>Required python library</vt:lpstr>
      <vt:lpstr>Extract_GEMs_for_regions.py---Input</vt:lpstr>
      <vt:lpstr>Extract_GEMs_for_regions.py---Output</vt:lpstr>
      <vt:lpstr>Plot_regions.py---Input</vt:lpstr>
      <vt:lpstr>Plot_regions.py---Output</vt:lpstr>
      <vt:lpstr>Cal_Slope.py---Input</vt:lpstr>
      <vt:lpstr>Cal_Slope.py---Output</vt:lpstr>
      <vt:lpstr>Cal_Slope.py---Parallelization</vt:lpstr>
      <vt:lpstr>MergeCVS.py---Input</vt:lpstr>
      <vt:lpstr>Frags_anno_cal.py---Input</vt:lpstr>
      <vt:lpstr>Frags_anno_cal.py---Output</vt:lpstr>
      <vt:lpstr>Reproduce_code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 helix</dc:title>
  <dc:creator>翌 簡</dc:creator>
  <cp:lastModifiedBy>翌 簡</cp:lastModifiedBy>
  <cp:revision>13</cp:revision>
  <dcterms:created xsi:type="dcterms:W3CDTF">2020-02-17T22:26:25Z</dcterms:created>
  <dcterms:modified xsi:type="dcterms:W3CDTF">2020-03-02T18:09:48Z</dcterms:modified>
</cp:coreProperties>
</file>