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Relationship Id="rId29" Type="http://schemas.openxmlformats.org/officeDocument/2006/relationships/image" Target="../media/image39.png"/><Relationship Id="rId30" Type="http://schemas.openxmlformats.org/officeDocument/2006/relationships/image" Target="../media/image40.png"/><Relationship Id="rId31" Type="http://schemas.openxmlformats.org/officeDocument/2006/relationships/image" Target="../media/image41.png"/><Relationship Id="rId32" Type="http://schemas.openxmlformats.org/officeDocument/2006/relationships/image" Target="../media/image42.png"/><Relationship Id="rId33" Type="http://schemas.openxmlformats.org/officeDocument/2006/relationships/image" Target="../media/image43.png"/><Relationship Id="rId34" Type="http://schemas.openxmlformats.org/officeDocument/2006/relationships/image" Target="../media/image44.png"/><Relationship Id="rId35" Type="http://schemas.openxmlformats.org/officeDocument/2006/relationships/image" Target="../media/image45.png"/><Relationship Id="rId36" Type="http://schemas.openxmlformats.org/officeDocument/2006/relationships/image" Target="../media/image46.png"/><Relationship Id="rId37" Type="http://schemas.openxmlformats.org/officeDocument/2006/relationships/image" Target="../media/image47.png"/><Relationship Id="rId38" Type="http://schemas.openxmlformats.org/officeDocument/2006/relationships/image" Target="../media/image48.png"/><Relationship Id="rId39" Type="http://schemas.openxmlformats.org/officeDocument/2006/relationships/image" Target="../media/image49.png"/><Relationship Id="rId40" Type="http://schemas.openxmlformats.org/officeDocument/2006/relationships/image" Target="../media/image50.png"/><Relationship Id="rId41" Type="http://schemas.openxmlformats.org/officeDocument/2006/relationships/image" Target="../media/image51.png"/><Relationship Id="rId42" Type="http://schemas.openxmlformats.org/officeDocument/2006/relationships/image" Target="../media/image52.png"/><Relationship Id="rId43" Type="http://schemas.openxmlformats.org/officeDocument/2006/relationships/image" Target="../media/image53.png"/><Relationship Id="rId44" Type="http://schemas.openxmlformats.org/officeDocument/2006/relationships/image" Target="../media/image54.png"/><Relationship Id="rId45" Type="http://schemas.openxmlformats.org/officeDocument/2006/relationships/image" Target="../media/image55.png"/><Relationship Id="rId46" Type="http://schemas.openxmlformats.org/officeDocument/2006/relationships/image" Target="../media/image56.png"/><Relationship Id="rId47" Type="http://schemas.openxmlformats.org/officeDocument/2006/relationships/image" Target="../media/image57.png"/><Relationship Id="rId48" Type="http://schemas.openxmlformats.org/officeDocument/2006/relationships/image" Target="../media/image58.png"/><Relationship Id="rId49" Type="http://schemas.openxmlformats.org/officeDocument/2006/relationships/image" Target="../media/image59.png"/><Relationship Id="rId50" Type="http://schemas.openxmlformats.org/officeDocument/2006/relationships/image" Target="../media/image60.png"/><Relationship Id="rId51" Type="http://schemas.openxmlformats.org/officeDocument/2006/relationships/image" Target="../media/image61.png"/><Relationship Id="rId52" Type="http://schemas.openxmlformats.org/officeDocument/2006/relationships/image" Target="../media/image62.png"/><Relationship Id="rId53" Type="http://schemas.openxmlformats.org/officeDocument/2006/relationships/image" Target="../media/image63.png"/><Relationship Id="rId54" Type="http://schemas.openxmlformats.org/officeDocument/2006/relationships/image" Target="../media/image64.png"/><Relationship Id="rId55" Type="http://schemas.openxmlformats.org/officeDocument/2006/relationships/image" Target="../media/image65.png"/><Relationship Id="rId56" Type="http://schemas.openxmlformats.org/officeDocument/2006/relationships/image" Target="../media/image66.png"/><Relationship Id="rId57" Type="http://schemas.openxmlformats.org/officeDocument/2006/relationships/image" Target="../media/image67.png"/><Relationship Id="rId58" Type="http://schemas.openxmlformats.org/officeDocument/2006/relationships/image" Target="../media/image68.png"/><Relationship Id="rId59" Type="http://schemas.openxmlformats.org/officeDocument/2006/relationships/image" Target="../media/image69.png"/><Relationship Id="rId60" Type="http://schemas.openxmlformats.org/officeDocument/2006/relationships/image" Target="../media/image70.png"/><Relationship Id="rId61" Type="http://schemas.openxmlformats.org/officeDocument/2006/relationships/image" Target="../media/image71.png"/><Relationship Id="rId62" Type="http://schemas.openxmlformats.org/officeDocument/2006/relationships/image" Target="../media/image72.png"/><Relationship Id="rId63" Type="http://schemas.openxmlformats.org/officeDocument/2006/relationships/image" Target="../media/image73.png"/><Relationship Id="rId64" Type="http://schemas.openxmlformats.org/officeDocument/2006/relationships/image" Target="../media/image74.png"/><Relationship Id="rId65" Type="http://schemas.openxmlformats.org/officeDocument/2006/relationships/image" Target="../media/image75.png"/><Relationship Id="rId66" Type="http://schemas.openxmlformats.org/officeDocument/2006/relationships/image" Target="../media/image76.png"/><Relationship Id="rId67" Type="http://schemas.openxmlformats.org/officeDocument/2006/relationships/image" Target="../media/image77.png"/><Relationship Id="rId68" Type="http://schemas.openxmlformats.org/officeDocument/2006/relationships/image" Target="../media/image78.png"/><Relationship Id="rId69" Type="http://schemas.openxmlformats.org/officeDocument/2006/relationships/image" Target="../media/image79.png"/><Relationship Id="rId70" Type="http://schemas.openxmlformats.org/officeDocument/2006/relationships/image" Target="../media/image80.png"/><Relationship Id="rId71" Type="http://schemas.openxmlformats.org/officeDocument/2006/relationships/image" Target="../media/image81.png"/><Relationship Id="rId72" Type="http://schemas.openxmlformats.org/officeDocument/2006/relationships/image" Target="../media/image8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86170" y="7215038"/>
            <a:ext cx="7193985" cy="2784962"/>
            <a:chOff x="12186170" y="7215038"/>
            <a:chExt cx="7193985" cy="27849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86170" y="7215038"/>
              <a:ext cx="7193985" cy="27849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9373" y="4114186"/>
            <a:ext cx="8638095" cy="27619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9547" y="6052747"/>
            <a:ext cx="6904762" cy="32380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99468" y="1134182"/>
            <a:ext cx="2828571" cy="4476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2390476" cy="4285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81307" y="1134182"/>
            <a:ext cx="2066667" cy="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07173" y="864007"/>
            <a:ext cx="1142689" cy="1142689"/>
            <a:chOff x="16407173" y="864007"/>
            <a:chExt cx="1142689" cy="11426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07173" y="864007"/>
              <a:ext cx="1142689" cy="114268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59990" y="7077898"/>
            <a:ext cx="5409524" cy="31047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2286" y="9561429"/>
            <a:ext cx="419048" cy="3809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8235" y="6947556"/>
            <a:ext cx="4606282" cy="2030643"/>
            <a:chOff x="1268235" y="6947556"/>
            <a:chExt cx="4606282" cy="20306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235" y="6947556"/>
              <a:ext cx="4606282" cy="20306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20089" y="5461464"/>
            <a:ext cx="7444229" cy="185418"/>
            <a:chOff x="3420089" y="5461464"/>
            <a:chExt cx="7444229" cy="1854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420089" y="5461464"/>
              <a:ext cx="7444229" cy="18541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2395" y="1229239"/>
            <a:ext cx="5304762" cy="53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80257" y="5795459"/>
            <a:ext cx="3582237" cy="659549"/>
            <a:chOff x="1780257" y="5795459"/>
            <a:chExt cx="3582237" cy="6595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0257" y="5795459"/>
              <a:ext cx="3582237" cy="6595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02257" y="5909959"/>
            <a:ext cx="2180952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84868" y="7120854"/>
            <a:ext cx="3057143" cy="10857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89189" y="3812217"/>
            <a:ext cx="800000" cy="4476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65643" y="3812217"/>
            <a:ext cx="2980952" cy="4476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15093" y="4322684"/>
            <a:ext cx="2561905" cy="4476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599620" y="3812220"/>
            <a:ext cx="466667" cy="48571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467527" y="3812217"/>
            <a:ext cx="1409524" cy="447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599620" y="4158087"/>
            <a:ext cx="466667" cy="48571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09144" y="4503944"/>
            <a:ext cx="466667" cy="4857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510597" y="4509327"/>
            <a:ext cx="1304762" cy="44761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557519" y="4158082"/>
            <a:ext cx="733333" cy="4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48630" y="3123369"/>
            <a:ext cx="384419" cy="384419"/>
            <a:chOff x="6948630" y="3123369"/>
            <a:chExt cx="384419" cy="3844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6948630" y="3123369"/>
              <a:ext cx="384419" cy="3844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13144" y="5685567"/>
            <a:ext cx="3021249" cy="577193"/>
            <a:chOff x="13113144" y="5685567"/>
            <a:chExt cx="3021249" cy="57719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13144" y="5685567"/>
              <a:ext cx="3021249" cy="57719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381869" y="5697100"/>
            <a:ext cx="2552381" cy="5428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513284" y="6432257"/>
            <a:ext cx="828571" cy="44761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542032" y="6435100"/>
            <a:ext cx="1209524" cy="41904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519665" y="6947352"/>
            <a:ext cx="828571" cy="44761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542032" y="6911751"/>
            <a:ext cx="2390476" cy="4571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160763" y="3068664"/>
            <a:ext cx="2480841" cy="577193"/>
            <a:chOff x="13160763" y="3068664"/>
            <a:chExt cx="2480841" cy="57719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160763" y="3068664"/>
              <a:ext cx="2480841" cy="57719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502711" y="3080604"/>
            <a:ext cx="1857143" cy="5428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701218" y="3020425"/>
            <a:ext cx="2651055" cy="577193"/>
            <a:chOff x="7701218" y="3020425"/>
            <a:chExt cx="2651055" cy="57719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01218" y="3020425"/>
              <a:ext cx="2651055" cy="57719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047610" y="3031958"/>
            <a:ext cx="2019048" cy="5428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08502" y="352868"/>
            <a:ext cx="6171429" cy="2695744"/>
            <a:chOff x="408502" y="352868"/>
            <a:chExt cx="6171429" cy="269574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8502" y="352868"/>
              <a:ext cx="6171429" cy="269574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56132" y="2233392"/>
            <a:ext cx="3216735" cy="3216735"/>
            <a:chOff x="1956132" y="2233392"/>
            <a:chExt cx="3216735" cy="321673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56132" y="2233392"/>
              <a:ext cx="3216735" cy="3216735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395127" y="1512666"/>
            <a:ext cx="1847619" cy="44761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341573" y="1510319"/>
            <a:ext cx="426747" cy="426747"/>
            <a:chOff x="4341573" y="1510319"/>
            <a:chExt cx="426747" cy="42674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41573" y="1510319"/>
              <a:ext cx="426747" cy="4267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572586" y="697427"/>
            <a:ext cx="1142689" cy="1142689"/>
            <a:chOff x="16572586" y="697427"/>
            <a:chExt cx="1142689" cy="114268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572586" y="697427"/>
              <a:ext cx="1142689" cy="114268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35759" y="8229307"/>
            <a:ext cx="436220" cy="436220"/>
            <a:chOff x="1335759" y="8229307"/>
            <a:chExt cx="436220" cy="43622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35759" y="8229307"/>
              <a:ext cx="436220" cy="4362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839867" y="8123879"/>
            <a:ext cx="1900016" cy="218110"/>
            <a:chOff x="1839867" y="8123879"/>
            <a:chExt cx="1900016" cy="21811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839867" y="8123879"/>
              <a:ext cx="1900016" cy="218110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789056" y="8061604"/>
            <a:ext cx="3580952" cy="857143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6695297" y="339090"/>
            <a:ext cx="1104762" cy="38095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701218" y="5656230"/>
            <a:ext cx="1898633" cy="577193"/>
            <a:chOff x="7701218" y="5656230"/>
            <a:chExt cx="1898633" cy="57719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701218" y="5656230"/>
              <a:ext cx="1898633" cy="577193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995361" y="5678931"/>
            <a:ext cx="1247619" cy="54285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949231" y="5746965"/>
            <a:ext cx="384419" cy="384419"/>
            <a:chOff x="6949231" y="5746965"/>
            <a:chExt cx="384419" cy="384419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-16200000">
              <a:off x="6949231" y="5746965"/>
              <a:ext cx="384419" cy="384419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9058530" y="6270595"/>
            <a:ext cx="1742857" cy="447619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1201060" y="6267713"/>
            <a:ext cx="609524" cy="41904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735554" y="5364434"/>
            <a:ext cx="7444229" cy="185418"/>
            <a:chOff x="8735554" y="5364434"/>
            <a:chExt cx="7444229" cy="185418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-16200000">
              <a:off x="8735554" y="5364434"/>
              <a:ext cx="7444229" cy="18541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264095" y="3131101"/>
            <a:ext cx="384419" cy="384419"/>
            <a:chOff x="12264095" y="3131101"/>
            <a:chExt cx="384419" cy="384419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-16200000">
              <a:off x="12264095" y="3131101"/>
              <a:ext cx="384419" cy="38441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274220" y="5735649"/>
            <a:ext cx="384419" cy="384419"/>
            <a:chOff x="12274220" y="5735649"/>
            <a:chExt cx="384419" cy="38441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-16200000">
              <a:off x="12274220" y="5735649"/>
              <a:ext cx="384419" cy="38441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121984" y="6763138"/>
            <a:ext cx="403953" cy="383755"/>
            <a:chOff x="9121984" y="6763138"/>
            <a:chExt cx="403953" cy="383755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121984" y="6763138"/>
              <a:ext cx="403953" cy="38375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520079" y="6761233"/>
            <a:ext cx="403953" cy="383755"/>
            <a:chOff x="9520079" y="6761233"/>
            <a:chExt cx="403953" cy="383755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520079" y="6761233"/>
              <a:ext cx="403953" cy="38375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918174" y="6768852"/>
            <a:ext cx="403953" cy="383755"/>
            <a:chOff x="9918174" y="6768852"/>
            <a:chExt cx="403953" cy="383755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918174" y="6768852"/>
              <a:ext cx="403953" cy="383755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7995045" y="6736529"/>
            <a:ext cx="742857" cy="447619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1296461" y="6803286"/>
            <a:ext cx="345682" cy="345682"/>
            <a:chOff x="11296461" y="6803286"/>
            <a:chExt cx="345682" cy="345682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1296461" y="6803286"/>
              <a:ext cx="345682" cy="34568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0301266" y="6774726"/>
            <a:ext cx="403953" cy="383755"/>
            <a:chOff x="10301266" y="6774726"/>
            <a:chExt cx="403953" cy="383755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301266" y="6774726"/>
              <a:ext cx="403953" cy="38375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1308522" y="6797168"/>
            <a:ext cx="388155" cy="334651"/>
            <a:chOff x="11308522" y="6797168"/>
            <a:chExt cx="388155" cy="334651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1308522" y="6797168"/>
              <a:ext cx="388155" cy="33465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9119578" y="7246075"/>
            <a:ext cx="403953" cy="383755"/>
            <a:chOff x="9119578" y="7246075"/>
            <a:chExt cx="403953" cy="383755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119578" y="7246075"/>
              <a:ext cx="403953" cy="38375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9517673" y="7244170"/>
            <a:ext cx="403953" cy="383755"/>
            <a:chOff x="9517673" y="7244170"/>
            <a:chExt cx="403953" cy="383755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9517673" y="7244170"/>
              <a:ext cx="403953" cy="38375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9915768" y="7251789"/>
            <a:ext cx="403953" cy="383755"/>
            <a:chOff x="9915768" y="7251789"/>
            <a:chExt cx="403953" cy="383755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915768" y="7251789"/>
              <a:ext cx="403953" cy="383755"/>
            </a:xfrm>
            <a:prstGeom prst="rect">
              <a:avLst/>
            </a:prstGeom>
          </p:spPr>
        </p:pic>
      </p:grpSp>
      <p:pic>
        <p:nvPicPr>
          <p:cNvPr id="109" name="Object 108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7992639" y="7219468"/>
            <a:ext cx="676190" cy="476190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11294055" y="7286223"/>
            <a:ext cx="345682" cy="345682"/>
            <a:chOff x="11294055" y="7286223"/>
            <a:chExt cx="345682" cy="345682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1294055" y="7286223"/>
              <a:ext cx="345682" cy="345682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1306116" y="7280105"/>
            <a:ext cx="388155" cy="334651"/>
            <a:chOff x="11306116" y="7280105"/>
            <a:chExt cx="388155" cy="334651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1306116" y="7280105"/>
              <a:ext cx="388155" cy="334651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9114164" y="7725618"/>
            <a:ext cx="403953" cy="383755"/>
            <a:chOff x="9114164" y="7725618"/>
            <a:chExt cx="403953" cy="383755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9114164" y="7725618"/>
              <a:ext cx="403953" cy="383755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9512259" y="7723714"/>
            <a:ext cx="403953" cy="383755"/>
            <a:chOff x="9512259" y="7723714"/>
            <a:chExt cx="403953" cy="383755"/>
          </a:xfrm>
        </p:grpSpPr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9512259" y="7723714"/>
              <a:ext cx="403953" cy="383755"/>
            </a:xfrm>
            <a:prstGeom prst="rect">
              <a:avLst/>
            </a:prstGeom>
          </p:spPr>
        </p:pic>
      </p:grpSp>
      <p:pic>
        <p:nvPicPr>
          <p:cNvPr id="122" name="Object 121"/>
          <p:cNvPicPr>
            <a:picLocks noChangeAspect="1"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7987229" y="7699010"/>
            <a:ext cx="600000" cy="447619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1288642" y="7765767"/>
            <a:ext cx="345682" cy="345682"/>
            <a:chOff x="11288642" y="7765767"/>
            <a:chExt cx="345682" cy="345682"/>
          </a:xfrm>
        </p:grpSpPr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1288642" y="7765767"/>
              <a:ext cx="345682" cy="345682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9111365" y="8171655"/>
            <a:ext cx="403953" cy="383755"/>
            <a:chOff x="9111365" y="8171655"/>
            <a:chExt cx="403953" cy="383755"/>
          </a:xfrm>
        </p:grpSpPr>
        <p:pic>
          <p:nvPicPr>
            <p:cNvPr id="127" name="Object 126"/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9111365" y="8171655"/>
              <a:ext cx="403953" cy="383755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9509460" y="8169750"/>
            <a:ext cx="403953" cy="383755"/>
            <a:chOff x="9509460" y="8169750"/>
            <a:chExt cx="403953" cy="383755"/>
          </a:xfrm>
        </p:grpSpPr>
        <p:pic>
          <p:nvPicPr>
            <p:cNvPr id="130" name="Object 129"/>
            <p:cNvPicPr>
              <a:picLocks noChangeAspect="1"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9509460" y="8169750"/>
              <a:ext cx="403953" cy="383755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9907556" y="8177369"/>
            <a:ext cx="403953" cy="383755"/>
            <a:chOff x="9907556" y="8177369"/>
            <a:chExt cx="403953" cy="383755"/>
          </a:xfrm>
        </p:grpSpPr>
        <p:pic>
          <p:nvPicPr>
            <p:cNvPr id="133" name="Object 132"/>
            <p:cNvPicPr>
              <a:picLocks noChangeAspect="1"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9907556" y="8177369"/>
              <a:ext cx="403953" cy="383755"/>
            </a:xfrm>
            <a:prstGeom prst="rect">
              <a:avLst/>
            </a:prstGeom>
          </p:spPr>
        </p:pic>
      </p:grpSp>
      <p:pic>
        <p:nvPicPr>
          <p:cNvPr id="135" name="Object 134"/>
          <p:cNvPicPr>
            <a:picLocks noChangeAspect="1"/>
          </p:cNvPicPr>
          <p:nvPr/>
        </p:nvPicPr>
        <p:blipFill>
          <a:blip r:embed="rId65" cstate="print"/>
          <a:stretch>
            <a:fillRect/>
          </a:stretch>
        </p:blipFill>
        <p:spPr>
          <a:xfrm>
            <a:off x="7984429" y="8145048"/>
            <a:ext cx="638095" cy="447619"/>
          </a:xfrm>
          <a:prstGeom prst="rect">
            <a:avLst/>
          </a:prstGeom>
        </p:spPr>
      </p:pic>
      <p:grpSp>
        <p:nvGrpSpPr>
          <p:cNvPr id="1036" name="그룹 1036"/>
          <p:cNvGrpSpPr/>
          <p:nvPr/>
        </p:nvGrpSpPr>
        <p:grpSpPr>
          <a:xfrm>
            <a:off x="11285843" y="8211803"/>
            <a:ext cx="345682" cy="345682"/>
            <a:chOff x="11285843" y="8211803"/>
            <a:chExt cx="345682" cy="345682"/>
          </a:xfrm>
        </p:grpSpPr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1285843" y="8211803"/>
              <a:ext cx="345682" cy="345682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1297903" y="8205685"/>
            <a:ext cx="388155" cy="334651"/>
            <a:chOff x="11297903" y="8205685"/>
            <a:chExt cx="388155" cy="334651"/>
          </a:xfrm>
        </p:grpSpPr>
        <p:pic>
          <p:nvPicPr>
            <p:cNvPr id="140" name="Object 139"/>
            <p:cNvPicPr>
              <a:picLocks noChangeAspect="1"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1297903" y="8205685"/>
              <a:ext cx="388155" cy="334651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9118984" y="8636417"/>
            <a:ext cx="403953" cy="383755"/>
            <a:chOff x="9118984" y="8636417"/>
            <a:chExt cx="403953" cy="383755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9118984" y="8636417"/>
              <a:ext cx="403953" cy="383755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9517079" y="8634512"/>
            <a:ext cx="403953" cy="383755"/>
            <a:chOff x="9517079" y="8634512"/>
            <a:chExt cx="403953" cy="383755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517079" y="8634512"/>
              <a:ext cx="403953" cy="383755"/>
            </a:xfrm>
            <a:prstGeom prst="rect">
              <a:avLst/>
            </a:prstGeom>
          </p:spPr>
        </p:pic>
      </p:grpSp>
      <p:pic>
        <p:nvPicPr>
          <p:cNvPr id="148" name="Object 147"/>
          <p:cNvPicPr>
            <a:picLocks noChangeAspect="1"/>
          </p:cNvPicPr>
          <p:nvPr/>
        </p:nvPicPr>
        <p:blipFill>
          <a:blip r:embed="rId70" cstate="print"/>
          <a:stretch>
            <a:fillRect/>
          </a:stretch>
        </p:blipFill>
        <p:spPr>
          <a:xfrm>
            <a:off x="7992048" y="8609810"/>
            <a:ext cx="1047619" cy="495238"/>
          </a:xfrm>
          <a:prstGeom prst="rect">
            <a:avLst/>
          </a:prstGeom>
        </p:spPr>
      </p:pic>
      <p:grpSp>
        <p:nvGrpSpPr>
          <p:cNvPr id="1040" name="그룹 1040"/>
          <p:cNvGrpSpPr/>
          <p:nvPr/>
        </p:nvGrpSpPr>
        <p:grpSpPr>
          <a:xfrm>
            <a:off x="11293462" y="8676565"/>
            <a:ext cx="345682" cy="345682"/>
            <a:chOff x="11293462" y="8676565"/>
            <a:chExt cx="345682" cy="345682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1293462" y="8676565"/>
              <a:ext cx="345682" cy="345682"/>
            </a:xfrm>
            <a:prstGeom prst="rect">
              <a:avLst/>
            </a:prstGeom>
          </p:spPr>
        </p:pic>
      </p:grpSp>
      <p:pic>
        <p:nvPicPr>
          <p:cNvPr id="152" name="Object 151"/>
          <p:cNvPicPr>
            <a:picLocks noChangeAspect="1"/>
          </p:cNvPicPr>
          <p:nvPr/>
        </p:nvPicPr>
        <p:blipFill>
          <a:blip r:embed="rId72" cstate="print"/>
          <a:stretch>
            <a:fillRect/>
          </a:stretch>
        </p:blipFill>
        <p:spPr>
          <a:xfrm>
            <a:off x="472286" y="9561429"/>
            <a:ext cx="438095" cy="380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8983" y="1105488"/>
            <a:ext cx="3619048" cy="8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50519" y="1283810"/>
            <a:ext cx="11915278" cy="144553"/>
            <a:chOff x="5850519" y="1283810"/>
            <a:chExt cx="11915278" cy="1445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0519" y="1283810"/>
              <a:ext cx="11915278" cy="14455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6838" y="6525594"/>
            <a:ext cx="2342857" cy="10857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1403" y="3827508"/>
            <a:ext cx="5333333" cy="31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85857" y="5032424"/>
            <a:ext cx="438095" cy="438095"/>
            <a:chOff x="5985857" y="5032424"/>
            <a:chExt cx="438095" cy="43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5857" y="5032424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90943" y="5032424"/>
            <a:ext cx="438095" cy="438095"/>
            <a:chOff x="11690943" y="5032424"/>
            <a:chExt cx="438095" cy="4380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90943" y="5032424"/>
              <a:ext cx="438095" cy="43809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59118" y="6510556"/>
            <a:ext cx="1561905" cy="10857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13672" y="3812466"/>
            <a:ext cx="4828571" cy="31142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46584" y="6525594"/>
            <a:ext cx="1561905" cy="108571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89901" y="3827504"/>
            <a:ext cx="5133333" cy="311428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2286" y="9561429"/>
            <a:ext cx="438095" cy="380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76804" y="835285"/>
            <a:ext cx="6171429" cy="1172276"/>
            <a:chOff x="-2676804" y="835285"/>
            <a:chExt cx="6171429" cy="11722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676804" y="835285"/>
              <a:ext cx="6171429" cy="11722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872" y="776239"/>
            <a:ext cx="2857143" cy="14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81155" y="1283810"/>
            <a:ext cx="14604559" cy="148798"/>
            <a:chOff x="3681155" y="1283810"/>
            <a:chExt cx="14604559" cy="1487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1155" y="1283810"/>
              <a:ext cx="14604559" cy="1487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5150" y="2540525"/>
            <a:ext cx="6209524" cy="16380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8077" y="3740496"/>
            <a:ext cx="3523810" cy="990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03344" y="7194553"/>
            <a:ext cx="8247619" cy="8761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6649" y="2266249"/>
            <a:ext cx="5371429" cy="5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79001" y="2016627"/>
            <a:ext cx="4677737" cy="4677737"/>
            <a:chOff x="13079001" y="2016627"/>
            <a:chExt cx="4677737" cy="467773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79001" y="2016627"/>
              <a:ext cx="4677737" cy="46777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99195" y="2007561"/>
            <a:ext cx="4728608" cy="4677737"/>
            <a:chOff x="8399195" y="2007561"/>
            <a:chExt cx="4728608" cy="467773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99195" y="2007561"/>
              <a:ext cx="4728608" cy="467773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0487" y="4829639"/>
            <a:ext cx="6295238" cy="348571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5634" y="9561429"/>
            <a:ext cx="438095" cy="380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76804" y="835285"/>
            <a:ext cx="6171429" cy="1172276"/>
            <a:chOff x="-2676804" y="835285"/>
            <a:chExt cx="6171429" cy="11722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676804" y="835285"/>
              <a:ext cx="6171429" cy="11722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872" y="776239"/>
            <a:ext cx="2857143" cy="14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81155" y="1283810"/>
            <a:ext cx="14604559" cy="148798"/>
            <a:chOff x="3681155" y="1283810"/>
            <a:chExt cx="14604559" cy="1487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1155" y="1283810"/>
              <a:ext cx="14604559" cy="1487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5222" y="2570603"/>
            <a:ext cx="9895238" cy="16380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8077" y="3740496"/>
            <a:ext cx="4628571" cy="990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04763" y="8583629"/>
            <a:ext cx="7161905" cy="8761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6649" y="2266249"/>
            <a:ext cx="5419048" cy="5428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0487" y="4829639"/>
            <a:ext cx="7047619" cy="37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70142" y="2007561"/>
            <a:ext cx="2171662" cy="3080730"/>
            <a:chOff x="11670142" y="2007561"/>
            <a:chExt cx="2171662" cy="308073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70142" y="2007561"/>
              <a:ext cx="2171662" cy="30807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30051" y="5088291"/>
            <a:ext cx="2211752" cy="3126152"/>
            <a:chOff x="11630051" y="5088291"/>
            <a:chExt cx="2211752" cy="31261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30051" y="5088291"/>
              <a:ext cx="2211752" cy="31261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20292" y="2007561"/>
            <a:ext cx="2160560" cy="3072669"/>
            <a:chOff x="13820292" y="2007561"/>
            <a:chExt cx="2160560" cy="30726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20292" y="2007561"/>
              <a:ext cx="2160560" cy="30726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01244" y="5086022"/>
            <a:ext cx="2213556" cy="3125021"/>
            <a:chOff x="13801244" y="5086022"/>
            <a:chExt cx="2213556" cy="312502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01244" y="5086022"/>
              <a:ext cx="2213556" cy="31250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76804" y="835285"/>
            <a:ext cx="6171429" cy="1172276"/>
            <a:chOff x="-2676804" y="835285"/>
            <a:chExt cx="6171429" cy="11722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676804" y="835285"/>
              <a:ext cx="6171429" cy="11722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872" y="776239"/>
            <a:ext cx="2857143" cy="14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81155" y="1283810"/>
            <a:ext cx="14604559" cy="148798"/>
            <a:chOff x="3681155" y="1283810"/>
            <a:chExt cx="14604559" cy="1487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1155" y="1283810"/>
              <a:ext cx="14604559" cy="1487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5222" y="2570603"/>
            <a:ext cx="6295238" cy="16380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8077" y="3740496"/>
            <a:ext cx="3780952" cy="990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20740" y="8089401"/>
            <a:ext cx="6533333" cy="4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6649" y="2266249"/>
            <a:ext cx="2352381" cy="5428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6649" y="4919868"/>
            <a:ext cx="7019048" cy="29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65898" y="1752359"/>
            <a:ext cx="5034513" cy="6013144"/>
            <a:chOff x="9765898" y="1752359"/>
            <a:chExt cx="5034513" cy="60131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65898" y="1752359"/>
              <a:ext cx="5034513" cy="60131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49275" y="3261390"/>
            <a:ext cx="4149875" cy="4504114"/>
            <a:chOff x="14049275" y="3261390"/>
            <a:chExt cx="4149875" cy="45041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049275" y="3261390"/>
              <a:ext cx="4149875" cy="45041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66870" y="1073283"/>
            <a:ext cx="12696727" cy="106667"/>
            <a:chOff x="4566870" y="1073283"/>
            <a:chExt cx="12696727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6870" y="1073283"/>
              <a:ext cx="12696727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2023" y="612083"/>
            <a:ext cx="3057143" cy="1171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19012" y="5376383"/>
            <a:ext cx="4605009" cy="106667"/>
            <a:chOff x="-219012" y="5376383"/>
            <a:chExt cx="4605009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219012" y="5376383"/>
              <a:ext cx="4605009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15679" y="2480320"/>
            <a:ext cx="733333" cy="5142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381" y="3003192"/>
            <a:ext cx="4647619" cy="157142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48657" y="3573174"/>
            <a:ext cx="1047619" cy="4095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05432" y="4173253"/>
            <a:ext cx="7219048" cy="19238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48657" y="4903698"/>
            <a:ext cx="1114286" cy="4095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09196" y="5505343"/>
            <a:ext cx="2561905" cy="145714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88035" y="7135263"/>
            <a:ext cx="1104762" cy="4095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01991" y="6893374"/>
            <a:ext cx="3695238" cy="6761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88506" y="6165083"/>
            <a:ext cx="1038095" cy="4095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2021-03-21T15:39:18Z</dcterms:created>
  <dcterms:modified xsi:type="dcterms:W3CDTF">2021-03-21T15:39:18Z</dcterms:modified>
</cp:coreProperties>
</file>