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58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33" autoAdjust="0"/>
  </p:normalViewPr>
  <p:slideViewPr>
    <p:cSldViewPr snapToGrid="0">
      <p:cViewPr>
        <p:scale>
          <a:sx n="40" d="100"/>
          <a:sy n="40" d="100"/>
        </p:scale>
        <p:origin x="10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C1B9FFF-791D-4391-9B07-289324C07686}" type="datetimeFigureOut">
              <a:rPr lang="ko-KR" altLang="en-US" smtClean="0"/>
              <a:pPr/>
              <a:t>2020-02-21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984CB9C0-687E-4756-B747-A72527A959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B9C0-687E-4756-B747-A72527A959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1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0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바른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바른고딕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13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3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0DF-E66F-4C29-A625-18E96E8E69F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51A2-2D41-4B81-B782-0A4E0BBC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4FFD0DF-E66F-4C29-A625-18E96E8E69F4}" type="datetimeFigureOut">
              <a:rPr lang="ko-KR" altLang="en-US" smtClean="0"/>
              <a:pPr/>
              <a:t>2020-02-21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B951A2-2D41-4B81-B782-0A4E0BBCCE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7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63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5339143" y="510798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6721">
                    <a:lumMod val="7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강수경  김민진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C6721">
                  <a:lumMod val="7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91867" y="4219427"/>
            <a:ext cx="3330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EE1A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IDTasty Road</a:t>
            </a:r>
            <a:endParaRPr kumimoji="0" lang="ko-KR" altLang="en-US" sz="4800" b="1" i="0" u="none" strike="noStrike" kern="1200" cap="none" spc="-300" normalizeH="0" baseline="0" noProof="0" dirty="0">
              <a:ln>
                <a:noFill/>
              </a:ln>
              <a:solidFill>
                <a:srgbClr val="EE1A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페이지</a:t>
            </a:r>
            <a:r>
              <a:rPr kumimoji="0" lang="ko-KR" altLang="en-US" sz="2400" b="0" i="0" u="none" strike="noStrike" kern="1200" cap="none" spc="-150" normalizeH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 별 기능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1673961" y="1225161"/>
            <a:ext cx="8844079" cy="5528613"/>
            <a:chOff x="2198062" y="1065640"/>
            <a:chExt cx="8844079" cy="5528613"/>
          </a:xfrm>
        </p:grpSpPr>
        <p:grpSp>
          <p:nvGrpSpPr>
            <p:cNvPr id="2" name="그룹 1"/>
            <p:cNvGrpSpPr/>
            <p:nvPr/>
          </p:nvGrpSpPr>
          <p:grpSpPr>
            <a:xfrm>
              <a:off x="2198062" y="1065640"/>
              <a:ext cx="8844079" cy="4976578"/>
              <a:chOff x="2198062" y="1065640"/>
              <a:chExt cx="8844079" cy="4976578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3040422" y="1571699"/>
                <a:ext cx="0" cy="30004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863374" y="1525295"/>
                <a:ext cx="0" cy="27504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6611595" y="1431029"/>
                <a:ext cx="0" cy="4611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8408934" y="1431029"/>
                <a:ext cx="0" cy="3969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endCxn id="43" idx="2"/>
              </p:cNvCxnSpPr>
              <p:nvPr/>
            </p:nvCxnSpPr>
            <p:spPr>
              <a:xfrm flipH="1">
                <a:off x="10221947" y="1490048"/>
                <a:ext cx="58087" cy="31999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1" idx="3"/>
                <a:endCxn id="36" idx="3"/>
              </p:cNvCxnSpPr>
              <p:nvPr/>
            </p:nvCxnSpPr>
            <p:spPr>
              <a:xfrm>
                <a:off x="3838450" y="2332643"/>
                <a:ext cx="7189358" cy="0"/>
              </a:xfrm>
              <a:prstGeom prst="line">
                <a:avLst/>
              </a:prstGeom>
              <a:ln>
                <a:solidFill>
                  <a:srgbClr val="454B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모서리가 둥근 직사각형 30"/>
              <p:cNvSpPr/>
              <p:nvPr/>
            </p:nvSpPr>
            <p:spPr>
              <a:xfrm>
                <a:off x="2198062" y="1911345"/>
                <a:ext cx="1640388" cy="842596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로그인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995401" y="1911345"/>
                <a:ext cx="1640388" cy="842596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회원가입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5792741" y="1911345"/>
                <a:ext cx="1640388" cy="842596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맛집 순위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7590080" y="1911345"/>
                <a:ext cx="1640388" cy="842596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상세 리뷰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9387420" y="1911345"/>
                <a:ext cx="1640388" cy="842596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리뷰 작성</a:t>
                </a: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5781259" y="2902348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총점 순위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5775728" y="3847439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맛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/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거리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/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회전율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/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가성비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순위</a:t>
                </a: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7596353" y="3854457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가게 상세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점수</a:t>
                </a: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7596353" y="4806566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코멘트 보기</a:t>
                </a: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9401753" y="2895330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항목별 별점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매기기</a:t>
                </a: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9401753" y="3847439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코멘트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남기기</a:t>
                </a: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6611595" y="1348277"/>
                <a:ext cx="0" cy="386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모서리가 둥근 직사각형 58"/>
              <p:cNvSpPr/>
              <p:nvPr/>
            </p:nvSpPr>
            <p:spPr>
              <a:xfrm>
                <a:off x="2199541" y="2902348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회원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 </a:t>
                </a:r>
                <a:r>
                  <a:rPr kumimoji="0" lang="ko-KR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체크</a:t>
                </a:r>
                <a:endPara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776430" y="4806566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카테고리 별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순위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89661" y="2902348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아이디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중복 체크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198062" y="1065640"/>
                <a:ext cx="8829746" cy="715091"/>
              </a:xfrm>
              <a:prstGeom prst="roundRect">
                <a:avLst/>
              </a:prstGeom>
              <a:solidFill>
                <a:srgbClr val="FFAD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4E66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맛집 랭킹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4E66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69" name="포인트가 5개인 별 68"/>
              <p:cNvSpPr/>
              <p:nvPr/>
            </p:nvSpPr>
            <p:spPr>
              <a:xfrm>
                <a:off x="4902098" y="1311064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70" name="포인트가 5개인 별 69"/>
              <p:cNvSpPr/>
              <p:nvPr/>
            </p:nvSpPr>
            <p:spPr>
              <a:xfrm>
                <a:off x="5204215" y="1311064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71" name="포인트가 5개인 별 70"/>
              <p:cNvSpPr/>
              <p:nvPr/>
            </p:nvSpPr>
            <p:spPr>
              <a:xfrm>
                <a:off x="5506332" y="1311064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7486621" y="1302845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7788738" y="1302845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8090855" y="1302845"/>
                <a:ext cx="230238" cy="230238"/>
              </a:xfrm>
              <a:prstGeom prst="star5">
                <a:avLst/>
              </a:prstGeom>
              <a:solidFill>
                <a:srgbClr val="8A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989661" y="3854457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입력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예외 처리</a:t>
                </a: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7596353" y="2902348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가게 소개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199541" y="3854457"/>
                <a:ext cx="1640388" cy="842596"/>
              </a:xfrm>
              <a:prstGeom prst="roundRect">
                <a:avLst/>
              </a:prstGeom>
              <a:solidFill>
                <a:srgbClr val="8EC3A7"/>
              </a:solidFill>
              <a:ln>
                <a:solidFill>
                  <a:srgbClr val="454B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세션 설정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5792741" y="5751657"/>
              <a:ext cx="1640388" cy="842596"/>
            </a:xfrm>
            <a:prstGeom prst="roundRect">
              <a:avLst/>
            </a:prstGeom>
            <a:solidFill>
              <a:srgbClr val="8EC3A7"/>
            </a:solidFill>
            <a:ln>
              <a:solidFill>
                <a:srgbClr val="454B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가게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2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스토리보드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" name="직선 연결선 3"/>
          <p:cNvCxnSpPr/>
          <p:nvPr/>
        </p:nvCxnSpPr>
        <p:spPr>
          <a:xfrm>
            <a:off x="0" y="1423851"/>
            <a:ext cx="431074" cy="0"/>
          </a:xfrm>
          <a:prstGeom prst="line">
            <a:avLst/>
          </a:prstGeom>
          <a:ln cap="sq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074" y="1146852"/>
            <a:ext cx="4217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로그인 및 회원가입 페이지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736000"/>
            <a:ext cx="4931111" cy="262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2736000"/>
            <a:ext cx="4931109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스토리보드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7430440" cy="39600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0" y="1423851"/>
            <a:ext cx="431074" cy="0"/>
          </a:xfrm>
          <a:prstGeom prst="line">
            <a:avLst/>
          </a:prstGeom>
          <a:ln cap="sq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073" y="1146852"/>
            <a:ext cx="10682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메인 화면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총점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맛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가성비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거리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회전율 기준 순위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및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식당 검색 </a:t>
            </a:r>
          </a:p>
        </p:txBody>
      </p:sp>
    </p:spTree>
    <p:extLst>
      <p:ext uri="{BB962C8B-B14F-4D97-AF65-F5344CB8AC3E}">
        <p14:creationId xmlns:p14="http://schemas.microsoft.com/office/powerpoint/2010/main" val="40469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스토리보드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7430439" cy="3960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0" y="1146852"/>
            <a:ext cx="6308004" cy="553998"/>
            <a:chOff x="0" y="1146852"/>
            <a:chExt cx="6308004" cy="553998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423851"/>
              <a:ext cx="431074" cy="0"/>
            </a:xfrm>
            <a:prstGeom prst="line">
              <a:avLst/>
            </a:prstGeom>
            <a:ln cap="sq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1074" y="1146852"/>
              <a:ext cx="58769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메인 화면</a:t>
              </a:r>
              <a:r>
                <a:rPr kumimoji="0" lang="en-US" altLang="ko-KR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: </a:t>
              </a: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음식 종류별 카테고리 분류</a:t>
              </a:r>
              <a:endPara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3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스토리보드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736000"/>
            <a:ext cx="4931110" cy="2628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0" y="1146852"/>
            <a:ext cx="6851421" cy="553998"/>
            <a:chOff x="0" y="1146852"/>
            <a:chExt cx="6851421" cy="553998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423851"/>
              <a:ext cx="431074" cy="0"/>
            </a:xfrm>
            <a:prstGeom prst="line">
              <a:avLst/>
            </a:prstGeom>
            <a:ln cap="sq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1074" y="1146852"/>
              <a:ext cx="64203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리뷰 페이지</a:t>
              </a:r>
              <a:r>
                <a:rPr kumimoji="0" lang="en-US" altLang="ko-KR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: </a:t>
              </a: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항목별 점수</a:t>
              </a:r>
              <a:r>
                <a:rPr kumimoji="0" lang="en-US" altLang="ko-KR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, </a:t>
              </a: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리뷰 목록 조회</a:t>
              </a:r>
              <a:endPara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2736000"/>
            <a:ext cx="493111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스토리보드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736000"/>
            <a:ext cx="4931109" cy="2628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0" y="1146852"/>
            <a:ext cx="6051523" cy="553998"/>
            <a:chOff x="0" y="1146852"/>
            <a:chExt cx="6051523" cy="55399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0" y="1423851"/>
              <a:ext cx="431074" cy="0"/>
            </a:xfrm>
            <a:prstGeom prst="line">
              <a:avLst/>
            </a:prstGeom>
            <a:ln cap="sq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1074" y="1146852"/>
              <a:ext cx="56204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리뷰 작성</a:t>
              </a:r>
              <a:r>
                <a:rPr kumimoji="0" lang="en-US" altLang="ko-KR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: </a:t>
              </a:r>
              <a:r>
                <a:rPr kumimoji="0" lang="ko-KR" altLang="en-US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E4C2">
                      <a:lumMod val="25000"/>
                    </a:srgbClr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점수 부여 및 코멘트 추가</a:t>
              </a:r>
              <a:endPara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2736000"/>
            <a:ext cx="493111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" name="TextBox 45"/>
          <p:cNvSpPr txBox="1"/>
          <p:nvPr/>
        </p:nvSpPr>
        <p:spPr>
          <a:xfrm>
            <a:off x="104775" y="455069"/>
            <a:ext cx="226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Time Table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8" r="88" b="25372"/>
          <a:stretch/>
        </p:blipFill>
        <p:spPr>
          <a:xfrm>
            <a:off x="2427430" y="978289"/>
            <a:ext cx="7337140" cy="56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8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485691" y="2751556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03	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기대효과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39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496" y="5060255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메뉴 선정 시간 단축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1403" y="5060255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맛집</a:t>
            </a: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 </a:t>
            </a:r>
            <a:r>
              <a:rPr kumimoji="0" lang="ko-KR" altLang="en-US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정보 공유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2337" y="5060255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신뢰도 높은 정보 획득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1" name="TextBox 20"/>
          <p:cNvSpPr txBox="1"/>
          <p:nvPr/>
        </p:nvSpPr>
        <p:spPr>
          <a:xfrm>
            <a:off x="104775" y="455069"/>
            <a:ext cx="226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03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기대효과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70" y="2618167"/>
            <a:ext cx="1621666" cy="16216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84" y="2601991"/>
            <a:ext cx="1654018" cy="16540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179" y="2618167"/>
            <a:ext cx="1751096" cy="17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064" y="44798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C6721">
                    <a:lumMod val="7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감사합니다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DC6721">
                  <a:lumMod val="7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8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570097" y="1865291"/>
            <a:ext cx="4518584" cy="3233282"/>
            <a:chOff x="1187743" y="1183584"/>
            <a:chExt cx="4518584" cy="3233282"/>
          </a:xfrm>
        </p:grpSpPr>
        <p:sp>
          <p:nvSpPr>
            <p:cNvPr id="21" name="TextBox 20"/>
            <p:cNvSpPr txBox="1"/>
            <p:nvPr/>
          </p:nvSpPr>
          <p:spPr>
            <a:xfrm>
              <a:off x="1187743" y="1183584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01	</a:t>
              </a:r>
              <a:r>
                <a:rPr kumimoji="0" lang="ko-KR" altLang="en-US" sz="18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기획의도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7743" y="2110024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02	</a:t>
              </a:r>
              <a:r>
                <a:rPr kumimoji="0" lang="ko-KR" altLang="en-US" sz="18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구성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743" y="3955201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03	</a:t>
              </a:r>
              <a:r>
                <a:rPr kumimoji="0" lang="ko-KR" altLang="en-US" sz="18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기대효과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64933" y="2627773"/>
              <a:ext cx="354139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데이터베이스</a:t>
              </a:r>
              <a:endPara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  <a:p>
              <a:pPr marL="180975" marR="0" lvl="0" indent="-180975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클래스</a:t>
              </a:r>
              <a:endParaRPr kumimoji="0" lang="en-US" altLang="ko-KR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  <a:p>
              <a:pPr marL="180975" marR="0" lvl="0" indent="-180975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스토리보드</a:t>
              </a:r>
              <a:endPara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39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8B03A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B03A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8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504927" y="2762838"/>
            <a:ext cx="21275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01	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기획의도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39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775" y="455069"/>
            <a:ext cx="226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01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기획의도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1906416"/>
            <a:ext cx="4639627" cy="35063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0" y="3299722"/>
            <a:ext cx="1712532" cy="1712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59" y="1906416"/>
            <a:ext cx="1055414" cy="1053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49" y="3734772"/>
            <a:ext cx="1277482" cy="12774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1" y="3734772"/>
            <a:ext cx="1176862" cy="11768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4561">
            <a:off x="4030032" y="2418452"/>
            <a:ext cx="881270" cy="8812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1561">
            <a:off x="1154471" y="2519134"/>
            <a:ext cx="881270" cy="8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040" y="3428908"/>
            <a:ext cx="4277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점심식사를</a:t>
            </a:r>
            <a:r>
              <a:rPr kumimoji="0" lang="ko-KR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선택하는 </a:t>
            </a:r>
            <a:r>
              <a:rPr kumimoji="0" lang="ko-KR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기준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041" y="4175971"/>
            <a:ext cx="42771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모바일 식권 서비스인 식권대장 운영사 벤디스가 직장인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1,398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명을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대상으로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직장인 점심시간 이용현황 설문 조사를 실시했다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.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이에 따르면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직장인이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선택하는 점심식사 식당 조건으로는 맛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(44.8%),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저렴하고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푸짐한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(21.6%),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사무실에서 가까운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(12.2%),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음식이 빨리 나오는 곳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(11.3%),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순을 나타냈다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rPr>
              <a:t>.  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" name="직선 연결선 23"/>
          <p:cNvCxnSpPr/>
          <p:nvPr/>
        </p:nvCxnSpPr>
        <p:spPr>
          <a:xfrm>
            <a:off x="5364480" y="2008792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077243" y="1227831"/>
            <a:ext cx="5325410" cy="4956153"/>
            <a:chOff x="1968925" y="1325911"/>
            <a:chExt cx="5399881" cy="526525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20445" t="23264" r="38361" b="4759"/>
            <a:stretch/>
          </p:blipFill>
          <p:spPr>
            <a:xfrm>
              <a:off x="2009016" y="1325911"/>
              <a:ext cx="5359790" cy="526525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331655" y="3312209"/>
              <a:ext cx="1083213" cy="7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맛있는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(44.8%)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2152" y="5230392"/>
              <a:ext cx="2186453" cy="7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저렴하고 푸짐한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(21.6%)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68925" y="3976125"/>
              <a:ext cx="2186453" cy="7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가까운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(12.2%)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4112" y="2703509"/>
              <a:ext cx="2186453" cy="7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빨리 나오는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(11.3%)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8135" y="1957702"/>
              <a:ext cx="2186453" cy="7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기타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(10.1%)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4775" y="455069"/>
            <a:ext cx="226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01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기획의도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3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8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485691" y="2751556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	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39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" y="0"/>
            <a:ext cx="1663680" cy="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데이터베이스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17" y="1620882"/>
            <a:ext cx="7863465" cy="44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클래스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242091" y="1754441"/>
            <a:ext cx="2962752" cy="1957855"/>
            <a:chOff x="812414" y="1464614"/>
            <a:chExt cx="2791636" cy="1704975"/>
          </a:xfrm>
        </p:grpSpPr>
        <p:sp>
          <p:nvSpPr>
            <p:cNvPr id="80" name="직사각형 79"/>
            <p:cNvSpPr/>
            <p:nvPr/>
          </p:nvSpPr>
          <p:spPr>
            <a:xfrm>
              <a:off x="812414" y="1464614"/>
              <a:ext cx="2791636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MemberVO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MemeberDAO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MemberDAOimpl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29423" y="1580605"/>
              <a:ext cx="2557618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회원 정보 관리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748309" y="1754442"/>
            <a:ext cx="2962752" cy="1957855"/>
            <a:chOff x="812414" y="1464614"/>
            <a:chExt cx="2791636" cy="1704975"/>
          </a:xfrm>
        </p:grpSpPr>
        <p:sp>
          <p:nvSpPr>
            <p:cNvPr id="93" name="직사각형 92"/>
            <p:cNvSpPr/>
            <p:nvPr/>
          </p:nvSpPr>
          <p:spPr>
            <a:xfrm>
              <a:off x="812414" y="1464614"/>
              <a:ext cx="2791636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PlaceVO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Place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DAO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Place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DAOimpl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29423" y="1580605"/>
              <a:ext cx="2557618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식당 정보 관리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242091" y="4164270"/>
            <a:ext cx="2962752" cy="1957855"/>
            <a:chOff x="812414" y="1464614"/>
            <a:chExt cx="2791636" cy="1704975"/>
          </a:xfrm>
        </p:grpSpPr>
        <p:sp>
          <p:nvSpPr>
            <p:cNvPr id="96" name="직사각형 95"/>
            <p:cNvSpPr/>
            <p:nvPr/>
          </p:nvSpPr>
          <p:spPr>
            <a:xfrm>
              <a:off x="812414" y="1464614"/>
              <a:ext cx="2791636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ReviewVO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Review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DAO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ReviewDAOimpl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423" y="1580605"/>
              <a:ext cx="2557618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리뷰 정보 관리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748309" y="4164271"/>
            <a:ext cx="2962752" cy="1957855"/>
            <a:chOff x="812414" y="1464614"/>
            <a:chExt cx="2791636" cy="1704975"/>
          </a:xfrm>
        </p:grpSpPr>
        <p:sp>
          <p:nvSpPr>
            <p:cNvPr id="99" name="직사각형 98"/>
            <p:cNvSpPr/>
            <p:nvPr/>
          </p:nvSpPr>
          <p:spPr>
            <a:xfrm>
              <a:off x="812414" y="1464614"/>
              <a:ext cx="2791636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ProjectService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ProjectController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    (</a:t>
              </a: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서블릿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rPr>
                <a:t>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29423" y="1580605"/>
              <a:ext cx="2557618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클라이언트 요청 처리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02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클래스 다이어그램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12" y="1259375"/>
            <a:ext cx="9703981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오늘의PPT색상테마046_상큼오렌지">
    <a:dk1>
      <a:srgbClr val="3A3838"/>
    </a:dk1>
    <a:lt1>
      <a:srgbClr val="FFFFFF"/>
    </a:lt1>
    <a:dk2>
      <a:srgbClr val="8A8686"/>
    </a:dk2>
    <a:lt2>
      <a:srgbClr val="F2F2F2"/>
    </a:lt2>
    <a:accent1>
      <a:srgbClr val="DC6721"/>
    </a:accent1>
    <a:accent2>
      <a:srgbClr val="F8B03A"/>
    </a:accent2>
    <a:accent3>
      <a:srgbClr val="FFD37C"/>
    </a:accent3>
    <a:accent4>
      <a:srgbClr val="FBE4C2"/>
    </a:accent4>
    <a:accent5>
      <a:srgbClr val="F6CAE2"/>
    </a:accent5>
    <a:accent6>
      <a:srgbClr val="FF77C2"/>
    </a:accent6>
    <a:hlink>
      <a:srgbClr val="2B2929"/>
    </a:hlink>
    <a:folHlink>
      <a:srgbClr val="2B2929"/>
    </a:folHlink>
  </a:clrScheme>
</a:themeOverride>
</file>

<file path=ppt/theme/themeOverride2.xml><?xml version="1.0" encoding="utf-8"?>
<a:themeOverride xmlns:a="http://schemas.openxmlformats.org/drawingml/2006/main">
  <a:clrScheme name="오늘의PPT색상테마046_상큼오렌지">
    <a:dk1>
      <a:srgbClr val="3A3838"/>
    </a:dk1>
    <a:lt1>
      <a:srgbClr val="FFFFFF"/>
    </a:lt1>
    <a:dk2>
      <a:srgbClr val="8A8686"/>
    </a:dk2>
    <a:lt2>
      <a:srgbClr val="F2F2F2"/>
    </a:lt2>
    <a:accent1>
      <a:srgbClr val="DC6721"/>
    </a:accent1>
    <a:accent2>
      <a:srgbClr val="F8B03A"/>
    </a:accent2>
    <a:accent3>
      <a:srgbClr val="FFD37C"/>
    </a:accent3>
    <a:accent4>
      <a:srgbClr val="FBE4C2"/>
    </a:accent4>
    <a:accent5>
      <a:srgbClr val="F6CAE2"/>
    </a:accent5>
    <a:accent6>
      <a:srgbClr val="FF77C2"/>
    </a:accent6>
    <a:hlink>
      <a:srgbClr val="2B2929"/>
    </a:hlink>
    <a:folHlink>
      <a:srgbClr val="2B2929"/>
    </a:folHlink>
  </a:clrScheme>
</a:themeOverride>
</file>

<file path=ppt/theme/themeOverride3.xml><?xml version="1.0" encoding="utf-8"?>
<a:themeOverride xmlns:a="http://schemas.openxmlformats.org/drawingml/2006/main">
  <a:clrScheme name="오늘의PPT색상테마046_상큼오렌지">
    <a:dk1>
      <a:srgbClr val="3A3838"/>
    </a:dk1>
    <a:lt1>
      <a:srgbClr val="FFFFFF"/>
    </a:lt1>
    <a:dk2>
      <a:srgbClr val="8A8686"/>
    </a:dk2>
    <a:lt2>
      <a:srgbClr val="F2F2F2"/>
    </a:lt2>
    <a:accent1>
      <a:srgbClr val="DC6721"/>
    </a:accent1>
    <a:accent2>
      <a:srgbClr val="F8B03A"/>
    </a:accent2>
    <a:accent3>
      <a:srgbClr val="FFD37C"/>
    </a:accent3>
    <a:accent4>
      <a:srgbClr val="FBE4C2"/>
    </a:accent4>
    <a:accent5>
      <a:srgbClr val="F6CAE2"/>
    </a:accent5>
    <a:accent6>
      <a:srgbClr val="FF77C2"/>
    </a:accent6>
    <a:hlink>
      <a:srgbClr val="2B2929"/>
    </a:hlink>
    <a:folHlink>
      <a:srgbClr val="2B292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285</Words>
  <Application>Microsoft Office PowerPoint</Application>
  <PresentationFormat>와이드스크린</PresentationFormat>
  <Paragraphs>104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Wingdings</vt:lpstr>
      <vt:lpstr>나눔바른고딕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2020-02-20T04:18:59Z</dcterms:created>
  <dcterms:modified xsi:type="dcterms:W3CDTF">2020-02-20T23:52:44Z</dcterms:modified>
</cp:coreProperties>
</file>