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0287000" cy="10287000" type="screen4x3"/>
  <p:notesSz cx="10287000" cy="10287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presProps" Target="presProps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5" Type="http://schemas.openxmlformats.org/officeDocument/2006/relationships/image" Target="../media/image14.png"/><Relationship Id="rId16" Type="http://schemas.openxmlformats.org/officeDocument/2006/relationships/image" Target="../media/image15.png"/><Relationship Id="rId17" Type="http://schemas.openxmlformats.org/officeDocument/2006/relationships/image" Target="../media/image16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6.png"/><Relationship Id="rId3" Type="http://schemas.openxmlformats.org/officeDocument/2006/relationships/image" Target="../media/image127.png"/><Relationship Id="rId4" Type="http://schemas.openxmlformats.org/officeDocument/2006/relationships/image" Target="../media/image128.png"/><Relationship Id="rId5" Type="http://schemas.openxmlformats.org/officeDocument/2006/relationships/image" Target="../media/image129.png"/><Relationship Id="rId6" Type="http://schemas.openxmlformats.org/officeDocument/2006/relationships/image" Target="../media/image130.png"/><Relationship Id="rId7" Type="http://schemas.openxmlformats.org/officeDocument/2006/relationships/image" Target="../media/image131.png"/><Relationship Id="rId8" Type="http://schemas.openxmlformats.org/officeDocument/2006/relationships/image" Target="../media/image132.png"/><Relationship Id="rId9" Type="http://schemas.openxmlformats.org/officeDocument/2006/relationships/image" Target="../media/image133.png"/><Relationship Id="rId10" Type="http://schemas.openxmlformats.org/officeDocument/2006/relationships/image" Target="../media/image134.png"/><Relationship Id="rId11" Type="http://schemas.openxmlformats.org/officeDocument/2006/relationships/image" Target="../media/image135.png"/><Relationship Id="rId12" Type="http://schemas.openxmlformats.org/officeDocument/2006/relationships/image" Target="../media/image136.png"/><Relationship Id="rId13" Type="http://schemas.openxmlformats.org/officeDocument/2006/relationships/image" Target="../media/image137.png"/><Relationship Id="rId14" Type="http://schemas.openxmlformats.org/officeDocument/2006/relationships/image" Target="../media/image138.png"/><Relationship Id="rId15" Type="http://schemas.openxmlformats.org/officeDocument/2006/relationships/image" Target="../media/image139.png"/><Relationship Id="rId16" Type="http://schemas.openxmlformats.org/officeDocument/2006/relationships/image" Target="../media/image140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1.png"/><Relationship Id="rId3" Type="http://schemas.openxmlformats.org/officeDocument/2006/relationships/image" Target="../media/image142.png"/><Relationship Id="rId4" Type="http://schemas.openxmlformats.org/officeDocument/2006/relationships/image" Target="../media/image143.png"/><Relationship Id="rId5" Type="http://schemas.openxmlformats.org/officeDocument/2006/relationships/image" Target="../media/image144.png"/><Relationship Id="rId6" Type="http://schemas.openxmlformats.org/officeDocument/2006/relationships/image" Target="../media/image145.png"/><Relationship Id="rId7" Type="http://schemas.openxmlformats.org/officeDocument/2006/relationships/image" Target="../media/image146.png"/><Relationship Id="rId8" Type="http://schemas.openxmlformats.org/officeDocument/2006/relationships/image" Target="../media/image147.png"/><Relationship Id="rId9" Type="http://schemas.openxmlformats.org/officeDocument/2006/relationships/image" Target="../media/image148.png"/><Relationship Id="rId10" Type="http://schemas.openxmlformats.org/officeDocument/2006/relationships/image" Target="../media/image149.png"/><Relationship Id="rId11" Type="http://schemas.openxmlformats.org/officeDocument/2006/relationships/image" Target="../media/image150.png"/><Relationship Id="rId12" Type="http://schemas.openxmlformats.org/officeDocument/2006/relationships/image" Target="../media/image151.png"/><Relationship Id="rId13" Type="http://schemas.openxmlformats.org/officeDocument/2006/relationships/image" Target="../media/image152.png"/><Relationship Id="rId14" Type="http://schemas.openxmlformats.org/officeDocument/2006/relationships/image" Target="../media/image153.png"/><Relationship Id="rId15" Type="http://schemas.openxmlformats.org/officeDocument/2006/relationships/image" Target="../media/image154.png"/><Relationship Id="rId16" Type="http://schemas.openxmlformats.org/officeDocument/2006/relationships/image" Target="../media/image155.png"/><Relationship Id="rId17" Type="http://schemas.openxmlformats.org/officeDocument/2006/relationships/image" Target="../media/image156.png"/><Relationship Id="rId18" Type="http://schemas.openxmlformats.org/officeDocument/2006/relationships/image" Target="../media/image157.png"/><Relationship Id="rId19" Type="http://schemas.openxmlformats.org/officeDocument/2006/relationships/image" Target="../media/image158.png"/><Relationship Id="rId20" Type="http://schemas.openxmlformats.org/officeDocument/2006/relationships/image" Target="../media/image159.png"/><Relationship Id="rId21" Type="http://schemas.openxmlformats.org/officeDocument/2006/relationships/image" Target="../media/image160.png"/><Relationship Id="rId22" Type="http://schemas.openxmlformats.org/officeDocument/2006/relationships/image" Target="../media/image161.png"/><Relationship Id="rId23" Type="http://schemas.openxmlformats.org/officeDocument/2006/relationships/image" Target="../media/image162.png"/><Relationship Id="rId24" Type="http://schemas.openxmlformats.org/officeDocument/2006/relationships/image" Target="../media/image163.png"/><Relationship Id="rId25" Type="http://schemas.openxmlformats.org/officeDocument/2006/relationships/image" Target="../media/image164.png"/><Relationship Id="rId26" Type="http://schemas.openxmlformats.org/officeDocument/2006/relationships/image" Target="../media/image165.png"/><Relationship Id="rId27" Type="http://schemas.openxmlformats.org/officeDocument/2006/relationships/image" Target="../media/image166.png"/><Relationship Id="rId28" Type="http://schemas.openxmlformats.org/officeDocument/2006/relationships/image" Target="../media/image167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8.png"/><Relationship Id="rId3" Type="http://schemas.openxmlformats.org/officeDocument/2006/relationships/image" Target="../media/image169.png"/><Relationship Id="rId4" Type="http://schemas.openxmlformats.org/officeDocument/2006/relationships/image" Target="../media/image170.png"/><Relationship Id="rId5" Type="http://schemas.openxmlformats.org/officeDocument/2006/relationships/image" Target="../media/image171.png"/><Relationship Id="rId6" Type="http://schemas.openxmlformats.org/officeDocument/2006/relationships/image" Target="../media/image172.png"/><Relationship Id="rId7" Type="http://schemas.openxmlformats.org/officeDocument/2006/relationships/image" Target="../media/image173.png"/><Relationship Id="rId8" Type="http://schemas.openxmlformats.org/officeDocument/2006/relationships/image" Target="../media/image174.png"/><Relationship Id="rId9" Type="http://schemas.openxmlformats.org/officeDocument/2006/relationships/image" Target="../media/image175.png"/><Relationship Id="rId10" Type="http://schemas.openxmlformats.org/officeDocument/2006/relationships/image" Target="../media/image176.png"/><Relationship Id="rId11" Type="http://schemas.openxmlformats.org/officeDocument/2006/relationships/image" Target="../media/image177.png"/><Relationship Id="rId12" Type="http://schemas.openxmlformats.org/officeDocument/2006/relationships/image" Target="../media/image178.png"/><Relationship Id="rId13" Type="http://schemas.openxmlformats.org/officeDocument/2006/relationships/image" Target="../media/image179.png"/><Relationship Id="rId14" Type="http://schemas.openxmlformats.org/officeDocument/2006/relationships/image" Target="../media/image180.png"/><Relationship Id="rId15" Type="http://schemas.openxmlformats.org/officeDocument/2006/relationships/image" Target="../media/image181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82.png"/><Relationship Id="rId3" Type="http://schemas.openxmlformats.org/officeDocument/2006/relationships/image" Target="../media/image183.png"/><Relationship Id="rId4" Type="http://schemas.openxmlformats.org/officeDocument/2006/relationships/image" Target="../media/image184.png"/><Relationship Id="rId5" Type="http://schemas.openxmlformats.org/officeDocument/2006/relationships/image" Target="../media/image185.png"/><Relationship Id="rId6" Type="http://schemas.openxmlformats.org/officeDocument/2006/relationships/image" Target="../media/image186.png"/><Relationship Id="rId7" Type="http://schemas.openxmlformats.org/officeDocument/2006/relationships/image" Target="../media/image187.png"/><Relationship Id="rId8" Type="http://schemas.openxmlformats.org/officeDocument/2006/relationships/image" Target="../media/image188.png"/><Relationship Id="rId9" Type="http://schemas.openxmlformats.org/officeDocument/2006/relationships/image" Target="../media/image189.png"/><Relationship Id="rId10" Type="http://schemas.openxmlformats.org/officeDocument/2006/relationships/image" Target="../media/image190.png"/><Relationship Id="rId11" Type="http://schemas.openxmlformats.org/officeDocument/2006/relationships/image" Target="../media/image191.png"/><Relationship Id="rId12" Type="http://schemas.openxmlformats.org/officeDocument/2006/relationships/image" Target="../media/image192.png"/><Relationship Id="rId13" Type="http://schemas.openxmlformats.org/officeDocument/2006/relationships/image" Target="../media/image193.png"/><Relationship Id="rId14" Type="http://schemas.openxmlformats.org/officeDocument/2006/relationships/image" Target="../media/image194.png"/><Relationship Id="rId15" Type="http://schemas.openxmlformats.org/officeDocument/2006/relationships/image" Target="../media/image195.png"/><Relationship Id="rId16" Type="http://schemas.openxmlformats.org/officeDocument/2006/relationships/image" Target="../media/image196.png"/><Relationship Id="rId17" Type="http://schemas.openxmlformats.org/officeDocument/2006/relationships/image" Target="../media/image197.png"/><Relationship Id="rId18" Type="http://schemas.openxmlformats.org/officeDocument/2006/relationships/image" Target="../media/image198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99.png"/><Relationship Id="rId3" Type="http://schemas.openxmlformats.org/officeDocument/2006/relationships/image" Target="../media/image200.png"/><Relationship Id="rId4" Type="http://schemas.openxmlformats.org/officeDocument/2006/relationships/image" Target="../media/image201.png"/><Relationship Id="rId5" Type="http://schemas.openxmlformats.org/officeDocument/2006/relationships/image" Target="../media/image202.png"/><Relationship Id="rId6" Type="http://schemas.openxmlformats.org/officeDocument/2006/relationships/image" Target="../media/image203.png"/><Relationship Id="rId7" Type="http://schemas.openxmlformats.org/officeDocument/2006/relationships/image" Target="../media/image204.png"/><Relationship Id="rId8" Type="http://schemas.openxmlformats.org/officeDocument/2006/relationships/image" Target="../media/image205.png"/><Relationship Id="rId9" Type="http://schemas.openxmlformats.org/officeDocument/2006/relationships/image" Target="../media/image206.png"/><Relationship Id="rId10" Type="http://schemas.openxmlformats.org/officeDocument/2006/relationships/image" Target="../media/image207.png"/><Relationship Id="rId11" Type="http://schemas.openxmlformats.org/officeDocument/2006/relationships/image" Target="../media/image208.png"/><Relationship Id="rId12" Type="http://schemas.openxmlformats.org/officeDocument/2006/relationships/image" Target="../media/image209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10.png"/><Relationship Id="rId3" Type="http://schemas.openxmlformats.org/officeDocument/2006/relationships/image" Target="../media/image211.png"/><Relationship Id="rId4" Type="http://schemas.openxmlformats.org/officeDocument/2006/relationships/image" Target="../media/image212.png"/><Relationship Id="rId5" Type="http://schemas.openxmlformats.org/officeDocument/2006/relationships/image" Target="../media/image213.png"/><Relationship Id="rId6" Type="http://schemas.openxmlformats.org/officeDocument/2006/relationships/image" Target="../media/image214.png"/><Relationship Id="rId7" Type="http://schemas.openxmlformats.org/officeDocument/2006/relationships/image" Target="../media/image215.png"/><Relationship Id="rId8" Type="http://schemas.openxmlformats.org/officeDocument/2006/relationships/image" Target="../media/image216.png"/><Relationship Id="rId9" Type="http://schemas.openxmlformats.org/officeDocument/2006/relationships/image" Target="../media/image217.png"/><Relationship Id="rId10" Type="http://schemas.openxmlformats.org/officeDocument/2006/relationships/image" Target="../media/image218.png"/><Relationship Id="rId11" Type="http://schemas.openxmlformats.org/officeDocument/2006/relationships/image" Target="../media/image219.pn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20.png"/><Relationship Id="rId3" Type="http://schemas.openxmlformats.org/officeDocument/2006/relationships/image" Target="../media/image221.png"/><Relationship Id="rId4" Type="http://schemas.openxmlformats.org/officeDocument/2006/relationships/image" Target="../media/image222.png"/><Relationship Id="rId5" Type="http://schemas.openxmlformats.org/officeDocument/2006/relationships/image" Target="../media/image223.png"/><Relationship Id="rId6" Type="http://schemas.openxmlformats.org/officeDocument/2006/relationships/image" Target="../media/image224.png"/><Relationship Id="rId7" Type="http://schemas.openxmlformats.org/officeDocument/2006/relationships/image" Target="../media/image225.png"/><Relationship Id="rId8" Type="http://schemas.openxmlformats.org/officeDocument/2006/relationships/image" Target="../media/image226.png"/><Relationship Id="rId9" Type="http://schemas.openxmlformats.org/officeDocument/2006/relationships/image" Target="../media/image227.png"/><Relationship Id="rId10" Type="http://schemas.openxmlformats.org/officeDocument/2006/relationships/image" Target="../media/image228.png"/><Relationship Id="rId11" Type="http://schemas.openxmlformats.org/officeDocument/2006/relationships/image" Target="../media/image229.png"/><Relationship Id="rId12" Type="http://schemas.openxmlformats.org/officeDocument/2006/relationships/image" Target="../media/image230.png"/><Relationship Id="rId13" Type="http://schemas.openxmlformats.org/officeDocument/2006/relationships/image" Target="../media/image231.png"/><Relationship Id="rId14" Type="http://schemas.openxmlformats.org/officeDocument/2006/relationships/image" Target="../media/image232.pn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33.png"/><Relationship Id="rId3" Type="http://schemas.openxmlformats.org/officeDocument/2006/relationships/image" Target="../media/image234.png"/><Relationship Id="rId4" Type="http://schemas.openxmlformats.org/officeDocument/2006/relationships/image" Target="../media/image235.png"/><Relationship Id="rId5" Type="http://schemas.openxmlformats.org/officeDocument/2006/relationships/image" Target="../media/image236.png"/><Relationship Id="rId6" Type="http://schemas.openxmlformats.org/officeDocument/2006/relationships/image" Target="../media/image237.png"/><Relationship Id="rId7" Type="http://schemas.openxmlformats.org/officeDocument/2006/relationships/image" Target="../media/image238.png"/><Relationship Id="rId8" Type="http://schemas.openxmlformats.org/officeDocument/2006/relationships/image" Target="../media/image239.png"/><Relationship Id="rId9" Type="http://schemas.openxmlformats.org/officeDocument/2006/relationships/image" Target="../media/image240.png"/><Relationship Id="rId10" Type="http://schemas.openxmlformats.org/officeDocument/2006/relationships/image" Target="../media/image241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6" Type="http://schemas.openxmlformats.org/officeDocument/2006/relationships/image" Target="../media/image21.png"/><Relationship Id="rId7" Type="http://schemas.openxmlformats.org/officeDocument/2006/relationships/image" Target="../media/image22.png"/><Relationship Id="rId8" Type="http://schemas.openxmlformats.org/officeDocument/2006/relationships/image" Target="../media/image23.png"/><Relationship Id="rId9" Type="http://schemas.openxmlformats.org/officeDocument/2006/relationships/image" Target="../media/image24.png"/><Relationship Id="rId10" Type="http://schemas.openxmlformats.org/officeDocument/2006/relationships/image" Target="../media/image25.png"/><Relationship Id="rId11" Type="http://schemas.openxmlformats.org/officeDocument/2006/relationships/image" Target="../media/image26.png"/><Relationship Id="rId12" Type="http://schemas.openxmlformats.org/officeDocument/2006/relationships/image" Target="../media/image27.png"/><Relationship Id="rId13" Type="http://schemas.openxmlformats.org/officeDocument/2006/relationships/image" Target="../media/image28.png"/><Relationship Id="rId14" Type="http://schemas.openxmlformats.org/officeDocument/2006/relationships/image" Target="../media/image29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0.png"/><Relationship Id="rId3" Type="http://schemas.openxmlformats.org/officeDocument/2006/relationships/image" Target="../media/image31.png"/><Relationship Id="rId4" Type="http://schemas.openxmlformats.org/officeDocument/2006/relationships/image" Target="../media/image32.png"/><Relationship Id="rId5" Type="http://schemas.openxmlformats.org/officeDocument/2006/relationships/image" Target="../media/image33.png"/><Relationship Id="rId6" Type="http://schemas.openxmlformats.org/officeDocument/2006/relationships/image" Target="../media/image34.png"/><Relationship Id="rId7" Type="http://schemas.openxmlformats.org/officeDocument/2006/relationships/image" Target="../media/image35.png"/><Relationship Id="rId8" Type="http://schemas.openxmlformats.org/officeDocument/2006/relationships/image" Target="../media/image36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7.png"/><Relationship Id="rId3" Type="http://schemas.openxmlformats.org/officeDocument/2006/relationships/image" Target="../media/image38.png"/><Relationship Id="rId4" Type="http://schemas.openxmlformats.org/officeDocument/2006/relationships/image" Target="../media/image39.png"/><Relationship Id="rId5" Type="http://schemas.openxmlformats.org/officeDocument/2006/relationships/image" Target="../media/image40.png"/><Relationship Id="rId6" Type="http://schemas.openxmlformats.org/officeDocument/2006/relationships/image" Target="../media/image41.png"/><Relationship Id="rId7" Type="http://schemas.openxmlformats.org/officeDocument/2006/relationships/image" Target="../media/image42.png"/><Relationship Id="rId8" Type="http://schemas.openxmlformats.org/officeDocument/2006/relationships/image" Target="../media/image43.png"/><Relationship Id="rId9" Type="http://schemas.openxmlformats.org/officeDocument/2006/relationships/image" Target="../media/image44.png"/><Relationship Id="rId10" Type="http://schemas.openxmlformats.org/officeDocument/2006/relationships/image" Target="../media/image45.png"/><Relationship Id="rId11" Type="http://schemas.openxmlformats.org/officeDocument/2006/relationships/image" Target="../media/image46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7.png"/><Relationship Id="rId3" Type="http://schemas.openxmlformats.org/officeDocument/2006/relationships/image" Target="../media/image48.png"/><Relationship Id="rId4" Type="http://schemas.openxmlformats.org/officeDocument/2006/relationships/image" Target="../media/image49.png"/><Relationship Id="rId5" Type="http://schemas.openxmlformats.org/officeDocument/2006/relationships/image" Target="../media/image50.png"/><Relationship Id="rId6" Type="http://schemas.openxmlformats.org/officeDocument/2006/relationships/image" Target="../media/image51.png"/><Relationship Id="rId7" Type="http://schemas.openxmlformats.org/officeDocument/2006/relationships/image" Target="../media/image52.png"/><Relationship Id="rId8" Type="http://schemas.openxmlformats.org/officeDocument/2006/relationships/image" Target="../media/image53.png"/><Relationship Id="rId9" Type="http://schemas.openxmlformats.org/officeDocument/2006/relationships/image" Target="../media/image54.png"/><Relationship Id="rId10" Type="http://schemas.openxmlformats.org/officeDocument/2006/relationships/image" Target="../media/image55.png"/><Relationship Id="rId11" Type="http://schemas.openxmlformats.org/officeDocument/2006/relationships/image" Target="../media/image56.png"/><Relationship Id="rId12" Type="http://schemas.openxmlformats.org/officeDocument/2006/relationships/image" Target="../media/image57.png"/><Relationship Id="rId13" Type="http://schemas.openxmlformats.org/officeDocument/2006/relationships/image" Target="../media/image58.png"/><Relationship Id="rId14" Type="http://schemas.openxmlformats.org/officeDocument/2006/relationships/image" Target="../media/image59.png"/><Relationship Id="rId15" Type="http://schemas.openxmlformats.org/officeDocument/2006/relationships/image" Target="../media/image60.png"/><Relationship Id="rId16" Type="http://schemas.openxmlformats.org/officeDocument/2006/relationships/image" Target="../media/image61.png"/><Relationship Id="rId17" Type="http://schemas.openxmlformats.org/officeDocument/2006/relationships/image" Target="../media/image62.png"/><Relationship Id="rId18" Type="http://schemas.openxmlformats.org/officeDocument/2006/relationships/image" Target="../media/image63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4.png"/><Relationship Id="rId3" Type="http://schemas.openxmlformats.org/officeDocument/2006/relationships/image" Target="../media/image65.png"/><Relationship Id="rId4" Type="http://schemas.openxmlformats.org/officeDocument/2006/relationships/image" Target="../media/image66.png"/><Relationship Id="rId5" Type="http://schemas.openxmlformats.org/officeDocument/2006/relationships/image" Target="../media/image67.png"/><Relationship Id="rId6" Type="http://schemas.openxmlformats.org/officeDocument/2006/relationships/image" Target="../media/image68.png"/><Relationship Id="rId7" Type="http://schemas.openxmlformats.org/officeDocument/2006/relationships/image" Target="../media/image69.png"/><Relationship Id="rId8" Type="http://schemas.openxmlformats.org/officeDocument/2006/relationships/image" Target="../media/image70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1.png"/><Relationship Id="rId3" Type="http://schemas.openxmlformats.org/officeDocument/2006/relationships/image" Target="../media/image72.png"/><Relationship Id="rId4" Type="http://schemas.openxmlformats.org/officeDocument/2006/relationships/image" Target="../media/image73.png"/><Relationship Id="rId5" Type="http://schemas.openxmlformats.org/officeDocument/2006/relationships/image" Target="../media/image74.png"/><Relationship Id="rId6" Type="http://schemas.openxmlformats.org/officeDocument/2006/relationships/image" Target="../media/image75.png"/><Relationship Id="rId7" Type="http://schemas.openxmlformats.org/officeDocument/2006/relationships/image" Target="../media/image76.png"/><Relationship Id="rId8" Type="http://schemas.openxmlformats.org/officeDocument/2006/relationships/image" Target="../media/image77.png"/><Relationship Id="rId9" Type="http://schemas.openxmlformats.org/officeDocument/2006/relationships/image" Target="../media/image78.png"/><Relationship Id="rId10" Type="http://schemas.openxmlformats.org/officeDocument/2006/relationships/image" Target="../media/image79.png"/><Relationship Id="rId11" Type="http://schemas.openxmlformats.org/officeDocument/2006/relationships/image" Target="../media/image80.png"/><Relationship Id="rId12" Type="http://schemas.openxmlformats.org/officeDocument/2006/relationships/image" Target="../media/image81.png"/><Relationship Id="rId13" Type="http://schemas.openxmlformats.org/officeDocument/2006/relationships/image" Target="../media/image82.png"/><Relationship Id="rId14" Type="http://schemas.openxmlformats.org/officeDocument/2006/relationships/image" Target="../media/image83.png"/><Relationship Id="rId15" Type="http://schemas.openxmlformats.org/officeDocument/2006/relationships/image" Target="../media/image84.png"/><Relationship Id="rId16" Type="http://schemas.openxmlformats.org/officeDocument/2006/relationships/image" Target="../media/image85.png"/><Relationship Id="rId17" Type="http://schemas.openxmlformats.org/officeDocument/2006/relationships/image" Target="../media/image86.png"/><Relationship Id="rId18" Type="http://schemas.openxmlformats.org/officeDocument/2006/relationships/image" Target="../media/image87.png"/><Relationship Id="rId19" Type="http://schemas.openxmlformats.org/officeDocument/2006/relationships/image" Target="../media/image88.png"/><Relationship Id="rId20" Type="http://schemas.openxmlformats.org/officeDocument/2006/relationships/image" Target="../media/image89.png"/><Relationship Id="rId21" Type="http://schemas.openxmlformats.org/officeDocument/2006/relationships/image" Target="../media/image90.png"/><Relationship Id="rId22" Type="http://schemas.openxmlformats.org/officeDocument/2006/relationships/image" Target="../media/image91.png"/><Relationship Id="rId23" Type="http://schemas.openxmlformats.org/officeDocument/2006/relationships/image" Target="../media/image92.png"/><Relationship Id="rId24" Type="http://schemas.openxmlformats.org/officeDocument/2006/relationships/image" Target="../media/image93.png"/><Relationship Id="rId25" Type="http://schemas.openxmlformats.org/officeDocument/2006/relationships/image" Target="../media/image94.png"/><Relationship Id="rId26" Type="http://schemas.openxmlformats.org/officeDocument/2006/relationships/image" Target="../media/image95.png"/><Relationship Id="rId27" Type="http://schemas.openxmlformats.org/officeDocument/2006/relationships/image" Target="../media/image96.png"/><Relationship Id="rId28" Type="http://schemas.openxmlformats.org/officeDocument/2006/relationships/image" Target="../media/image97.png"/><Relationship Id="rId29" Type="http://schemas.openxmlformats.org/officeDocument/2006/relationships/image" Target="../media/image98.png"/><Relationship Id="rId30" Type="http://schemas.openxmlformats.org/officeDocument/2006/relationships/image" Target="../media/image99.png"/><Relationship Id="rId31" Type="http://schemas.openxmlformats.org/officeDocument/2006/relationships/image" Target="../media/image100.png"/><Relationship Id="rId32" Type="http://schemas.openxmlformats.org/officeDocument/2006/relationships/image" Target="../media/image101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2.png"/><Relationship Id="rId3" Type="http://schemas.openxmlformats.org/officeDocument/2006/relationships/image" Target="../media/image103.png"/><Relationship Id="rId4" Type="http://schemas.openxmlformats.org/officeDocument/2006/relationships/image" Target="../media/image104.png"/><Relationship Id="rId5" Type="http://schemas.openxmlformats.org/officeDocument/2006/relationships/image" Target="../media/image105.png"/><Relationship Id="rId6" Type="http://schemas.openxmlformats.org/officeDocument/2006/relationships/image" Target="../media/image106.png"/><Relationship Id="rId7" Type="http://schemas.openxmlformats.org/officeDocument/2006/relationships/image" Target="../media/image107.png"/><Relationship Id="rId8" Type="http://schemas.openxmlformats.org/officeDocument/2006/relationships/image" Target="../media/image108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9.png"/><Relationship Id="rId3" Type="http://schemas.openxmlformats.org/officeDocument/2006/relationships/image" Target="../media/image110.png"/><Relationship Id="rId4" Type="http://schemas.openxmlformats.org/officeDocument/2006/relationships/image" Target="../media/image111.png"/><Relationship Id="rId5" Type="http://schemas.openxmlformats.org/officeDocument/2006/relationships/image" Target="../media/image112.png"/><Relationship Id="rId6" Type="http://schemas.openxmlformats.org/officeDocument/2006/relationships/image" Target="../media/image113.png"/><Relationship Id="rId7" Type="http://schemas.openxmlformats.org/officeDocument/2006/relationships/image" Target="../media/image114.png"/><Relationship Id="rId8" Type="http://schemas.openxmlformats.org/officeDocument/2006/relationships/image" Target="../media/image115.png"/><Relationship Id="rId9" Type="http://schemas.openxmlformats.org/officeDocument/2006/relationships/image" Target="../media/image116.png"/><Relationship Id="rId10" Type="http://schemas.openxmlformats.org/officeDocument/2006/relationships/image" Target="../media/image117.png"/><Relationship Id="rId11" Type="http://schemas.openxmlformats.org/officeDocument/2006/relationships/image" Target="../media/image118.png"/><Relationship Id="rId12" Type="http://schemas.openxmlformats.org/officeDocument/2006/relationships/image" Target="../media/image119.png"/><Relationship Id="rId13" Type="http://schemas.openxmlformats.org/officeDocument/2006/relationships/image" Target="../media/image120.png"/><Relationship Id="rId14" Type="http://schemas.openxmlformats.org/officeDocument/2006/relationships/image" Target="../media/image121.png"/><Relationship Id="rId15" Type="http://schemas.openxmlformats.org/officeDocument/2006/relationships/image" Target="../media/image122.png"/><Relationship Id="rId16" Type="http://schemas.openxmlformats.org/officeDocument/2006/relationships/image" Target="../media/image123.png"/><Relationship Id="rId17" Type="http://schemas.openxmlformats.org/officeDocument/2006/relationships/image" Target="../media/image124.png"/><Relationship Id="rId18" Type="http://schemas.openxmlformats.org/officeDocument/2006/relationships/image" Target="../media/image125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313696" y="6729433"/>
            <a:ext cx="1132261" cy="107987"/>
            <a:chOff x="-313696" y="6729433"/>
            <a:chExt cx="1132261" cy="10798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313696" y="6729433"/>
              <a:ext cx="1132261" cy="10798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66587" y="3563654"/>
            <a:ext cx="5296594" cy="2555929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182261" y="5598465"/>
            <a:ext cx="6069654" cy="101854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6830295" y="3449552"/>
            <a:ext cx="3568515" cy="107987"/>
            <a:chOff x="6830295" y="3449552"/>
            <a:chExt cx="3568515" cy="107987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830295" y="3449552"/>
              <a:ext cx="3568515" cy="10798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589286" y="1377072"/>
            <a:ext cx="3141726" cy="3111251"/>
            <a:chOff x="-589286" y="1377072"/>
            <a:chExt cx="3141726" cy="311125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589286" y="1377072"/>
              <a:ext cx="3141726" cy="311125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7574283" y="6411451"/>
            <a:ext cx="2711431" cy="2685130"/>
            <a:chOff x="7574283" y="6411451"/>
            <a:chExt cx="2711431" cy="2685130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574283" y="6411451"/>
              <a:ext cx="2711431" cy="268513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2538505" y="3807457"/>
            <a:ext cx="2020478" cy="2000879"/>
            <a:chOff x="2538505" y="3807457"/>
            <a:chExt cx="2020478" cy="2000879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538505" y="3807457"/>
              <a:ext cx="2020478" cy="200087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712167" y="4402609"/>
            <a:ext cx="1327367" cy="1327367"/>
            <a:chOff x="712167" y="4402609"/>
            <a:chExt cx="1327367" cy="1327367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12167" y="4402609"/>
              <a:ext cx="1327367" cy="1327367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6668974" y="3157336"/>
            <a:ext cx="2810914" cy="392171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1034930" y="6658758"/>
            <a:ext cx="2575015" cy="248821"/>
            <a:chOff x="1034930" y="6658758"/>
            <a:chExt cx="2575015" cy="248821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10042" y="6633870"/>
              <a:ext cx="441530" cy="330749"/>
            </a:xfrm>
            <a:prstGeom prst="rect">
              <a:avLst/>
            </a:prstGeom>
          </p:spPr>
        </p:pic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495856" y="6648170"/>
              <a:ext cx="1384959" cy="334073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034933" y="6945705"/>
            <a:ext cx="2575011" cy="248283"/>
            <a:chOff x="1034933" y="6945705"/>
            <a:chExt cx="2575011" cy="248283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010046" y="6920817"/>
              <a:ext cx="401568" cy="330749"/>
            </a:xfrm>
            <a:prstGeom prst="rect">
              <a:avLst/>
            </a:prstGeom>
          </p:spPr>
        </p:pic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495856" y="6934579"/>
              <a:ext cx="944463" cy="334073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034933" y="7249819"/>
            <a:ext cx="2575011" cy="248283"/>
            <a:chOff x="1034933" y="7249819"/>
            <a:chExt cx="2575011" cy="248283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010046" y="7224932"/>
              <a:ext cx="412435" cy="300454"/>
            </a:xfrm>
            <a:prstGeom prst="rect">
              <a:avLst/>
            </a:prstGeom>
          </p:spPr>
        </p:pic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495856" y="7238694"/>
              <a:ext cx="553444" cy="334073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281103" y="2831359"/>
            <a:ext cx="2395628" cy="2395628"/>
            <a:chOff x="1281103" y="2831359"/>
            <a:chExt cx="2395628" cy="2395628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 rot="-2700000">
              <a:off x="1281103" y="2831359"/>
              <a:ext cx="2395628" cy="239562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76343" y="6596481"/>
            <a:ext cx="2206233" cy="2184833"/>
            <a:chOff x="676343" y="6596481"/>
            <a:chExt cx="2206233" cy="218483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343" y="6596481"/>
              <a:ext cx="2206233" cy="218483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834747" y="555946"/>
            <a:ext cx="2936466" cy="2936466"/>
            <a:chOff x="-834747" y="555946"/>
            <a:chExt cx="2936466" cy="293646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2700000">
              <a:off x="-834747" y="555946"/>
              <a:ext cx="2936466" cy="2936466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668952" y="2422352"/>
            <a:ext cx="395068" cy="501077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477667" y="3723077"/>
            <a:ext cx="3994721" cy="616874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5269373" y="3358238"/>
            <a:ext cx="3673294" cy="310385"/>
            <a:chOff x="5269373" y="3358238"/>
            <a:chExt cx="3673294" cy="310385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471239" y="3326096"/>
              <a:ext cx="1660416" cy="393435"/>
            </a:xfrm>
            <a:prstGeom prst="rect">
              <a:avLst/>
            </a:prstGeom>
          </p:spPr>
        </p:pic>
        <p:grpSp>
          <p:nvGrpSpPr>
            <p:cNvPr id="1004" name="그룹 1004"/>
            <p:cNvGrpSpPr/>
            <p:nvPr/>
          </p:nvGrpSpPr>
          <p:grpSpPr>
            <a:xfrm>
              <a:off x="5269373" y="3479827"/>
              <a:ext cx="90084" cy="90084"/>
              <a:chOff x="5269373" y="3479827"/>
              <a:chExt cx="90084" cy="90084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5269373" y="3479827"/>
                <a:ext cx="90084" cy="90084"/>
              </a:xfrm>
              <a:prstGeom prst="rect">
                <a:avLst/>
              </a:prstGeom>
            </p:spPr>
          </p:pic>
        </p:grpSp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477667" y="5085905"/>
            <a:ext cx="4259893" cy="1163283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5269373" y="4721057"/>
            <a:ext cx="3673294" cy="294421"/>
            <a:chOff x="5269373" y="4721057"/>
            <a:chExt cx="3673294" cy="294421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471239" y="4688915"/>
              <a:ext cx="2297378" cy="384502"/>
            </a:xfrm>
            <a:prstGeom prst="rect">
              <a:avLst/>
            </a:prstGeom>
          </p:spPr>
        </p:pic>
        <p:grpSp>
          <p:nvGrpSpPr>
            <p:cNvPr id="1006" name="그룹 1006"/>
            <p:cNvGrpSpPr/>
            <p:nvPr/>
          </p:nvGrpSpPr>
          <p:grpSpPr>
            <a:xfrm>
              <a:off x="5269373" y="4842650"/>
              <a:ext cx="90084" cy="90084"/>
              <a:chOff x="5269373" y="4842650"/>
              <a:chExt cx="90084" cy="90084"/>
            </a:xfrm>
          </p:grpSpPr>
          <p:pic>
            <p:nvPicPr>
              <p:cNvPr id="20" name="Object 19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5269373" y="4842650"/>
                <a:ext cx="90084" cy="90084"/>
              </a:xfrm>
              <a:prstGeom prst="rect">
                <a:avLst/>
              </a:prstGeom>
            </p:spPr>
          </p:pic>
        </p:grpSp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5477667" y="6982973"/>
            <a:ext cx="4386340" cy="884721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5269373" y="6596481"/>
            <a:ext cx="3673294" cy="296993"/>
            <a:chOff x="5269373" y="6596481"/>
            <a:chExt cx="3673294" cy="296993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471239" y="6564339"/>
              <a:ext cx="2573406" cy="426044"/>
            </a:xfrm>
            <a:prstGeom prst="rect">
              <a:avLst/>
            </a:prstGeom>
          </p:spPr>
        </p:pic>
        <p:grpSp>
          <p:nvGrpSpPr>
            <p:cNvPr id="1008" name="그룹 1008"/>
            <p:cNvGrpSpPr/>
            <p:nvPr/>
          </p:nvGrpSpPr>
          <p:grpSpPr>
            <a:xfrm>
              <a:off x="5269373" y="6718073"/>
              <a:ext cx="90084" cy="90084"/>
              <a:chOff x="5269373" y="6718073"/>
              <a:chExt cx="90084" cy="90084"/>
            </a:xfrm>
          </p:grpSpPr>
          <p:pic>
            <p:nvPicPr>
              <p:cNvPr id="27" name="Object 26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5269373" y="6718073"/>
                <a:ext cx="90084" cy="90084"/>
              </a:xfrm>
              <a:prstGeom prst="rect">
                <a:avLst/>
              </a:prstGeom>
            </p:spPr>
          </p:pic>
        </p:grpSp>
      </p:grpSp>
      <p:pic>
        <p:nvPicPr>
          <p:cNvPr id="30" name="Object 29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900001" y="4302192"/>
            <a:ext cx="2886728" cy="652547"/>
          </a:xfrm>
          <a:prstGeom prst="rect">
            <a:avLst/>
          </a:prstGeom>
        </p:spPr>
      </p:pic>
      <p:pic>
        <p:nvPicPr>
          <p:cNvPr id="31" name="Object 30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947434" y="5000987"/>
            <a:ext cx="1265825" cy="419491"/>
          </a:xfrm>
          <a:prstGeom prst="rect">
            <a:avLst/>
          </a:prstGeom>
        </p:spPr>
      </p:pic>
      <p:pic>
        <p:nvPicPr>
          <p:cNvPr id="32" name="Object 31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8297047" y="2516019"/>
            <a:ext cx="1403829" cy="22712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47610" y="4150000"/>
            <a:ext cx="1495694" cy="1495694"/>
            <a:chOff x="1747610" y="4150000"/>
            <a:chExt cx="1495694" cy="149569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47610" y="4150000"/>
              <a:ext cx="1495694" cy="149569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045061" y="4286158"/>
            <a:ext cx="1647796" cy="1647796"/>
            <a:chOff x="3045061" y="4286158"/>
            <a:chExt cx="1647796" cy="164779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45061" y="4286158"/>
              <a:ext cx="1647796" cy="1647796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384115" y="4906220"/>
            <a:ext cx="746795" cy="292453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3045061" y="5641539"/>
            <a:ext cx="1462109" cy="1462109"/>
            <a:chOff x="3045061" y="5641539"/>
            <a:chExt cx="1462109" cy="1462109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045061" y="5641539"/>
              <a:ext cx="1462109" cy="146210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28251" y="5354267"/>
            <a:ext cx="1647796" cy="1647796"/>
            <a:chOff x="1528251" y="5354267"/>
            <a:chExt cx="1647796" cy="1647796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28251" y="5354267"/>
              <a:ext cx="1647796" cy="1647796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335577" y="5913002"/>
            <a:ext cx="1493912" cy="437274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00001" y="3059820"/>
            <a:ext cx="1434937" cy="685061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296438" y="3252127"/>
            <a:ext cx="3290263" cy="481044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9598595" y="2422356"/>
            <a:ext cx="465392" cy="497630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5069088" y="5259675"/>
            <a:ext cx="405560" cy="330192"/>
            <a:chOff x="5069088" y="5259675"/>
            <a:chExt cx="405560" cy="330192"/>
          </a:xfrm>
        </p:grpSpPr>
        <p:grpSp>
          <p:nvGrpSpPr>
            <p:cNvPr id="1006" name="그룹 1006"/>
            <p:cNvGrpSpPr/>
            <p:nvPr/>
          </p:nvGrpSpPr>
          <p:grpSpPr>
            <a:xfrm>
              <a:off x="5310408" y="5259675"/>
              <a:ext cx="164240" cy="330192"/>
              <a:chOff x="5310408" y="5259675"/>
              <a:chExt cx="164240" cy="330192"/>
            </a:xfrm>
          </p:grpSpPr>
          <p:pic>
            <p:nvPicPr>
              <p:cNvPr id="21" name="Object 20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 rot="-10800000">
                <a:off x="5310408" y="5259675"/>
                <a:ext cx="164240" cy="330192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5189748" y="5259675"/>
              <a:ext cx="164240" cy="330192"/>
              <a:chOff x="5189748" y="5259675"/>
              <a:chExt cx="164240" cy="330192"/>
            </a:xfrm>
          </p:grpSpPr>
          <p:pic>
            <p:nvPicPr>
              <p:cNvPr id="24" name="Object 23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 rot="-10800000">
                <a:off x="5189748" y="5259675"/>
                <a:ext cx="164240" cy="330192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5069088" y="5259675"/>
              <a:ext cx="164240" cy="330192"/>
              <a:chOff x="5069088" y="5259675"/>
              <a:chExt cx="164240" cy="330192"/>
            </a:xfrm>
          </p:grpSpPr>
          <p:pic>
            <p:nvPicPr>
              <p:cNvPr id="27" name="Object 26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 rot="-10800000">
                <a:off x="5069088" y="5259675"/>
                <a:ext cx="164240" cy="330192"/>
              </a:xfrm>
              <a:prstGeom prst="rect">
                <a:avLst/>
              </a:prstGeom>
            </p:spPr>
          </p:pic>
        </p:grpSp>
      </p:grpSp>
      <p:pic>
        <p:nvPicPr>
          <p:cNvPr id="30" name="Object 29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2010613" y="4741911"/>
            <a:ext cx="735138" cy="292453"/>
          </a:xfrm>
          <a:prstGeom prst="rect">
            <a:avLst/>
          </a:prstGeom>
        </p:spPr>
      </p:pic>
      <p:pic>
        <p:nvPicPr>
          <p:cNvPr id="31" name="Object 30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3340284" y="6204482"/>
            <a:ext cx="960195" cy="292453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5976919" y="4038643"/>
            <a:ext cx="2884379" cy="969126"/>
            <a:chOff x="5976919" y="4038643"/>
            <a:chExt cx="2884379" cy="969126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131634" y="4016144"/>
              <a:ext cx="2751645" cy="1059122"/>
            </a:xfrm>
            <a:prstGeom prst="rect">
              <a:avLst/>
            </a:prstGeom>
          </p:spPr>
        </p:pic>
        <p:grpSp>
          <p:nvGrpSpPr>
            <p:cNvPr id="1010" name="그룹 1010"/>
            <p:cNvGrpSpPr/>
            <p:nvPr/>
          </p:nvGrpSpPr>
          <p:grpSpPr>
            <a:xfrm>
              <a:off x="5976919" y="4108244"/>
              <a:ext cx="68427" cy="68427"/>
              <a:chOff x="5976919" y="4108244"/>
              <a:chExt cx="68427" cy="68427"/>
            </a:xfrm>
          </p:grpSpPr>
          <p:pic>
            <p:nvPicPr>
              <p:cNvPr id="35" name="Object 34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 rot="-10800000">
                <a:off x="5976919" y="4108244"/>
                <a:ext cx="68427" cy="68427"/>
              </a:xfrm>
              <a:prstGeom prst="rect">
                <a:avLst/>
              </a:prstGeom>
            </p:spPr>
          </p:pic>
        </p:grpSp>
      </p:grpSp>
      <p:grpSp>
        <p:nvGrpSpPr>
          <p:cNvPr id="1011" name="그룹 1011"/>
          <p:cNvGrpSpPr/>
          <p:nvPr/>
        </p:nvGrpSpPr>
        <p:grpSpPr>
          <a:xfrm>
            <a:off x="5976919" y="7241124"/>
            <a:ext cx="2884379" cy="969126"/>
            <a:chOff x="5976919" y="7241124"/>
            <a:chExt cx="2884379" cy="969126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6131634" y="7218624"/>
              <a:ext cx="2772741" cy="1059122"/>
            </a:xfrm>
            <a:prstGeom prst="rect">
              <a:avLst/>
            </a:prstGeom>
          </p:spPr>
        </p:pic>
        <p:grpSp>
          <p:nvGrpSpPr>
            <p:cNvPr id="1012" name="그룹 1012"/>
            <p:cNvGrpSpPr/>
            <p:nvPr/>
          </p:nvGrpSpPr>
          <p:grpSpPr>
            <a:xfrm>
              <a:off x="5976919" y="7310729"/>
              <a:ext cx="68427" cy="68427"/>
              <a:chOff x="5976919" y="7310729"/>
              <a:chExt cx="68427" cy="68427"/>
            </a:xfrm>
          </p:grpSpPr>
          <p:pic>
            <p:nvPicPr>
              <p:cNvPr id="41" name="Object 40"/>
              <p:cNvPicPr>
                <a:picLocks noChangeAspect="1"/>
              </p:cNvPicPr>
              <p:nvPr/>
            </p:nvPicPr>
            <p:blipFill>
              <a:blip r:embed="rId19" cstate="print"/>
              <a:stretch>
                <a:fillRect/>
              </a:stretch>
            </p:blipFill>
            <p:spPr>
              <a:xfrm rot="-10800000">
                <a:off x="5976919" y="7310729"/>
                <a:ext cx="68427" cy="68427"/>
              </a:xfrm>
              <a:prstGeom prst="rect">
                <a:avLst/>
              </a:prstGeom>
            </p:spPr>
          </p:pic>
        </p:grpSp>
      </p:grpSp>
      <p:grpSp>
        <p:nvGrpSpPr>
          <p:cNvPr id="1013" name="그룹 1013"/>
          <p:cNvGrpSpPr/>
          <p:nvPr/>
        </p:nvGrpSpPr>
        <p:grpSpPr>
          <a:xfrm>
            <a:off x="5989617" y="6146849"/>
            <a:ext cx="2884376" cy="734757"/>
            <a:chOff x="5989617" y="6146849"/>
            <a:chExt cx="2884376" cy="734757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6144329" y="6124349"/>
              <a:ext cx="2700379" cy="806007"/>
            </a:xfrm>
            <a:prstGeom prst="rect">
              <a:avLst/>
            </a:prstGeom>
          </p:spPr>
        </p:pic>
        <p:grpSp>
          <p:nvGrpSpPr>
            <p:cNvPr id="1014" name="그룹 1014"/>
            <p:cNvGrpSpPr/>
            <p:nvPr/>
          </p:nvGrpSpPr>
          <p:grpSpPr>
            <a:xfrm>
              <a:off x="5989617" y="6216450"/>
              <a:ext cx="68427" cy="68427"/>
              <a:chOff x="5989617" y="6216450"/>
              <a:chExt cx="68427" cy="68427"/>
            </a:xfrm>
          </p:grpSpPr>
          <p:pic>
            <p:nvPicPr>
              <p:cNvPr id="47" name="Object 46"/>
              <p:cNvPicPr>
                <a:picLocks noChangeAspect="1"/>
              </p:cNvPicPr>
              <p:nvPr/>
            </p:nvPicPr>
            <p:blipFill>
              <a:blip r:embed="rId21" cstate="print"/>
              <a:stretch>
                <a:fillRect/>
              </a:stretch>
            </p:blipFill>
            <p:spPr>
              <a:xfrm rot="-10800000">
                <a:off x="5989617" y="6216450"/>
                <a:ext cx="68427" cy="68427"/>
              </a:xfrm>
              <a:prstGeom prst="rect">
                <a:avLst/>
              </a:prstGeom>
            </p:spPr>
          </p:pic>
        </p:grpSp>
      </p:grpSp>
      <p:grpSp>
        <p:nvGrpSpPr>
          <p:cNvPr id="1015" name="그룹 1015"/>
          <p:cNvGrpSpPr/>
          <p:nvPr/>
        </p:nvGrpSpPr>
        <p:grpSpPr>
          <a:xfrm>
            <a:off x="5976919" y="8609791"/>
            <a:ext cx="2884376" cy="462888"/>
            <a:chOff x="5976919" y="8609791"/>
            <a:chExt cx="2884376" cy="462888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6131631" y="8587291"/>
              <a:ext cx="2662007" cy="552883"/>
            </a:xfrm>
            <a:prstGeom prst="rect">
              <a:avLst/>
            </a:prstGeom>
          </p:spPr>
        </p:pic>
        <p:grpSp>
          <p:nvGrpSpPr>
            <p:cNvPr id="1016" name="그룹 1016"/>
            <p:cNvGrpSpPr/>
            <p:nvPr/>
          </p:nvGrpSpPr>
          <p:grpSpPr>
            <a:xfrm>
              <a:off x="5976919" y="8679388"/>
              <a:ext cx="68427" cy="68427"/>
              <a:chOff x="5976919" y="8679388"/>
              <a:chExt cx="68427" cy="68427"/>
            </a:xfrm>
          </p:grpSpPr>
          <p:pic>
            <p:nvPicPr>
              <p:cNvPr id="53" name="Object 52"/>
              <p:cNvPicPr>
                <a:picLocks noChangeAspect="1"/>
              </p:cNvPicPr>
              <p:nvPr/>
            </p:nvPicPr>
            <p:blipFill>
              <a:blip r:embed="rId23" cstate="print"/>
              <a:stretch>
                <a:fillRect/>
              </a:stretch>
            </p:blipFill>
            <p:spPr>
              <a:xfrm rot="-10800000">
                <a:off x="5976919" y="8679388"/>
                <a:ext cx="68427" cy="68427"/>
              </a:xfrm>
              <a:prstGeom prst="rect">
                <a:avLst/>
              </a:prstGeom>
            </p:spPr>
          </p:pic>
        </p:grpSp>
      </p:grpSp>
      <p:grpSp>
        <p:nvGrpSpPr>
          <p:cNvPr id="1017" name="그룹 1017"/>
          <p:cNvGrpSpPr/>
          <p:nvPr/>
        </p:nvGrpSpPr>
        <p:grpSpPr>
          <a:xfrm>
            <a:off x="6628706" y="1752762"/>
            <a:ext cx="1949059" cy="1793667"/>
            <a:chOff x="6628706" y="1752762"/>
            <a:chExt cx="1949059" cy="1793667"/>
          </a:xfrm>
        </p:grpSpPr>
        <p:pic>
          <p:nvPicPr>
            <p:cNvPr id="57" name="Object 56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6628706" y="1752762"/>
              <a:ext cx="1949059" cy="1793667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-860094" y="5816097"/>
            <a:ext cx="1949059" cy="1793667"/>
            <a:chOff x="-860094" y="5816097"/>
            <a:chExt cx="1949059" cy="1793667"/>
          </a:xfrm>
        </p:grpSpPr>
        <p:pic>
          <p:nvPicPr>
            <p:cNvPr id="60" name="Object 59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-860094" y="5816097"/>
              <a:ext cx="1949059" cy="1793667"/>
            </a:xfrm>
            <a:prstGeom prst="rect">
              <a:avLst/>
            </a:prstGeom>
          </p:spPr>
        </p:pic>
      </p:grpSp>
      <p:pic>
        <p:nvPicPr>
          <p:cNvPr id="62" name="Object 61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596564" y="5613552"/>
            <a:ext cx="1544692" cy="425559"/>
          </a:xfrm>
          <a:prstGeom prst="rect">
            <a:avLst/>
          </a:prstGeom>
        </p:spPr>
      </p:pic>
      <p:pic>
        <p:nvPicPr>
          <p:cNvPr id="63" name="Object 62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8297047" y="2516019"/>
            <a:ext cx="1403829" cy="227124"/>
          </a:xfrm>
          <a:prstGeom prst="rect">
            <a:avLst/>
          </a:prstGeom>
        </p:spPr>
      </p:pic>
      <p:pic>
        <p:nvPicPr>
          <p:cNvPr id="64" name="Object 63"/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7071171" y="6878286"/>
            <a:ext cx="2946377" cy="397062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36192" y="8541329"/>
            <a:ext cx="63374" cy="734697"/>
            <a:chOff x="736192" y="8541329"/>
            <a:chExt cx="63374" cy="73469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6192" y="8541329"/>
              <a:ext cx="63374" cy="73469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8661" y="7952321"/>
            <a:ext cx="1619883" cy="425559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28023" y="8414643"/>
            <a:ext cx="2091083" cy="922616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-558685" y="1674511"/>
            <a:ext cx="2149914" cy="2129060"/>
            <a:chOff x="-558685" y="1674511"/>
            <a:chExt cx="2149914" cy="2129060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558685" y="1674511"/>
              <a:ext cx="2149914" cy="212906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749934" y="3892165"/>
            <a:ext cx="63374" cy="734697"/>
            <a:chOff x="6749934" y="3892165"/>
            <a:chExt cx="63374" cy="734697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749934" y="3892165"/>
              <a:ext cx="63374" cy="734697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717792" y="3339764"/>
            <a:ext cx="1442711" cy="425559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987210" y="3762705"/>
            <a:ext cx="1890197" cy="1490455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8314286" y="7375780"/>
            <a:ext cx="2149914" cy="2129060"/>
            <a:chOff x="8314286" y="7375780"/>
            <a:chExt cx="2149914" cy="2129060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314286" y="7375780"/>
              <a:ext cx="2149914" cy="2129060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4485396" y="2103158"/>
            <a:ext cx="2101653" cy="465444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0" y="3010574"/>
            <a:ext cx="6272676" cy="2816060"/>
            <a:chOff x="0" y="3010574"/>
            <a:chExt cx="6272676" cy="2816060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0" y="3010574"/>
              <a:ext cx="6272676" cy="2816060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2331074" y="5974893"/>
            <a:ext cx="8024689" cy="2483971"/>
            <a:chOff x="2331074" y="5974893"/>
            <a:chExt cx="8024689" cy="2483971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331074" y="5974893"/>
              <a:ext cx="8024689" cy="2483971"/>
            </a:xfrm>
            <a:prstGeom prst="rect">
              <a:avLst/>
            </a:prstGeom>
          </p:spPr>
        </p:pic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6585429" y="4736324"/>
            <a:ext cx="3265150" cy="639721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9598595" y="2422356"/>
            <a:ext cx="465392" cy="497630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8297047" y="2516019"/>
            <a:ext cx="1403829" cy="227124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90355" y="8015984"/>
            <a:ext cx="4931010" cy="2041159"/>
            <a:chOff x="290355" y="8015984"/>
            <a:chExt cx="4931010" cy="204115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0355" y="8015984"/>
              <a:ext cx="4931010" cy="204115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558685" y="1674511"/>
            <a:ext cx="2149914" cy="2129060"/>
            <a:chOff x="-558685" y="1674511"/>
            <a:chExt cx="2149914" cy="212906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558685" y="1674511"/>
              <a:ext cx="2149914" cy="212906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236686" y="6677297"/>
            <a:ext cx="2149914" cy="2129060"/>
            <a:chOff x="8236686" y="6677297"/>
            <a:chExt cx="2149914" cy="2129060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236686" y="6677297"/>
              <a:ext cx="2149914" cy="2129060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485396" y="2103158"/>
            <a:ext cx="3114177" cy="474177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576300" y="2452752"/>
            <a:ext cx="1686441" cy="297717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71432" y="1959162"/>
            <a:ext cx="2160311" cy="422987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576475" y="4168101"/>
            <a:ext cx="2530255" cy="302617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654075" y="5386667"/>
            <a:ext cx="3330436" cy="512141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6451625" y="7017017"/>
            <a:ext cx="3295122" cy="512141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6451625" y="9013707"/>
            <a:ext cx="2599598" cy="302617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277656" y="3155486"/>
            <a:ext cx="5168993" cy="1943958"/>
            <a:chOff x="277656" y="3155486"/>
            <a:chExt cx="5168993" cy="1943958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77656" y="3155486"/>
              <a:ext cx="5168993" cy="194395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277656" y="5233199"/>
            <a:ext cx="6171429" cy="773362"/>
            <a:chOff x="277656" y="5233199"/>
            <a:chExt cx="6171429" cy="773362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77656" y="5233199"/>
              <a:ext cx="6171429" cy="773362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290355" y="6168830"/>
            <a:ext cx="3975125" cy="1742087"/>
            <a:chOff x="290355" y="6168830"/>
            <a:chExt cx="3975125" cy="1742087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90355" y="6168830"/>
              <a:ext cx="3975125" cy="1742087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290355" y="5691823"/>
            <a:ext cx="6171429" cy="302225"/>
            <a:chOff x="290355" y="5691823"/>
            <a:chExt cx="6171429" cy="302225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90355" y="5691823"/>
              <a:ext cx="6171429" cy="302225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303053" y="7729129"/>
            <a:ext cx="3218716" cy="164723"/>
            <a:chOff x="303053" y="7729129"/>
            <a:chExt cx="3218716" cy="164723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303053" y="7729129"/>
              <a:ext cx="3218716" cy="164723"/>
            </a:xfrm>
            <a:prstGeom prst="rect">
              <a:avLst/>
            </a:prstGeom>
          </p:spPr>
        </p:pic>
      </p:grpSp>
      <p:pic>
        <p:nvPicPr>
          <p:cNvPr id="33" name="Object 32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9598595" y="2422356"/>
            <a:ext cx="465392" cy="497630"/>
          </a:xfrm>
          <a:prstGeom prst="rect">
            <a:avLst/>
          </a:prstGeom>
        </p:spPr>
      </p:pic>
      <p:pic>
        <p:nvPicPr>
          <p:cNvPr id="34" name="Object 33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8297047" y="2516019"/>
            <a:ext cx="1403829" cy="227124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14252" y="5074991"/>
            <a:ext cx="6428107" cy="3886559"/>
            <a:chOff x="214252" y="5074991"/>
            <a:chExt cx="6428107" cy="388655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4252" y="5074991"/>
              <a:ext cx="6428107" cy="388655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14252" y="2910568"/>
            <a:ext cx="5574206" cy="1990551"/>
            <a:chOff x="214252" y="2910568"/>
            <a:chExt cx="5574206" cy="199055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4252" y="2910568"/>
              <a:ext cx="5574206" cy="1990551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252250" y="3402568"/>
            <a:ext cx="4632273" cy="422597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079911" y="3892131"/>
            <a:ext cx="3572969" cy="917274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-558685" y="1674511"/>
            <a:ext cx="2149914" cy="2129060"/>
            <a:chOff x="-558685" y="1674511"/>
            <a:chExt cx="2149914" cy="2129060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558685" y="1674511"/>
              <a:ext cx="2149914" cy="2129060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8236686" y="6677297"/>
            <a:ext cx="2149914" cy="2129060"/>
            <a:chOff x="8236686" y="6677297"/>
            <a:chExt cx="2149914" cy="2129060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236686" y="6677297"/>
              <a:ext cx="2149914" cy="2129060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507977" y="2103682"/>
            <a:ext cx="3761301" cy="465444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5380650" y="5074991"/>
            <a:ext cx="4636603" cy="2357863"/>
            <a:chOff x="5380650" y="5074991"/>
            <a:chExt cx="4636603" cy="2357863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380650" y="5074991"/>
              <a:ext cx="4636603" cy="2357863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4576801" y="5687867"/>
            <a:ext cx="566056" cy="566056"/>
            <a:chOff x="4576801" y="5687867"/>
            <a:chExt cx="566056" cy="566056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576801" y="5687867"/>
              <a:ext cx="566056" cy="566056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9598595" y="2422356"/>
            <a:ext cx="465392" cy="497630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8297047" y="2516019"/>
            <a:ext cx="1403829" cy="227124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290156" y="1578290"/>
            <a:ext cx="1947462" cy="1928571"/>
            <a:chOff x="-290156" y="1578290"/>
            <a:chExt cx="1947462" cy="192857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290156" y="1578290"/>
              <a:ext cx="1947462" cy="1928571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97047" y="2516019"/>
            <a:ext cx="1403829" cy="227124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668952" y="2422352"/>
            <a:ext cx="395068" cy="501077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00001" y="3059820"/>
            <a:ext cx="2868414" cy="709690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148225" y="3215196"/>
            <a:ext cx="1864901" cy="468968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19891" y="4391239"/>
            <a:ext cx="3241073" cy="42555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8236686" y="6677297"/>
            <a:ext cx="2149914" cy="2129060"/>
            <a:chOff x="8236686" y="6677297"/>
            <a:chExt cx="2149914" cy="2129060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236686" y="6677297"/>
              <a:ext cx="2149914" cy="2129060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805241" y="4546391"/>
            <a:ext cx="4484796" cy="2227453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819891" y="7370079"/>
            <a:ext cx="950959" cy="384502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837085" y="8069690"/>
            <a:ext cx="6327955" cy="1034231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894867" y="9735260"/>
            <a:ext cx="2024997" cy="30785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-558685" y="1674511"/>
            <a:ext cx="2149914" cy="2129060"/>
            <a:chOff x="-558685" y="1674511"/>
            <a:chExt cx="2149914" cy="2129060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558685" y="1674511"/>
              <a:ext cx="2149914" cy="212906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016321" y="3668574"/>
            <a:ext cx="354962" cy="341676"/>
            <a:chOff x="4016321" y="3668574"/>
            <a:chExt cx="354962" cy="341676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016321" y="3668574"/>
              <a:ext cx="354962" cy="34167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314286" y="2475238"/>
            <a:ext cx="1646297" cy="314885"/>
            <a:chOff x="8314286" y="2475238"/>
            <a:chExt cx="1646297" cy="314885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297047" y="2516019"/>
              <a:ext cx="1403829" cy="227124"/>
            </a:xfrm>
            <a:prstGeom prst="rect">
              <a:avLst/>
            </a:prstGeom>
          </p:spPr>
        </p:pic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598571" y="2422352"/>
              <a:ext cx="465392" cy="501077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682171" y="2558403"/>
            <a:ext cx="1663549" cy="424387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716550" y="6330621"/>
            <a:ext cx="3626207" cy="3226131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3551406" y="4100318"/>
            <a:ext cx="1154519" cy="362605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86838" y="4367585"/>
            <a:ext cx="941577" cy="331310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8177075" y="6677297"/>
            <a:ext cx="2149914" cy="2129060"/>
            <a:chOff x="8177075" y="6677297"/>
            <a:chExt cx="2149914" cy="2129060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177075" y="6677297"/>
              <a:ext cx="2149914" cy="2129060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929163" y="2426817"/>
            <a:ext cx="2868090" cy="685061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516272" y="6270258"/>
            <a:ext cx="4215365" cy="3742631"/>
            <a:chOff x="516272" y="6270258"/>
            <a:chExt cx="4215365" cy="3742631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16272" y="6270258"/>
              <a:ext cx="4215365" cy="3742631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366931" y="3236247"/>
            <a:ext cx="6171429" cy="2868347"/>
            <a:chOff x="366931" y="3236247"/>
            <a:chExt cx="6171429" cy="2868347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66931" y="3236247"/>
              <a:ext cx="6171429" cy="286834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879628" y="9575763"/>
            <a:ext cx="2686474" cy="30785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-558685" y="1674511"/>
            <a:ext cx="2149914" cy="2129060"/>
            <a:chOff x="-558685" y="1674511"/>
            <a:chExt cx="2149914" cy="2129060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558685" y="1674511"/>
              <a:ext cx="2149914" cy="212906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314286" y="2475238"/>
            <a:ext cx="1646297" cy="314885"/>
            <a:chOff x="8314286" y="2475238"/>
            <a:chExt cx="1646297" cy="31488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297047" y="2512581"/>
              <a:ext cx="1403829" cy="232810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598571" y="2422352"/>
              <a:ext cx="465392" cy="501077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964753" y="5878866"/>
            <a:ext cx="4024573" cy="1608792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29163" y="2426817"/>
            <a:ext cx="2868090" cy="685061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727095" y="3053216"/>
            <a:ext cx="1663549" cy="42438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312696" y="6677297"/>
            <a:ext cx="5431931" cy="3190705"/>
            <a:chOff x="312696" y="6677297"/>
            <a:chExt cx="5431931" cy="3190705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12696" y="6677297"/>
              <a:ext cx="5431931" cy="319070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222143" y="3745130"/>
            <a:ext cx="6830216" cy="1889842"/>
            <a:chOff x="222143" y="3745130"/>
            <a:chExt cx="6830216" cy="1889842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22143" y="3745130"/>
              <a:ext cx="6830216" cy="188984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554827" y="3484911"/>
            <a:ext cx="805887" cy="107987"/>
            <a:chOff x="9554827" y="3484911"/>
            <a:chExt cx="805887" cy="10798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554827" y="3484911"/>
              <a:ext cx="805887" cy="10798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94825" y="2773629"/>
            <a:ext cx="6583337" cy="1745716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87197" y="4774652"/>
            <a:ext cx="993951" cy="1025943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57018" y="4774652"/>
            <a:ext cx="993951" cy="1025943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653643" y="5450910"/>
            <a:ext cx="1042122" cy="75054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8256757" y="6086578"/>
            <a:ext cx="2200105" cy="2178764"/>
            <a:chOff x="8256757" y="6086578"/>
            <a:chExt cx="2200105" cy="2178764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256757" y="6086578"/>
              <a:ext cx="2200105" cy="217876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133065" y="1726260"/>
            <a:ext cx="2406967" cy="2383619"/>
            <a:chOff x="-133065" y="1726260"/>
            <a:chExt cx="2406967" cy="2383619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-133065" y="1726260"/>
              <a:ext cx="2406967" cy="2383619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932462" y="5450910"/>
            <a:ext cx="2238579" cy="525541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4057019" y="6010314"/>
            <a:ext cx="993951" cy="1025943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4955690" y="6717916"/>
            <a:ext cx="900227" cy="267218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593288" y="5043735"/>
            <a:ext cx="1511535" cy="618516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4909945" y="6313204"/>
            <a:ext cx="1092423" cy="578018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895335" y="5074612"/>
            <a:ext cx="1134887" cy="62601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46486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554827" y="4253367"/>
            <a:ext cx="805887" cy="107987"/>
            <a:chOff x="9554827" y="4253367"/>
            <a:chExt cx="805887" cy="10798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554827" y="4253367"/>
              <a:ext cx="805887" cy="10798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198795" y="1526380"/>
            <a:ext cx="2509447" cy="2485106"/>
            <a:chOff x="3198795" y="1526380"/>
            <a:chExt cx="2509447" cy="248510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198795" y="1526380"/>
              <a:ext cx="2509447" cy="248510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506853" y="6124667"/>
            <a:ext cx="2352886" cy="2352886"/>
            <a:chOff x="-506853" y="6124667"/>
            <a:chExt cx="2352886" cy="235288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506853" y="6124667"/>
              <a:ext cx="2352886" cy="235288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109589" y="5600993"/>
            <a:ext cx="1942046" cy="1923208"/>
            <a:chOff x="1109589" y="5600993"/>
            <a:chExt cx="1942046" cy="192320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09589" y="5600993"/>
              <a:ext cx="1942046" cy="1923208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688842" y="3609301"/>
            <a:ext cx="2069625" cy="1852413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924287" y="5065611"/>
            <a:ext cx="4613041" cy="807993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906667" y="5947887"/>
            <a:ext cx="3466911" cy="70252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882838" y="5722220"/>
            <a:ext cx="2018357" cy="1998779"/>
            <a:chOff x="7882838" y="5722220"/>
            <a:chExt cx="2018357" cy="199877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82838" y="5722220"/>
              <a:ext cx="2018357" cy="1998779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97047" y="2516019"/>
            <a:ext cx="1403829" cy="227124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54709" y="3249555"/>
            <a:ext cx="2228156" cy="62791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6632782" y="3564203"/>
            <a:ext cx="3157308" cy="3157308"/>
            <a:chOff x="6632782" y="3564203"/>
            <a:chExt cx="3157308" cy="315730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632782" y="3564203"/>
              <a:ext cx="3157308" cy="315730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057948" y="3973707"/>
            <a:ext cx="3160793" cy="3160793"/>
            <a:chOff x="5057948" y="3973707"/>
            <a:chExt cx="3160793" cy="316079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057948" y="3973707"/>
              <a:ext cx="3160793" cy="3160793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038807" y="5223319"/>
            <a:ext cx="1167228" cy="748961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683481" y="5114357"/>
            <a:ext cx="1267894" cy="371656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166792" y="4887750"/>
            <a:ext cx="1793580" cy="592304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9598595" y="2422356"/>
            <a:ext cx="465392" cy="497639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464241" y="4353983"/>
            <a:ext cx="4469339" cy="126592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105693" y="1581514"/>
            <a:ext cx="74328" cy="8413086"/>
            <a:chOff x="5105693" y="1581514"/>
            <a:chExt cx="74328" cy="84130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5400000">
              <a:off x="5105693" y="1581514"/>
              <a:ext cx="74328" cy="84130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491686" y="4853571"/>
            <a:ext cx="1842857" cy="1842857"/>
            <a:chOff x="3491686" y="4853571"/>
            <a:chExt cx="1842857" cy="184285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491686" y="4853571"/>
              <a:ext cx="1842857" cy="184285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951171" y="4853571"/>
            <a:ext cx="1842857" cy="1842857"/>
            <a:chOff x="4951171" y="4853571"/>
            <a:chExt cx="1842857" cy="1842857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951171" y="4853571"/>
              <a:ext cx="1842857" cy="1842857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15957" y="5954914"/>
            <a:ext cx="2520598" cy="1289760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38888" y="5107295"/>
            <a:ext cx="992391" cy="471658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49196" y="4604659"/>
            <a:ext cx="490892" cy="548330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131572" y="5949140"/>
            <a:ext cx="642663" cy="542625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8851717" y="6429462"/>
            <a:ext cx="981811" cy="739126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8314286" y="2475238"/>
            <a:ext cx="1646297" cy="314885"/>
            <a:chOff x="8314286" y="2475238"/>
            <a:chExt cx="1646297" cy="314885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297047" y="2512581"/>
              <a:ext cx="1403829" cy="230410"/>
            </a:xfrm>
            <a:prstGeom prst="rect">
              <a:avLst/>
            </a:prstGeom>
          </p:spPr>
        </p:pic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598571" y="2422352"/>
              <a:ext cx="465392" cy="501077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7211162" y="4989577"/>
            <a:ext cx="2202198" cy="674988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900001" y="3059820"/>
            <a:ext cx="1588737" cy="627918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97262" y="4100502"/>
            <a:ext cx="2032339" cy="411310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6642857" y="1926089"/>
            <a:ext cx="1964434" cy="1827230"/>
            <a:chOff x="6642857" y="1926089"/>
            <a:chExt cx="1964434" cy="1827230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642857" y="1926089"/>
              <a:ext cx="1964434" cy="1827230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-378761" y="6832551"/>
            <a:ext cx="1877201" cy="1657370"/>
            <a:chOff x="-378761" y="6832551"/>
            <a:chExt cx="1877201" cy="1657370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-378761" y="6832551"/>
              <a:ext cx="1877201" cy="1657370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3727145" y="5269700"/>
            <a:ext cx="1165584" cy="962387"/>
            <a:chOff x="3727145" y="5269700"/>
            <a:chExt cx="1165584" cy="962387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3727145" y="5269700"/>
              <a:ext cx="1165584" cy="962387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5142857" y="5350860"/>
            <a:ext cx="1392269" cy="719975"/>
            <a:chOff x="5142857" y="5350860"/>
            <a:chExt cx="1392269" cy="719975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5142857" y="5350860"/>
              <a:ext cx="1392269" cy="71997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46486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89531" y="4323010"/>
            <a:ext cx="805887" cy="107987"/>
            <a:chOff x="-89531" y="4323010"/>
            <a:chExt cx="805887" cy="10798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89531" y="4323010"/>
              <a:ext cx="805887" cy="10798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354601" y="1561461"/>
            <a:ext cx="1906202" cy="1887712"/>
            <a:chOff x="7354601" y="1561461"/>
            <a:chExt cx="1906202" cy="188771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354601" y="1561461"/>
              <a:ext cx="1906202" cy="188771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720004" y="1756375"/>
            <a:ext cx="2195423" cy="2234209"/>
            <a:chOff x="8720004" y="1756375"/>
            <a:chExt cx="2195423" cy="2234209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8720004" y="1756375"/>
              <a:ext cx="2195423" cy="223420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7952180" y="6148150"/>
            <a:ext cx="2617245" cy="2591858"/>
            <a:chOff x="7952180" y="6148150"/>
            <a:chExt cx="2617245" cy="259185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952180" y="6148150"/>
              <a:ext cx="2617245" cy="2591858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53572" y="5947887"/>
            <a:ext cx="3112454" cy="1072197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25783" y="3609301"/>
            <a:ext cx="1775930" cy="1852413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17145" y="5065611"/>
            <a:ext cx="1939336" cy="81751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97830" y="3634789"/>
            <a:ext cx="2475410" cy="71718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2340213" y="4916204"/>
            <a:ext cx="214141" cy="264573"/>
            <a:chOff x="2340213" y="4916204"/>
            <a:chExt cx="214141" cy="26457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40213" y="4916204"/>
              <a:ext cx="214141" cy="26457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159529" y="4934395"/>
            <a:ext cx="248018" cy="228190"/>
            <a:chOff x="3159529" y="4934395"/>
            <a:chExt cx="248018" cy="22819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159529" y="4934395"/>
              <a:ext cx="248018" cy="22819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990794" y="4910694"/>
            <a:ext cx="275593" cy="275593"/>
            <a:chOff x="3990794" y="4910694"/>
            <a:chExt cx="275593" cy="275593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990794" y="4910694"/>
              <a:ext cx="275593" cy="27559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8314286" y="2471794"/>
            <a:ext cx="1646321" cy="321781"/>
            <a:chOff x="8314286" y="2471794"/>
            <a:chExt cx="1646321" cy="321781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297047" y="2512581"/>
              <a:ext cx="1403829" cy="232810"/>
            </a:xfrm>
            <a:prstGeom prst="rect">
              <a:avLst/>
            </a:prstGeom>
          </p:spPr>
        </p:pic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598595" y="2425680"/>
              <a:ext cx="465497" cy="48817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475110" y="5692796"/>
            <a:ext cx="79050" cy="79050"/>
            <a:chOff x="1475110" y="5692796"/>
            <a:chExt cx="79050" cy="79050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10800000">
              <a:off x="1475110" y="5692796"/>
              <a:ext cx="79050" cy="79050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716083" y="5603397"/>
            <a:ext cx="2034260" cy="299136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465586" y="6234803"/>
            <a:ext cx="79050" cy="79050"/>
            <a:chOff x="1465586" y="6234803"/>
            <a:chExt cx="79050" cy="79050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-10800000">
              <a:off x="1465586" y="6234803"/>
              <a:ext cx="79050" cy="79050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475110" y="6782431"/>
            <a:ext cx="79050" cy="79050"/>
            <a:chOff x="1475110" y="6782431"/>
            <a:chExt cx="79050" cy="79050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-10800000">
              <a:off x="1475110" y="6782431"/>
              <a:ext cx="79050" cy="79050"/>
            </a:xfrm>
            <a:prstGeom prst="rect">
              <a:avLst/>
            </a:prstGeom>
          </p:spPr>
        </p:pic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716083" y="6712530"/>
            <a:ext cx="3163365" cy="529288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3596306" y="5832660"/>
            <a:ext cx="3093103" cy="40683"/>
            <a:chOff x="3596306" y="5832660"/>
            <a:chExt cx="3093103" cy="40683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 rot="-5400000">
              <a:off x="3596306" y="5832660"/>
              <a:ext cx="3093103" cy="40683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5566874" y="5682899"/>
            <a:ext cx="83236" cy="83236"/>
            <a:chOff x="5566874" y="5682899"/>
            <a:chExt cx="83236" cy="83236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 rot="-10800000">
              <a:off x="5566874" y="5682899"/>
              <a:ext cx="83236" cy="83236"/>
            </a:xfrm>
            <a:prstGeom prst="rect">
              <a:avLst/>
            </a:prstGeom>
          </p:spPr>
        </p:pic>
      </p:grpSp>
      <p:pic>
        <p:nvPicPr>
          <p:cNvPr id="33" name="Object 32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5818479" y="6151880"/>
            <a:ext cx="3012448" cy="483368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5566874" y="6212845"/>
            <a:ext cx="83236" cy="83236"/>
            <a:chOff x="5566874" y="6212845"/>
            <a:chExt cx="83236" cy="83236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 rot="-10800000">
              <a:off x="5566874" y="6212845"/>
              <a:ext cx="83236" cy="83236"/>
            </a:xfrm>
            <a:prstGeom prst="rect">
              <a:avLst/>
            </a:prstGeom>
          </p:spPr>
        </p:pic>
      </p:grpSp>
      <p:pic>
        <p:nvPicPr>
          <p:cNvPr id="37" name="Object 36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5818479" y="5515863"/>
            <a:ext cx="3045218" cy="516066"/>
          </a:xfrm>
          <a:prstGeom prst="rect">
            <a:avLst/>
          </a:prstGeom>
        </p:spPr>
      </p:pic>
      <p:grpSp>
        <p:nvGrpSpPr>
          <p:cNvPr id="1011" name="그룹 1011"/>
          <p:cNvGrpSpPr/>
          <p:nvPr/>
        </p:nvGrpSpPr>
        <p:grpSpPr>
          <a:xfrm>
            <a:off x="5566874" y="6801036"/>
            <a:ext cx="83236" cy="83236"/>
            <a:chOff x="5566874" y="6801036"/>
            <a:chExt cx="83236" cy="83236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 rot="-10800000">
              <a:off x="5566874" y="6801036"/>
              <a:ext cx="83236" cy="83236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-293813" y="2157758"/>
            <a:ext cx="1949059" cy="1720813"/>
            <a:chOff x="-293813" y="2157758"/>
            <a:chExt cx="1949059" cy="1720813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-1156023" y="1409672"/>
              <a:ext cx="3898118" cy="3441626"/>
            </a:xfrm>
            <a:prstGeom prst="rect">
              <a:avLst/>
            </a:prstGeom>
          </p:spPr>
        </p:pic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-293813" y="2157758"/>
              <a:ext cx="1949059" cy="1720813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9272444" y="5978571"/>
            <a:ext cx="1711578" cy="1592035"/>
            <a:chOff x="9272444" y="5978571"/>
            <a:chExt cx="1711578" cy="1592035"/>
          </a:xfrm>
        </p:grpSpPr>
        <p:pic>
          <p:nvPicPr>
            <p:cNvPr id="46" name="Object 45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9272444" y="5978571"/>
              <a:ext cx="1711578" cy="1592035"/>
            </a:xfrm>
            <a:prstGeom prst="rect">
              <a:avLst/>
            </a:prstGeom>
          </p:spPr>
        </p:pic>
      </p:grpSp>
      <p:pic>
        <p:nvPicPr>
          <p:cNvPr id="48" name="Object 47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6304559" y="3640972"/>
            <a:ext cx="2382610" cy="717181"/>
          </a:xfrm>
          <a:prstGeom prst="rect">
            <a:avLst/>
          </a:prstGeom>
        </p:spPr>
      </p:pic>
      <p:grpSp>
        <p:nvGrpSpPr>
          <p:cNvPr id="1014" name="그룹 1014"/>
          <p:cNvGrpSpPr/>
          <p:nvPr/>
        </p:nvGrpSpPr>
        <p:grpSpPr>
          <a:xfrm>
            <a:off x="5703899" y="4791636"/>
            <a:ext cx="679183" cy="351221"/>
            <a:chOff x="5703899" y="4791636"/>
            <a:chExt cx="679183" cy="351221"/>
          </a:xfrm>
        </p:grpSpPr>
        <p:pic>
          <p:nvPicPr>
            <p:cNvPr id="50" name="Object 49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5703899" y="4791636"/>
              <a:ext cx="679183" cy="351221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8773709" y="4712130"/>
            <a:ext cx="702077" cy="590772"/>
            <a:chOff x="8773709" y="4712130"/>
            <a:chExt cx="702077" cy="590772"/>
          </a:xfrm>
        </p:grpSpPr>
        <p:pic>
          <p:nvPicPr>
            <p:cNvPr id="53" name="Object 52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8773709" y="4712130"/>
              <a:ext cx="702077" cy="590772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7798941" y="4744465"/>
            <a:ext cx="718519" cy="608051"/>
            <a:chOff x="7798941" y="4744465"/>
            <a:chExt cx="718519" cy="608051"/>
          </a:xfrm>
        </p:grpSpPr>
        <p:pic>
          <p:nvPicPr>
            <p:cNvPr id="56" name="Object 55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7798941" y="4744465"/>
              <a:ext cx="718519" cy="608051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6609788" y="4776062"/>
            <a:ext cx="908847" cy="354096"/>
            <a:chOff x="6609788" y="4776062"/>
            <a:chExt cx="908847" cy="354096"/>
          </a:xfrm>
        </p:grpSpPr>
        <p:pic>
          <p:nvPicPr>
            <p:cNvPr id="59" name="Object 58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6609788" y="4776062"/>
              <a:ext cx="908847" cy="354096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2057829" y="4792534"/>
            <a:ext cx="778910" cy="511913"/>
            <a:chOff x="2057829" y="4792534"/>
            <a:chExt cx="778910" cy="511913"/>
          </a:xfrm>
        </p:grpSpPr>
        <p:pic>
          <p:nvPicPr>
            <p:cNvPr id="62" name="Object 61"/>
            <p:cNvPicPr>
              <a:picLocks noChangeAspect="1"/>
            </p:cNvPicPr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2057829" y="4792534"/>
              <a:ext cx="778910" cy="511913"/>
            </a:xfrm>
            <a:prstGeom prst="rect">
              <a:avLst/>
            </a:prstGeom>
          </p:spPr>
        </p:pic>
      </p:grpSp>
      <p:grpSp>
        <p:nvGrpSpPr>
          <p:cNvPr id="1019" name="그룹 1019"/>
          <p:cNvGrpSpPr/>
          <p:nvPr/>
        </p:nvGrpSpPr>
        <p:grpSpPr>
          <a:xfrm>
            <a:off x="3715194" y="4870601"/>
            <a:ext cx="1102386" cy="257646"/>
            <a:chOff x="3715194" y="4870601"/>
            <a:chExt cx="1102386" cy="257646"/>
          </a:xfrm>
        </p:grpSpPr>
        <p:pic>
          <p:nvPicPr>
            <p:cNvPr id="65" name="Object 64"/>
            <p:cNvPicPr>
              <a:picLocks noChangeAspect="1"/>
            </p:cNvPicPr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3715194" y="4870601"/>
              <a:ext cx="1102386" cy="257646"/>
            </a:xfrm>
            <a:prstGeom prst="rect">
              <a:avLst/>
            </a:prstGeom>
          </p:spPr>
        </p:pic>
      </p:grpSp>
      <p:grpSp>
        <p:nvGrpSpPr>
          <p:cNvPr id="1020" name="그룹 1020"/>
          <p:cNvGrpSpPr/>
          <p:nvPr/>
        </p:nvGrpSpPr>
        <p:grpSpPr>
          <a:xfrm>
            <a:off x="2999646" y="4742999"/>
            <a:ext cx="519430" cy="581762"/>
            <a:chOff x="2999646" y="4742999"/>
            <a:chExt cx="519430" cy="581762"/>
          </a:xfrm>
        </p:grpSpPr>
        <p:pic>
          <p:nvPicPr>
            <p:cNvPr id="68" name="Object 67"/>
            <p:cNvPicPr>
              <a:picLocks noChangeAspect="1"/>
            </p:cNvPicPr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2999646" y="4742999"/>
              <a:ext cx="519430" cy="581762"/>
            </a:xfrm>
            <a:prstGeom prst="rect">
              <a:avLst/>
            </a:prstGeom>
          </p:spPr>
        </p:pic>
      </p:grpSp>
      <p:grpSp>
        <p:nvGrpSpPr>
          <p:cNvPr id="1021" name="그룹 1021"/>
          <p:cNvGrpSpPr/>
          <p:nvPr/>
        </p:nvGrpSpPr>
        <p:grpSpPr>
          <a:xfrm>
            <a:off x="1326360" y="4795758"/>
            <a:ext cx="556758" cy="556758"/>
            <a:chOff x="1326360" y="4795758"/>
            <a:chExt cx="556758" cy="556758"/>
          </a:xfrm>
        </p:grpSpPr>
        <p:pic>
          <p:nvPicPr>
            <p:cNvPr id="71" name="Object 70"/>
            <p:cNvPicPr>
              <a:picLocks noChangeAspect="1"/>
            </p:cNvPicPr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1326360" y="4795758"/>
              <a:ext cx="556758" cy="556758"/>
            </a:xfrm>
            <a:prstGeom prst="rect">
              <a:avLst/>
            </a:prstGeom>
          </p:spPr>
        </p:pic>
      </p:grpSp>
      <p:pic>
        <p:nvPicPr>
          <p:cNvPr id="73" name="Object 72"/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1701469" y="6100286"/>
            <a:ext cx="3205774" cy="529288"/>
          </a:xfrm>
          <a:prstGeom prst="rect">
            <a:avLst/>
          </a:prstGeom>
        </p:spPr>
      </p:pic>
      <p:pic>
        <p:nvPicPr>
          <p:cNvPr id="74" name="Object 73"/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5830129" y="6713298"/>
            <a:ext cx="3064506" cy="70723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46486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88842" y="3609301"/>
            <a:ext cx="2079158" cy="1852413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924287" y="5065611"/>
            <a:ext cx="4641612" cy="81751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825000" y="1533577"/>
            <a:ext cx="2746857" cy="2720212"/>
            <a:chOff x="825000" y="1533577"/>
            <a:chExt cx="2746857" cy="2720212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25000" y="1533577"/>
              <a:ext cx="2746857" cy="272021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054854" y="6206792"/>
            <a:ext cx="2195423" cy="2234209"/>
            <a:chOff x="-1054854" y="6206792"/>
            <a:chExt cx="2195423" cy="2234209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2700000">
              <a:off x="-1054854" y="6206792"/>
              <a:ext cx="2195423" cy="223420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511844" y="6534989"/>
            <a:ext cx="2085968" cy="2065734"/>
            <a:chOff x="8511844" y="6534989"/>
            <a:chExt cx="2085968" cy="2065734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511844" y="6534989"/>
              <a:ext cx="2085968" cy="206573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9554827" y="4253367"/>
            <a:ext cx="805887" cy="107987"/>
            <a:chOff x="9554827" y="4253367"/>
            <a:chExt cx="805887" cy="107987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554827" y="4253367"/>
              <a:ext cx="805887" cy="107987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906667" y="5947887"/>
            <a:ext cx="3476578" cy="702521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00001" y="4258973"/>
            <a:ext cx="1492480" cy="631461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47434" y="5002415"/>
            <a:ext cx="1909063" cy="73995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676343" y="6596481"/>
            <a:ext cx="2206233" cy="2184833"/>
            <a:chOff x="676343" y="6596481"/>
            <a:chExt cx="2206233" cy="2184833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76343" y="6596481"/>
              <a:ext cx="2206233" cy="218483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834747" y="555946"/>
            <a:ext cx="2936466" cy="2936466"/>
            <a:chOff x="-834747" y="555946"/>
            <a:chExt cx="2936466" cy="2936466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2700000">
              <a:off x="-834747" y="555946"/>
              <a:ext cx="2936466" cy="2936466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297047" y="2516019"/>
            <a:ext cx="1403829" cy="227124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598571" y="2422352"/>
            <a:ext cx="465392" cy="501077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516309" y="3408765"/>
            <a:ext cx="4158413" cy="644594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5297202" y="3026998"/>
            <a:ext cx="3863973" cy="312409"/>
            <a:chOff x="5297202" y="3026998"/>
            <a:chExt cx="3863973" cy="312409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509547" y="2993187"/>
              <a:ext cx="2209956" cy="446414"/>
            </a:xfrm>
            <a:prstGeom prst="rect">
              <a:avLst/>
            </a:prstGeom>
          </p:spPr>
        </p:pic>
        <p:grpSp>
          <p:nvGrpSpPr>
            <p:cNvPr id="1004" name="그룹 1004"/>
            <p:cNvGrpSpPr/>
            <p:nvPr/>
          </p:nvGrpSpPr>
          <p:grpSpPr>
            <a:xfrm>
              <a:off x="5297202" y="3154898"/>
              <a:ext cx="94760" cy="94760"/>
              <a:chOff x="5297202" y="3154898"/>
              <a:chExt cx="94760" cy="94760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5297202" y="3154898"/>
                <a:ext cx="94760" cy="94760"/>
              </a:xfrm>
              <a:prstGeom prst="rect">
                <a:avLst/>
              </a:prstGeom>
            </p:spPr>
          </p:pic>
        </p:grpSp>
      </p:grpSp>
      <p:grpSp>
        <p:nvGrpSpPr>
          <p:cNvPr id="1005" name="그룹 1005"/>
          <p:cNvGrpSpPr/>
          <p:nvPr/>
        </p:nvGrpSpPr>
        <p:grpSpPr>
          <a:xfrm>
            <a:off x="5267981" y="4159491"/>
            <a:ext cx="3785984" cy="306104"/>
            <a:chOff x="5267981" y="4159491"/>
            <a:chExt cx="3785984" cy="306104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476040" y="4126363"/>
              <a:ext cx="2469160" cy="395712"/>
            </a:xfrm>
            <a:prstGeom prst="rect">
              <a:avLst/>
            </a:prstGeom>
          </p:spPr>
        </p:pic>
        <p:grpSp>
          <p:nvGrpSpPr>
            <p:cNvPr id="1006" name="그룹 1006"/>
            <p:cNvGrpSpPr/>
            <p:nvPr/>
          </p:nvGrpSpPr>
          <p:grpSpPr>
            <a:xfrm>
              <a:off x="5267981" y="4284814"/>
              <a:ext cx="92847" cy="92847"/>
              <a:chOff x="5267981" y="4284814"/>
              <a:chExt cx="92847" cy="92847"/>
            </a:xfrm>
          </p:grpSpPr>
          <p:pic>
            <p:nvPicPr>
              <p:cNvPr id="22" name="Object 21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5267981" y="4284814"/>
                <a:ext cx="92847" cy="92847"/>
              </a:xfrm>
              <a:prstGeom prst="rect">
                <a:avLst/>
              </a:prstGeom>
            </p:spPr>
          </p:pic>
        </p:grpSp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5496738" y="4541808"/>
            <a:ext cx="3132946" cy="930651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5198457" y="5697832"/>
            <a:ext cx="3785982" cy="306104"/>
            <a:chOff x="5198457" y="5697832"/>
            <a:chExt cx="3785982" cy="306104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406514" y="5664704"/>
              <a:ext cx="1793446" cy="395712"/>
            </a:xfrm>
            <a:prstGeom prst="rect">
              <a:avLst/>
            </a:prstGeom>
          </p:spPr>
        </p:pic>
        <p:grpSp>
          <p:nvGrpSpPr>
            <p:cNvPr id="1008" name="그룹 1008"/>
            <p:cNvGrpSpPr/>
            <p:nvPr/>
          </p:nvGrpSpPr>
          <p:grpSpPr>
            <a:xfrm>
              <a:off x="5198457" y="5823150"/>
              <a:ext cx="92847" cy="92847"/>
              <a:chOff x="5198457" y="5823150"/>
              <a:chExt cx="92847" cy="92847"/>
            </a:xfrm>
          </p:grpSpPr>
          <p:pic>
            <p:nvPicPr>
              <p:cNvPr id="29" name="Object 28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5198457" y="5823150"/>
                <a:ext cx="92847" cy="92847"/>
              </a:xfrm>
              <a:prstGeom prst="rect">
                <a:avLst/>
              </a:prstGeom>
            </p:spPr>
          </p:pic>
        </p:grpSp>
      </p:grpSp>
      <p:grpSp>
        <p:nvGrpSpPr>
          <p:cNvPr id="1009" name="그룹 1009"/>
          <p:cNvGrpSpPr/>
          <p:nvPr/>
        </p:nvGrpSpPr>
        <p:grpSpPr>
          <a:xfrm>
            <a:off x="3205554" y="6426934"/>
            <a:ext cx="5955621" cy="3639119"/>
            <a:chOff x="3205554" y="6426934"/>
            <a:chExt cx="5955621" cy="3639119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3205554" y="6426934"/>
              <a:ext cx="5955621" cy="3639119"/>
            </a:xfrm>
            <a:prstGeom prst="rect">
              <a:avLst/>
            </a:prstGeom>
          </p:spPr>
        </p:pic>
      </p:grpSp>
      <p:pic>
        <p:nvPicPr>
          <p:cNvPr id="35" name="Object 34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5516309" y="6018709"/>
            <a:ext cx="3593851" cy="358146"/>
          </a:xfrm>
          <a:prstGeom prst="rect">
            <a:avLst/>
          </a:prstGeom>
        </p:spPr>
      </p:pic>
      <p:pic>
        <p:nvPicPr>
          <p:cNvPr id="36" name="Object 35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558268" y="9838407"/>
            <a:ext cx="2541041" cy="26174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2022-10-26T14:21:55Z</dcterms:created>
  <dcterms:modified xsi:type="dcterms:W3CDTF">2022-10-26T14:21:55Z</dcterms:modified>
</cp:coreProperties>
</file>