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432" y="-13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2B460-4E5F-4F82-82C9-FA1DD8E0A6B3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84552-9568-4D36-8853-A6457A30C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90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p.</a:t>
            </a:r>
            <a:r>
              <a:rPr lang="en-US" altLang="ko-KR" baseline="0" dirty="0" smtClean="0"/>
              <a:t> 442</a:t>
            </a:r>
            <a:r>
              <a:rPr lang="ko-KR" altLang="en-US" baseline="0" dirty="0" smtClean="0"/>
              <a:t>에 해당하는 내용</a:t>
            </a:r>
            <a:r>
              <a:rPr lang="en-US" altLang="ko-KR" baseline="0" dirty="0" smtClean="0"/>
              <a:t>. (p.432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하라는대로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따라한다음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스마트컨트렉트</a:t>
            </a:r>
            <a:r>
              <a:rPr lang="ko-KR" altLang="en-US" baseline="0" dirty="0" smtClean="0"/>
              <a:t> 배포하려고 하는데 잘 안됨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84552-9568-4D36-8853-A6457A30C38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099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AC11-2FB7-4542-9765-5AD7EE6BAB9C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1F94-25DE-4A70-8F97-585F962EA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90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AC11-2FB7-4542-9765-5AD7EE6BAB9C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1F94-25DE-4A70-8F97-585F962EA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23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AC11-2FB7-4542-9765-5AD7EE6BAB9C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1F94-25DE-4A70-8F97-585F962EA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40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AC11-2FB7-4542-9765-5AD7EE6BAB9C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1F94-25DE-4A70-8F97-585F962EA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8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AC11-2FB7-4542-9765-5AD7EE6BAB9C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1F94-25DE-4A70-8F97-585F962EA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82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AC11-2FB7-4542-9765-5AD7EE6BAB9C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1F94-25DE-4A70-8F97-585F962EA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77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AC11-2FB7-4542-9765-5AD7EE6BAB9C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1F94-25DE-4A70-8F97-585F962EA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9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AC11-2FB7-4542-9765-5AD7EE6BAB9C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1F94-25DE-4A70-8F97-585F962EA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87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AC11-2FB7-4542-9765-5AD7EE6BAB9C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1F94-25DE-4A70-8F97-585F962EA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00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AC11-2FB7-4542-9765-5AD7EE6BAB9C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1F94-25DE-4A70-8F97-585F962EA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6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AC11-2FB7-4542-9765-5AD7EE6BAB9C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1F94-25DE-4A70-8F97-585F962EA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9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1AC11-2FB7-4542-9765-5AD7EE6BAB9C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51F94-25DE-4A70-8F97-585F962EA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64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8" r="46146" b="7222"/>
          <a:stretch/>
        </p:blipFill>
        <p:spPr bwMode="auto">
          <a:xfrm>
            <a:off x="-540568" y="-747464"/>
            <a:ext cx="9848850" cy="922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359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2916832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</a:t>
            </a:r>
            <a:r>
              <a:rPr lang="ko-KR" altLang="en-US" sz="3600" dirty="0" smtClean="0"/>
              <a:t>장 예제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11667" r="50728" b="35926"/>
          <a:stretch/>
        </p:blipFill>
        <p:spPr bwMode="auto">
          <a:xfrm>
            <a:off x="179512" y="1268760"/>
            <a:ext cx="8648700" cy="53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784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408" r="57183" b="20000"/>
          <a:stretch/>
        </p:blipFill>
        <p:spPr bwMode="auto">
          <a:xfrm>
            <a:off x="323528" y="188640"/>
            <a:ext cx="6840760" cy="6523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139952" y="5373216"/>
            <a:ext cx="4824536" cy="1143000"/>
          </a:xfrm>
        </p:spPr>
        <p:txBody>
          <a:bodyPr>
            <a:normAutofit fontScale="90000"/>
          </a:bodyPr>
          <a:lstStyle/>
          <a:p>
            <a:r>
              <a:rPr lang="ko-KR" altLang="en-US" sz="3600" dirty="0" smtClean="0"/>
              <a:t>오류가 있다고 하지만 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ko-KR" altLang="en-US" sz="3600" dirty="0" smtClean="0"/>
              <a:t>어떤 부분이 오류인지 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ko-KR" altLang="en-US" sz="3600" dirty="0" smtClean="0"/>
              <a:t>잘 모르겠습니다</a:t>
            </a:r>
            <a:r>
              <a:rPr lang="en-US" altLang="ko-KR" sz="3600" dirty="0" smtClean="0"/>
              <a:t>..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09942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25</Words>
  <Application>Microsoft Office PowerPoint</Application>
  <PresentationFormat>화면 슬라이드 쇼(4:3)</PresentationFormat>
  <Paragraphs>4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1장 예제</vt:lpstr>
      <vt:lpstr>오류가 있다고 하지만  어떤 부분이 오류인지  잘 모르겠습니다..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</dc:creator>
  <cp:lastModifiedBy>mj</cp:lastModifiedBy>
  <cp:revision>2</cp:revision>
  <dcterms:created xsi:type="dcterms:W3CDTF">2020-07-12T15:59:02Z</dcterms:created>
  <dcterms:modified xsi:type="dcterms:W3CDTF">2020-07-13T16:30:32Z</dcterms:modified>
</cp:coreProperties>
</file>