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74" r:id="rId3"/>
    <p:sldId id="262" r:id="rId4"/>
    <p:sldId id="285" r:id="rId5"/>
    <p:sldId id="286" r:id="rId6"/>
    <p:sldId id="275" r:id="rId7"/>
    <p:sldId id="28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6B7E9-4793-4B6B-A1CA-1AB48E327C1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56FD3-8089-4FF2-907E-DFF88DF06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0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56FD3-8089-4FF2-907E-DFF88DF063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1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56FD3-8089-4FF2-907E-DFF88DF063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5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9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0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8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6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3922B-863F-FD10-B777-91C24B9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0CB64-1445-5B0D-4F7D-DB93572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DEB6-AD62-D6B1-4C2D-F76E5B4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176D-0742-0F7D-CE19-540EBAC2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217B-D9AE-751D-C27C-F1FC00CD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18FB86-ACFF-12AE-ED8A-6E5E16D8E418}"/>
              </a:ext>
            </a:extLst>
          </p:cNvPr>
          <p:cNvSpPr/>
          <p:nvPr/>
        </p:nvSpPr>
        <p:spPr>
          <a:xfrm>
            <a:off x="2024957" y="2297151"/>
            <a:ext cx="8142086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F21F7-C7CB-C2B8-D76F-057A1E1DAB21}"/>
              </a:ext>
            </a:extLst>
          </p:cNvPr>
          <p:cNvSpPr txBox="1"/>
          <p:nvPr/>
        </p:nvSpPr>
        <p:spPr>
          <a:xfrm>
            <a:off x="2851366" y="2920267"/>
            <a:ext cx="648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</a:t>
            </a: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프로그래밍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EB52F-F69E-6590-6CFA-13BAA14FE0EF}"/>
              </a:ext>
            </a:extLst>
          </p:cNvPr>
          <p:cNvSpPr txBox="1"/>
          <p:nvPr/>
        </p:nvSpPr>
        <p:spPr>
          <a:xfrm>
            <a:off x="4743712" y="485991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게임공학과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2021182012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민지용</a:t>
            </a:r>
          </a:p>
        </p:txBody>
      </p:sp>
    </p:spTree>
    <p:extLst>
      <p:ext uri="{BB962C8B-B14F-4D97-AF65-F5344CB8AC3E}">
        <p14:creationId xmlns:p14="http://schemas.microsoft.com/office/powerpoint/2010/main" val="297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980FF6-F0E2-B743-B37A-51ACEBE2760E}"/>
              </a:ext>
            </a:extLst>
          </p:cNvPr>
          <p:cNvSpPr/>
          <p:nvPr/>
        </p:nvSpPr>
        <p:spPr>
          <a:xfrm>
            <a:off x="2477429" y="2224837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67F19-5A7C-ABF0-B560-E220A2C61400}"/>
              </a:ext>
            </a:extLst>
          </p:cNvPr>
          <p:cNvSpPr txBox="1"/>
          <p:nvPr/>
        </p:nvSpPr>
        <p:spPr>
          <a:xfrm>
            <a:off x="3490332" y="235061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91941-CEAF-6B9E-BC0B-A2D29C9AD166}"/>
              </a:ext>
            </a:extLst>
          </p:cNvPr>
          <p:cNvSpPr txBox="1"/>
          <p:nvPr/>
        </p:nvSpPr>
        <p:spPr>
          <a:xfrm>
            <a:off x="4426105" y="2350619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 컨셉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&amp;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 플레이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FFE4B3-BBA5-FBDF-8405-24EA19672C94}"/>
              </a:ext>
            </a:extLst>
          </p:cNvPr>
          <p:cNvSpPr/>
          <p:nvPr/>
        </p:nvSpPr>
        <p:spPr>
          <a:xfrm>
            <a:off x="2477429" y="3230007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6FC7E-B002-7CFF-34FB-DFF287882B73}"/>
              </a:ext>
            </a:extLst>
          </p:cNvPr>
          <p:cNvSpPr txBox="1"/>
          <p:nvPr/>
        </p:nvSpPr>
        <p:spPr>
          <a:xfrm>
            <a:off x="3490332" y="335578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4078B-E034-DDE3-4EA8-4989897CEE4D}"/>
              </a:ext>
            </a:extLst>
          </p:cNvPr>
          <p:cNvSpPr txBox="1"/>
          <p:nvPr/>
        </p:nvSpPr>
        <p:spPr>
          <a:xfrm>
            <a:off x="4426105" y="3355789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구현할 내용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3B62E5-DC5A-873C-74B7-8FDD9B3D274D}"/>
              </a:ext>
            </a:extLst>
          </p:cNvPr>
          <p:cNvSpPr/>
          <p:nvPr/>
        </p:nvSpPr>
        <p:spPr>
          <a:xfrm>
            <a:off x="2477429" y="4235177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B4902-75E3-0920-070F-824B0AA2FF9F}"/>
              </a:ext>
            </a:extLst>
          </p:cNvPr>
          <p:cNvSpPr txBox="1"/>
          <p:nvPr/>
        </p:nvSpPr>
        <p:spPr>
          <a:xfrm>
            <a:off x="3490332" y="436095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F6076-82B5-11C3-4B1F-E850B8A07F28}"/>
              </a:ext>
            </a:extLst>
          </p:cNvPr>
          <p:cNvSpPr txBox="1"/>
          <p:nvPr/>
        </p:nvSpPr>
        <p:spPr>
          <a:xfrm>
            <a:off x="4426105" y="4360959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1738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BA9B0A7B-36E0-EE9D-BDD6-8CEAB8E0ED64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EC8BD-1C5E-37E1-1119-BADC9D0C3FBD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FA64-B84B-568E-7769-F46AD81A3C8C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77739-2637-C940-9E27-C0F709856861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523575-A084-6F97-1F52-90EC5024B34C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A4E7F9-44F7-623E-D2E8-7A81AD921A5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6C5BD-6AC8-10FD-FDE4-BAAC4080CE51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pic>
        <p:nvPicPr>
          <p:cNvPr id="10" name="그림 9" descr="스크린샷, 만화 영화, 하늘, 애니메이션이(가) 표시된 사진&#10;&#10;자동 생성된 설명">
            <a:extLst>
              <a:ext uri="{FF2B5EF4-FFF2-40B4-BE49-F238E27FC236}">
                <a16:creationId xmlns:a16="http://schemas.microsoft.com/office/drawing/2014/main" id="{AA7F19C3-88AC-42EB-8975-B32E453C5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74" y="2138251"/>
            <a:ext cx="5592151" cy="3142789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8915AD-EB63-2042-E8EE-1179A29E462A}"/>
              </a:ext>
            </a:extLst>
          </p:cNvPr>
          <p:cNvSpPr/>
          <p:nvPr/>
        </p:nvSpPr>
        <p:spPr>
          <a:xfrm>
            <a:off x="7075449" y="1632057"/>
            <a:ext cx="4298568" cy="4274221"/>
          </a:xfrm>
          <a:prstGeom prst="roundRect">
            <a:avLst>
              <a:gd name="adj" fmla="val 1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DBA10-0773-3954-1497-ADCF576F78D9}"/>
              </a:ext>
            </a:extLst>
          </p:cNvPr>
          <p:cNvSpPr txBox="1"/>
          <p:nvPr/>
        </p:nvSpPr>
        <p:spPr>
          <a:xfrm>
            <a:off x="7381777" y="1837734"/>
            <a:ext cx="34816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7584CD-9443-9545-DE54-F8550CD3F5E3}"/>
              </a:ext>
            </a:extLst>
          </p:cNvPr>
          <p:cNvSpPr txBox="1"/>
          <p:nvPr/>
        </p:nvSpPr>
        <p:spPr>
          <a:xfrm>
            <a:off x="949789" y="789503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컨셉 소개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F07B39-45C8-FDB2-1AB5-DA9776F1A9FF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28C63-AC37-1905-9780-67DCCA91D364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7E164-ADCE-3A20-9F7A-4EE2D5FC8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76076171-984F-5940-C3D1-D20E37370E8C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47266-A9D6-6B2A-FA1A-1D12C7814F8E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4648C8-32C9-AEBB-3BA4-148F9A13FAA4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C6CA2B-2480-572B-6C49-7F0AD4FFB077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728D4E-B160-3FD3-355F-A3CE24B763AB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76D320-8BD0-2E35-2AB6-13FF8235C345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3FB7EC9-5EB8-F396-8F3C-CC536F333525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C9F8AE7-E616-DE19-FFFC-283D2254C7EB}"/>
              </a:ext>
            </a:extLst>
          </p:cNvPr>
          <p:cNvSpPr/>
          <p:nvPr/>
        </p:nvSpPr>
        <p:spPr>
          <a:xfrm>
            <a:off x="7075449" y="1632057"/>
            <a:ext cx="4298568" cy="4274221"/>
          </a:xfrm>
          <a:prstGeom prst="roundRect">
            <a:avLst>
              <a:gd name="adj" fmla="val 1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CE7CA-90C2-D1A0-EB74-38D15413A90F}"/>
              </a:ext>
            </a:extLst>
          </p:cNvPr>
          <p:cNvSpPr txBox="1"/>
          <p:nvPr/>
        </p:nvSpPr>
        <p:spPr>
          <a:xfrm>
            <a:off x="7381777" y="1837734"/>
            <a:ext cx="34816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플레이어는 마우스로 조작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크게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가지의 활동을 할 수 있고 그에 맞는 골드가 소비됨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아군 캐릭터 생성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및 타워 </a:t>
            </a:r>
            <a:b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업그레이드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사용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밀려오는 적을 전부 처치해 상대의 타워를 부수면 승리하는 게임임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A31B97-BC87-D42A-C454-2ED75EBF54A6}"/>
              </a:ext>
            </a:extLst>
          </p:cNvPr>
          <p:cNvSpPr txBox="1"/>
          <p:nvPr/>
        </p:nvSpPr>
        <p:spPr>
          <a:xfrm>
            <a:off x="949789" y="789503"/>
            <a:ext cx="31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플레이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원시 시대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CB5CA7-279F-3D6A-6021-145C826B382B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03D634-D7AE-4B61-2F50-C5E54BE5D1BB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F28FB06-C930-2889-365D-5F77A3DE0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13" y="2054518"/>
            <a:ext cx="4953429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839E6-9308-0423-F181-CB056691A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E7D09B29-58A2-7942-F875-82E1CD7DA8EC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A739E-A9A3-E078-92A0-ACBA466BFDA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1385D4-2096-170F-37D3-A8A4C3554175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CE1E12-C202-DE98-9845-9E4116FBC823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3AFAA1-34B2-1248-9BA4-6F8C53BC722A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6409DC-51A3-E577-E4A3-DF00B2584257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789CB25-86E5-2B10-BD63-3A77033E131A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86C03F3-7824-CCB3-5EB4-F079DD85AEA2}"/>
              </a:ext>
            </a:extLst>
          </p:cNvPr>
          <p:cNvSpPr/>
          <p:nvPr/>
        </p:nvSpPr>
        <p:spPr>
          <a:xfrm>
            <a:off x="7075449" y="1632057"/>
            <a:ext cx="4298568" cy="4274221"/>
          </a:xfrm>
          <a:prstGeom prst="roundRect">
            <a:avLst>
              <a:gd name="adj" fmla="val 1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72FB68-6EEF-88C8-0264-772A1727056A}"/>
              </a:ext>
            </a:extLst>
          </p:cNvPr>
          <p:cNvSpPr txBox="1"/>
          <p:nvPr/>
        </p:nvSpPr>
        <p:spPr>
          <a:xfrm>
            <a:off x="7381777" y="1837734"/>
            <a:ext cx="34816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골드를 모아 문명을 업그레이드한 상태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(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원시 문명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미래 문명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자신의 타워에 근처 유닛을 공격하는 업그레이드를 추가한 상태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뽑을 수 있는 유닛이 더욱 강력한 것으로 변경되었음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85ED7E-92A4-DB60-575A-9BAB2682B1A2}"/>
              </a:ext>
            </a:extLst>
          </p:cNvPr>
          <p:cNvSpPr txBox="1"/>
          <p:nvPr/>
        </p:nvSpPr>
        <p:spPr>
          <a:xfrm>
            <a:off x="949789" y="789503"/>
            <a:ext cx="31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플레이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미래 시대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B70873B-A853-EAE0-0210-7B4BF326885A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7E1D5C-D4B9-BFF5-BF2E-3A576D2521BF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 descr="나무, 애니메이션, 만화 영화, 텍스트이(가) 표시된 사진&#10;&#10;자동 생성된 설명">
            <a:extLst>
              <a:ext uri="{FF2B5EF4-FFF2-40B4-BE49-F238E27FC236}">
                <a16:creationId xmlns:a16="http://schemas.microsoft.com/office/drawing/2014/main" id="{D8D706CA-F83C-97B7-E520-785ED838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92" y="2033117"/>
            <a:ext cx="5596168" cy="31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1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구현할 내용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C49E00-7C8B-E062-1900-98D17C4C30D3}"/>
              </a:ext>
            </a:extLst>
          </p:cNvPr>
          <p:cNvSpPr/>
          <p:nvPr/>
        </p:nvSpPr>
        <p:spPr>
          <a:xfrm>
            <a:off x="1319720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2BC909-78CE-27CE-3D03-88A6EC205092}"/>
              </a:ext>
            </a:extLst>
          </p:cNvPr>
          <p:cNvSpPr/>
          <p:nvPr/>
        </p:nvSpPr>
        <p:spPr>
          <a:xfrm>
            <a:off x="4727488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DE07AA-959C-86B4-17BC-EC74AB1BD30F}"/>
              </a:ext>
            </a:extLst>
          </p:cNvPr>
          <p:cNvSpPr/>
          <p:nvPr/>
        </p:nvSpPr>
        <p:spPr>
          <a:xfrm>
            <a:off x="8135256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7F1142-8C1A-7DB9-E634-670FFE90CEC3}"/>
              </a:ext>
            </a:extLst>
          </p:cNvPr>
          <p:cNvSpPr txBox="1"/>
          <p:nvPr/>
        </p:nvSpPr>
        <p:spPr>
          <a:xfrm>
            <a:off x="4252070" y="3632150"/>
            <a:ext cx="302393" cy="34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E5EF44-73D8-6BC6-8574-F3D78FFBF9FF}"/>
              </a:ext>
            </a:extLst>
          </p:cNvPr>
          <p:cNvSpPr txBox="1"/>
          <p:nvPr/>
        </p:nvSpPr>
        <p:spPr>
          <a:xfrm>
            <a:off x="7659839" y="3632150"/>
            <a:ext cx="302393" cy="34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667340-5C0B-58F8-A6FF-BD133E042C63}"/>
              </a:ext>
            </a:extLst>
          </p:cNvPr>
          <p:cNvSpPr/>
          <p:nvPr/>
        </p:nvSpPr>
        <p:spPr>
          <a:xfrm>
            <a:off x="1554422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27B151-861C-B43E-EBAC-167878B2E941}"/>
              </a:ext>
            </a:extLst>
          </p:cNvPr>
          <p:cNvSpPr/>
          <p:nvPr/>
        </p:nvSpPr>
        <p:spPr>
          <a:xfrm>
            <a:off x="4960420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1DE81D-65D1-4DBA-4FF8-FB44A90CF1DE}"/>
              </a:ext>
            </a:extLst>
          </p:cNvPr>
          <p:cNvSpPr/>
          <p:nvPr/>
        </p:nvSpPr>
        <p:spPr>
          <a:xfrm>
            <a:off x="8366418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041860-3FD1-B248-7342-185DAE746339}"/>
              </a:ext>
            </a:extLst>
          </p:cNvPr>
          <p:cNvSpPr txBox="1"/>
          <p:nvPr/>
        </p:nvSpPr>
        <p:spPr>
          <a:xfrm>
            <a:off x="1965208" y="5370738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기본 게임 기능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E25491-3031-0FED-699C-6D2C3109F017}"/>
              </a:ext>
            </a:extLst>
          </p:cNvPr>
          <p:cNvSpPr txBox="1"/>
          <p:nvPr/>
        </p:nvSpPr>
        <p:spPr>
          <a:xfrm>
            <a:off x="5355373" y="5370738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적 캐릭터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F8CA56-55F6-5B6B-A99D-DBE5A4C8105B}"/>
              </a:ext>
            </a:extLst>
          </p:cNvPr>
          <p:cNvSpPr txBox="1"/>
          <p:nvPr/>
        </p:nvSpPr>
        <p:spPr>
          <a:xfrm>
            <a:off x="8795228" y="5370738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스킬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3F57-4A58-4971-2179-3A4D69A81DAF}"/>
              </a:ext>
            </a:extLst>
          </p:cNvPr>
          <p:cNvSpPr txBox="1"/>
          <p:nvPr/>
        </p:nvSpPr>
        <p:spPr>
          <a:xfrm>
            <a:off x="1606862" y="1967509"/>
            <a:ext cx="2177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마우스 조작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획득 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설정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(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배속 등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업그레이드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7D623-D9CF-1CE6-0408-97FF992C8E32}"/>
              </a:ext>
            </a:extLst>
          </p:cNvPr>
          <p:cNvSpPr txBox="1"/>
          <p:nvPr/>
        </p:nvSpPr>
        <p:spPr>
          <a:xfrm>
            <a:off x="5053864" y="1964621"/>
            <a:ext cx="21774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적 캐릭터 체력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공격력 등 정보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적 캐릭터 공격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이동 등 이미지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각 캐릭터별 사운드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이펙트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2614E-785A-CC01-A545-F03BDBBE59F8}"/>
              </a:ext>
            </a:extLst>
          </p:cNvPr>
          <p:cNvSpPr txBox="1"/>
          <p:nvPr/>
        </p:nvSpPr>
        <p:spPr>
          <a:xfrm>
            <a:off x="8463432" y="1964620"/>
            <a:ext cx="21774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사용 이펙트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발전에 따른 업그레이드 구현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573929-4255-AC52-DBEA-5CB686691E5D}"/>
              </a:ext>
            </a:extLst>
          </p:cNvPr>
          <p:cNvSpPr/>
          <p:nvPr/>
        </p:nvSpPr>
        <p:spPr>
          <a:xfrm>
            <a:off x="928225" y="1764954"/>
            <a:ext cx="2041451" cy="1838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59359-A4C0-F3DA-B47C-A3B8E7778BC7}"/>
              </a:ext>
            </a:extLst>
          </p:cNvPr>
          <p:cNvSpPr/>
          <p:nvPr/>
        </p:nvSpPr>
        <p:spPr>
          <a:xfrm>
            <a:off x="928225" y="1764952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53AAAA-2563-2877-98FA-4689EC9B45BF}"/>
              </a:ext>
            </a:extLst>
          </p:cNvPr>
          <p:cNvSpPr/>
          <p:nvPr/>
        </p:nvSpPr>
        <p:spPr>
          <a:xfrm>
            <a:off x="9203900" y="1774011"/>
            <a:ext cx="2041451" cy="182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7F4D3A-C81C-93D8-C2F0-021EBCDAB010}"/>
              </a:ext>
            </a:extLst>
          </p:cNvPr>
          <p:cNvSpPr/>
          <p:nvPr/>
        </p:nvSpPr>
        <p:spPr>
          <a:xfrm>
            <a:off x="3686783" y="1774011"/>
            <a:ext cx="2041451" cy="182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B7326-7E7C-0CD1-6014-5D677E28706A}"/>
              </a:ext>
            </a:extLst>
          </p:cNvPr>
          <p:cNvSpPr/>
          <p:nvPr/>
        </p:nvSpPr>
        <p:spPr>
          <a:xfrm>
            <a:off x="6445341" y="1774011"/>
            <a:ext cx="2041451" cy="182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8BCC1-0934-6078-E51E-F32FCE1E9349}"/>
              </a:ext>
            </a:extLst>
          </p:cNvPr>
          <p:cNvSpPr txBox="1"/>
          <p:nvPr/>
        </p:nvSpPr>
        <p:spPr>
          <a:xfrm>
            <a:off x="3131215" y="48699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CDD2-5270-9709-C4F0-07AA83BBCD26}"/>
              </a:ext>
            </a:extLst>
          </p:cNvPr>
          <p:cNvSpPr txBox="1"/>
          <p:nvPr/>
        </p:nvSpPr>
        <p:spPr>
          <a:xfrm>
            <a:off x="5910368" y="26841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B7E6F-4170-1A3C-B439-347237211896}"/>
              </a:ext>
            </a:extLst>
          </p:cNvPr>
          <p:cNvSpPr txBox="1"/>
          <p:nvPr/>
        </p:nvSpPr>
        <p:spPr>
          <a:xfrm>
            <a:off x="8650419" y="26841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48B361-60B5-5C7E-E27D-37BE38589E02}"/>
              </a:ext>
            </a:extLst>
          </p:cNvPr>
          <p:cNvSpPr txBox="1"/>
          <p:nvPr/>
        </p:nvSpPr>
        <p:spPr>
          <a:xfrm>
            <a:off x="1483598" y="187992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4BD17C-0E56-4323-7ACE-59DF6E221E8B}"/>
              </a:ext>
            </a:extLst>
          </p:cNvPr>
          <p:cNvSpPr/>
          <p:nvPr/>
        </p:nvSpPr>
        <p:spPr>
          <a:xfrm>
            <a:off x="3686782" y="1774009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6DDBB-8E8E-2473-13A2-D1FC13BCA206}"/>
              </a:ext>
            </a:extLst>
          </p:cNvPr>
          <p:cNvSpPr txBox="1"/>
          <p:nvPr/>
        </p:nvSpPr>
        <p:spPr>
          <a:xfrm>
            <a:off x="4267002" y="188898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5BB0D3-31A7-C143-4A49-0D7BA4D5C68E}"/>
              </a:ext>
            </a:extLst>
          </p:cNvPr>
          <p:cNvSpPr/>
          <p:nvPr/>
        </p:nvSpPr>
        <p:spPr>
          <a:xfrm>
            <a:off x="6445339" y="1774009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9F944-C3EA-59D9-4FC9-00FCC2E75540}"/>
              </a:ext>
            </a:extLst>
          </p:cNvPr>
          <p:cNvSpPr txBox="1"/>
          <p:nvPr/>
        </p:nvSpPr>
        <p:spPr>
          <a:xfrm>
            <a:off x="7026359" y="1888982"/>
            <a:ext cx="8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497DD9-6BF7-4EAA-BCF9-7FF3ED04CE1F}"/>
              </a:ext>
            </a:extLst>
          </p:cNvPr>
          <p:cNvSpPr/>
          <p:nvPr/>
        </p:nvSpPr>
        <p:spPr>
          <a:xfrm>
            <a:off x="9203896" y="1774009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6E09C-DD69-77EA-FE6B-D17C2C67417A}"/>
              </a:ext>
            </a:extLst>
          </p:cNvPr>
          <p:cNvSpPr txBox="1"/>
          <p:nvPr/>
        </p:nvSpPr>
        <p:spPr>
          <a:xfrm>
            <a:off x="9771879" y="1888982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029D96-B955-82A9-D23B-742A79D276E2}"/>
              </a:ext>
            </a:extLst>
          </p:cNvPr>
          <p:cNvSpPr txBox="1"/>
          <p:nvPr/>
        </p:nvSpPr>
        <p:spPr>
          <a:xfrm>
            <a:off x="1107502" y="2508838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 수집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 워크 짜기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2C4415-04BB-D9F5-849C-4D314B047F2A}"/>
              </a:ext>
            </a:extLst>
          </p:cNvPr>
          <p:cNvSpPr txBox="1"/>
          <p:nvPr/>
        </p:nvSpPr>
        <p:spPr>
          <a:xfrm>
            <a:off x="3873753" y="2516378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마우스 입력에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따른 처리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8F38F-122D-517C-3722-4710FDD81226}"/>
              </a:ext>
            </a:extLst>
          </p:cNvPr>
          <p:cNvSpPr txBox="1"/>
          <p:nvPr/>
        </p:nvSpPr>
        <p:spPr>
          <a:xfrm>
            <a:off x="6608970" y="2493764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애니메이션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충돌체크 구현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0590A4-93FB-3154-CF94-F29800BC652D}"/>
              </a:ext>
            </a:extLst>
          </p:cNvPr>
          <p:cNvSpPr txBox="1"/>
          <p:nvPr/>
        </p:nvSpPr>
        <p:spPr>
          <a:xfrm>
            <a:off x="9383173" y="2517059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애니메이션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충돌체크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DFAE64-1647-0956-C7F7-C3463AF29ADA}"/>
              </a:ext>
            </a:extLst>
          </p:cNvPr>
          <p:cNvSpPr/>
          <p:nvPr/>
        </p:nvSpPr>
        <p:spPr>
          <a:xfrm>
            <a:off x="953878" y="4135459"/>
            <a:ext cx="2041451" cy="1933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0CBB08-629B-4622-91CC-A6613B9A7608}"/>
              </a:ext>
            </a:extLst>
          </p:cNvPr>
          <p:cNvSpPr/>
          <p:nvPr/>
        </p:nvSpPr>
        <p:spPr>
          <a:xfrm>
            <a:off x="953878" y="4135457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2C3B94-6EA3-6457-8220-23B4D47260C8}"/>
              </a:ext>
            </a:extLst>
          </p:cNvPr>
          <p:cNvSpPr/>
          <p:nvPr/>
        </p:nvSpPr>
        <p:spPr>
          <a:xfrm>
            <a:off x="9229553" y="4144516"/>
            <a:ext cx="2041451" cy="1923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15ED1E-DB1E-6118-FF1A-63DE852AE451}"/>
              </a:ext>
            </a:extLst>
          </p:cNvPr>
          <p:cNvSpPr/>
          <p:nvPr/>
        </p:nvSpPr>
        <p:spPr>
          <a:xfrm>
            <a:off x="3712436" y="4144515"/>
            <a:ext cx="2041451" cy="1923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7AEEB0-5448-77C7-2B63-D7BC75910C56}"/>
              </a:ext>
            </a:extLst>
          </p:cNvPr>
          <p:cNvSpPr/>
          <p:nvPr/>
        </p:nvSpPr>
        <p:spPr>
          <a:xfrm>
            <a:off x="6470994" y="4144516"/>
            <a:ext cx="2041451" cy="1923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30FA8-587E-1DFB-C1BE-0FED19F69899}"/>
              </a:ext>
            </a:extLst>
          </p:cNvPr>
          <p:cNvSpPr txBox="1"/>
          <p:nvPr/>
        </p:nvSpPr>
        <p:spPr>
          <a:xfrm>
            <a:off x="1509251" y="425043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A3014C-05F3-F322-B969-4D2B0CC06818}"/>
              </a:ext>
            </a:extLst>
          </p:cNvPr>
          <p:cNvSpPr/>
          <p:nvPr/>
        </p:nvSpPr>
        <p:spPr>
          <a:xfrm>
            <a:off x="3712435" y="4144514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2ECE85-6446-262B-BB12-B382EF588356}"/>
              </a:ext>
            </a:extLst>
          </p:cNvPr>
          <p:cNvSpPr txBox="1"/>
          <p:nvPr/>
        </p:nvSpPr>
        <p:spPr>
          <a:xfrm>
            <a:off x="4291052" y="42594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80A960-76B7-4C82-9DBF-09DD2723FB26}"/>
              </a:ext>
            </a:extLst>
          </p:cNvPr>
          <p:cNvSpPr/>
          <p:nvPr/>
        </p:nvSpPr>
        <p:spPr>
          <a:xfrm>
            <a:off x="6470992" y="4144514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986670-2C54-F50D-8BAE-C30296AB3869}"/>
              </a:ext>
            </a:extLst>
          </p:cNvPr>
          <p:cNvSpPr txBox="1"/>
          <p:nvPr/>
        </p:nvSpPr>
        <p:spPr>
          <a:xfrm>
            <a:off x="7050410" y="42594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B05372-6243-253F-AD84-22FC4F578C0E}"/>
              </a:ext>
            </a:extLst>
          </p:cNvPr>
          <p:cNvSpPr/>
          <p:nvPr/>
        </p:nvSpPr>
        <p:spPr>
          <a:xfrm>
            <a:off x="9229549" y="4144514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A360C7-4E0B-0812-5B70-AA21F155B44C}"/>
              </a:ext>
            </a:extLst>
          </p:cNvPr>
          <p:cNvSpPr txBox="1"/>
          <p:nvPr/>
        </p:nvSpPr>
        <p:spPr>
          <a:xfrm>
            <a:off x="9800738" y="42594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5E03AB-F97E-377F-2A1C-8DA062FD27F5}"/>
              </a:ext>
            </a:extLst>
          </p:cNvPr>
          <p:cNvSpPr txBox="1"/>
          <p:nvPr/>
        </p:nvSpPr>
        <p:spPr>
          <a:xfrm>
            <a:off x="3131215" y="26841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D19999-455C-0DC7-90A9-A5E22DA558E0}"/>
              </a:ext>
            </a:extLst>
          </p:cNvPr>
          <p:cNvSpPr txBox="1"/>
          <p:nvPr/>
        </p:nvSpPr>
        <p:spPr>
          <a:xfrm>
            <a:off x="5910368" y="48699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3E2A28-94DC-18C3-B457-DE3F27B0C47C}"/>
              </a:ext>
            </a:extLst>
          </p:cNvPr>
          <p:cNvSpPr txBox="1"/>
          <p:nvPr/>
        </p:nvSpPr>
        <p:spPr>
          <a:xfrm>
            <a:off x="8704037" y="48636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0652C1-BFB2-5516-F6E6-76AD2760502F}"/>
              </a:ext>
            </a:extLst>
          </p:cNvPr>
          <p:cNvSpPr txBox="1"/>
          <p:nvPr/>
        </p:nvSpPr>
        <p:spPr>
          <a:xfrm>
            <a:off x="1107502" y="4825706"/>
            <a:ext cx="1682895" cy="11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스킬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업그레이드 애니메이션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이펙트 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70D1BB-924B-173B-4B4C-449A09A718D8}"/>
              </a:ext>
            </a:extLst>
          </p:cNvPr>
          <p:cNvSpPr txBox="1"/>
          <p:nvPr/>
        </p:nvSpPr>
        <p:spPr>
          <a:xfrm>
            <a:off x="3873753" y="4833246"/>
            <a:ext cx="1682895" cy="11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그에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따른 아군 캐릭터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변경 구현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25696A-7B0B-07CE-BA80-90F992A891F0}"/>
              </a:ext>
            </a:extLst>
          </p:cNvPr>
          <p:cNvSpPr txBox="1"/>
          <p:nvPr/>
        </p:nvSpPr>
        <p:spPr>
          <a:xfrm>
            <a:off x="6608970" y="4846844"/>
            <a:ext cx="179110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백그라운드 사운드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사운드 구현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3C948E-641C-87BC-5795-8B477F82481F}"/>
              </a:ext>
            </a:extLst>
          </p:cNvPr>
          <p:cNvSpPr txBox="1"/>
          <p:nvPr/>
        </p:nvSpPr>
        <p:spPr>
          <a:xfrm>
            <a:off x="9383173" y="4824874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최종 점검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 및 보완</a:t>
            </a:r>
          </a:p>
        </p:txBody>
      </p:sp>
    </p:spTree>
    <p:extLst>
      <p:ext uri="{BB962C8B-B14F-4D97-AF65-F5344CB8AC3E}">
        <p14:creationId xmlns:p14="http://schemas.microsoft.com/office/powerpoint/2010/main" val="17130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78404" y="2275402"/>
            <a:ext cx="108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4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5058698" y="3342577"/>
            <a:ext cx="2074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마치며</a:t>
            </a:r>
          </a:p>
        </p:txBody>
      </p:sp>
    </p:spTree>
    <p:extLst>
      <p:ext uri="{BB962C8B-B14F-4D97-AF65-F5344CB8AC3E}">
        <p14:creationId xmlns:p14="http://schemas.microsoft.com/office/powerpoint/2010/main" val="5391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chatGPT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B0A3F8"/>
      </a:accent1>
      <a:accent2>
        <a:srgbClr val="CD9FD2"/>
      </a:accent2>
      <a:accent3>
        <a:srgbClr val="F3ACCC"/>
      </a:accent3>
      <a:accent4>
        <a:srgbClr val="F8D9D4"/>
      </a:accent4>
      <a:accent5>
        <a:srgbClr val="FBB97D"/>
      </a:accent5>
      <a:accent6>
        <a:srgbClr val="F585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320</Words>
  <Application>Microsoft Office PowerPoint</Application>
  <PresentationFormat>와이드스크린</PresentationFormat>
  <Paragraphs>81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LINE Seed Sans KR Bold</vt:lpstr>
      <vt:lpstr>LINE Seed Sans KR Thin</vt:lpstr>
      <vt:lpstr>나눔바른펜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민지용(2021182012)</dc:creator>
  <cp:lastModifiedBy>민지용(2021182012)</cp:lastModifiedBy>
  <cp:revision>13</cp:revision>
  <dcterms:created xsi:type="dcterms:W3CDTF">2024-05-22T09:28:21Z</dcterms:created>
  <dcterms:modified xsi:type="dcterms:W3CDTF">2024-10-13T14:42:16Z</dcterms:modified>
</cp:coreProperties>
</file>