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3" r:id="rId2"/>
    <p:sldId id="267" r:id="rId3"/>
    <p:sldId id="262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6B7E9-4793-4B6B-A1CA-1AB48E327C1C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56FD3-8089-4FF2-907E-DFF88DF063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0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2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9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0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0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29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38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6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3922B-863F-FD10-B777-91C24B9B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0CB64-1445-5B0D-4F7D-DB9357204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DEB6-AD62-D6B1-4C2D-F76E5B442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487E-FB29-46CC-86DB-8016FC2560E5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176D-0742-0F7D-CE19-540EBAC2A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217B-D9AE-751D-C27C-F1FC00CD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2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93EE47-D586-1F89-9D6D-FCC781F87961}"/>
              </a:ext>
            </a:extLst>
          </p:cNvPr>
          <p:cNvSpPr>
            <a:spLocks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3D35A4-714B-08B5-6832-C5B198DE28B7}"/>
              </a:ext>
            </a:extLst>
          </p:cNvPr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A18FB86-ACFF-12AE-ED8A-6E5E16D8E418}"/>
              </a:ext>
            </a:extLst>
          </p:cNvPr>
          <p:cNvSpPr/>
          <p:nvPr/>
        </p:nvSpPr>
        <p:spPr>
          <a:xfrm>
            <a:off x="2024957" y="2297151"/>
            <a:ext cx="8142086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F21F7-C7CB-C2B8-D76F-057A1E1DAB21}"/>
              </a:ext>
            </a:extLst>
          </p:cNvPr>
          <p:cNvSpPr txBox="1"/>
          <p:nvPr/>
        </p:nvSpPr>
        <p:spPr>
          <a:xfrm>
            <a:off x="2851366" y="2920267"/>
            <a:ext cx="6489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2D </a:t>
            </a: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프로그래밍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E7B443-6324-158B-1E35-16C4A72252AD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0CA5EF-E04A-5FD5-D5B4-B2731BDACE52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71BBE7-2404-6953-5DC9-B35689E25D50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9EB52F-F69E-6590-6CFA-13BAA14FE0EF}"/>
              </a:ext>
            </a:extLst>
          </p:cNvPr>
          <p:cNvSpPr txBox="1"/>
          <p:nvPr/>
        </p:nvSpPr>
        <p:spPr>
          <a:xfrm>
            <a:off x="4743712" y="4859919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게임공학과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2021182012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민지용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9ED72-7857-1F36-F5C0-AD8DE2CB2F6D}"/>
              </a:ext>
            </a:extLst>
          </p:cNvPr>
          <p:cNvSpPr txBox="1"/>
          <p:nvPr/>
        </p:nvSpPr>
        <p:spPr>
          <a:xfrm>
            <a:off x="5541196" y="3997146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2976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7D19E-C672-5D98-B86B-D9E795DD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8A42CD5D-F9A7-26CB-814C-B86925339E6E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04216-FFAE-DC37-6D7D-739E705BD1EE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289596-D105-15F0-E156-0D657E0AD0E5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EF671A-DA2F-48C1-410D-C24871CB9A7C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161D11-3DC4-4264-79D5-197145973D31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FDA7E70-01F2-F8DA-7C31-80401AADE08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93DBAD7-1C0B-694A-7476-7232B10455DC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9A236A-9803-2C67-A6D7-FE7079A43717}"/>
              </a:ext>
            </a:extLst>
          </p:cNvPr>
          <p:cNvSpPr txBox="1"/>
          <p:nvPr/>
        </p:nvSpPr>
        <p:spPr>
          <a:xfrm>
            <a:off x="1416205" y="1837734"/>
            <a:ext cx="9447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BA091-7DB9-2818-C42B-F265BFC689F5}"/>
              </a:ext>
            </a:extLst>
          </p:cNvPr>
          <p:cNvSpPr txBox="1"/>
          <p:nvPr/>
        </p:nvSpPr>
        <p:spPr>
          <a:xfrm>
            <a:off x="949789" y="789503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일정 대비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현재까지의 진행 상황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AC1DB90-2346-5187-CD52-8219DEBC9C48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0CDEC-6B66-40D7-BA43-2773DF1A15CE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65E49A0-6529-F872-527C-F45CB430D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38731"/>
              </p:ext>
            </p:extLst>
          </p:nvPr>
        </p:nvGraphicFramePr>
        <p:xfrm>
          <a:off x="1580994" y="2140707"/>
          <a:ext cx="903001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002">
                  <a:extLst>
                    <a:ext uri="{9D8B030D-6E8A-4147-A177-3AD203B41FA5}">
                      <a16:colId xmlns:a16="http://schemas.microsoft.com/office/drawing/2014/main" val="2585263590"/>
                    </a:ext>
                  </a:extLst>
                </a:gridCol>
                <a:gridCol w="6020007">
                  <a:extLst>
                    <a:ext uri="{9D8B030D-6E8A-4147-A177-3AD203B41FA5}">
                      <a16:colId xmlns:a16="http://schemas.microsoft.com/office/drawing/2014/main" val="2853894055"/>
                    </a:ext>
                  </a:extLst>
                </a:gridCol>
                <a:gridCol w="1505002">
                  <a:extLst>
                    <a:ext uri="{9D8B030D-6E8A-4147-A177-3AD203B41FA5}">
                      <a16:colId xmlns:a16="http://schemas.microsoft.com/office/drawing/2014/main" val="9926656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개발 일정표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2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1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리소스 수집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프레임 워크 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100%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64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2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마우스 입력에 따른 처리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100%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28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3, 4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캐릭터 애니메이션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충돌체크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80%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45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5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스킬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타워 업그레이드 애니메이션과 이펙트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0%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27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6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문명 발전</a:t>
                      </a: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, </a:t>
                      </a:r>
                      <a:r>
                        <a:rPr lang="ko-KR" altLang="en-US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DLaM Display" panose="020F0502020204030204" pitchFamily="2" charset="0"/>
                        </a:rPr>
                        <a:t>그에 따른 아군 캐릭터 변경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8123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E56CBA-23D2-08FF-3D1A-97E7A5445DEA}"/>
              </a:ext>
            </a:extLst>
          </p:cNvPr>
          <p:cNvSpPr txBox="1"/>
          <p:nvPr/>
        </p:nvSpPr>
        <p:spPr>
          <a:xfrm>
            <a:off x="1873405" y="4466897"/>
            <a:ext cx="771664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주차 수정사항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아군 오브젝트를 소모해서 조합하는 것으로 새로운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강한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아군이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언락되게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수정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이후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언락된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아군 캐릭터를 소환 가능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문명 시스템의 문제점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이렇게 만드는 게 더 재밌을 것이라 예상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AD582-D164-FD30-4736-D475D163B33F}"/>
              </a:ext>
            </a:extLst>
          </p:cNvPr>
          <p:cNvSpPr txBox="1"/>
          <p:nvPr/>
        </p:nvSpPr>
        <p:spPr>
          <a:xfrm>
            <a:off x="1873404" y="1494260"/>
            <a:ext cx="8207297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게임의 귀여움을 주고 싶어서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냥코대전쟁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스프라이트를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사용했습니다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내용은 동일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85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BA9B0A7B-36E0-EE9D-BDD6-8CEAB8E0ED64}"/>
              </a:ext>
            </a:extLst>
          </p:cNvPr>
          <p:cNvSpPr/>
          <p:nvPr/>
        </p:nvSpPr>
        <p:spPr>
          <a:xfrm>
            <a:off x="558800" y="2628900"/>
            <a:ext cx="11087100" cy="2221880"/>
          </a:xfrm>
          <a:prstGeom prst="bracketPair">
            <a:avLst>
              <a:gd name="adj" fmla="val 1269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EC8BD-1C5E-37E1-1119-BADC9D0C3FBD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1FFA64-B84B-568E-7769-F46AD81A3C8C}"/>
              </a:ext>
            </a:extLst>
          </p:cNvPr>
          <p:cNvSpPr>
            <a:spLocks/>
          </p:cNvSpPr>
          <p:nvPr/>
        </p:nvSpPr>
        <p:spPr>
          <a:xfrm>
            <a:off x="706170" y="602166"/>
            <a:ext cx="1086879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177739-2637-C940-9E27-C0F709856861}"/>
              </a:ext>
            </a:extLst>
          </p:cNvPr>
          <p:cNvSpPr/>
          <p:nvPr/>
        </p:nvSpPr>
        <p:spPr>
          <a:xfrm>
            <a:off x="706170" y="602166"/>
            <a:ext cx="1086879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6523575-A084-6F97-1F52-90EC5024B34C}"/>
              </a:ext>
            </a:extLst>
          </p:cNvPr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2A4E7F9-44F7-623E-D2E8-7A81AD921A5F}"/>
              </a:ext>
            </a:extLst>
          </p:cNvPr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1F6C5BD-6AC8-10FD-FDE4-BAAC4080CE51}"/>
              </a:ext>
            </a:extLst>
          </p:cNvPr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INE Seed Sans KR Thin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7DBA10-0773-3954-1497-ADCF576F78D9}"/>
              </a:ext>
            </a:extLst>
          </p:cNvPr>
          <p:cNvSpPr txBox="1"/>
          <p:nvPr/>
        </p:nvSpPr>
        <p:spPr>
          <a:xfrm>
            <a:off x="1416205" y="1837734"/>
            <a:ext cx="944718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장르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타워 디펜스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컨셉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자원을 사용해서 문명을 발전시켜 적의 성을 파괴한다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200" dirty="0">
              <a:solidFill>
                <a:prstClr val="white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재미 요소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끝없이 밀려오는 적들을 막고 나의 병력을 소환해서 적의 성을 파괴해야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단순히 일반 병사를 뽑는 것 외에도 문명을 발전시키거나 특수 능력을 사용하는 등 전략을 잘 세워야 한다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7584CD-9443-9545-DE54-F8550CD3F5E3}"/>
              </a:ext>
            </a:extLst>
          </p:cNvPr>
          <p:cNvSpPr txBox="1"/>
          <p:nvPr/>
        </p:nvSpPr>
        <p:spPr>
          <a:xfrm>
            <a:off x="949789" y="78950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깃허브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커밋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5F07B39-45C8-FDB2-1AB5-DA9776F1A9FF}"/>
              </a:ext>
            </a:extLst>
          </p:cNvPr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28C63-AC37-1905-9780-67DCCA91D364}"/>
              </a:ext>
            </a:extLst>
          </p:cNvPr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2A9992E-B95C-D7ED-3F8D-0B989B8380A3}"/>
              </a:ext>
            </a:extLst>
          </p:cNvPr>
          <p:cNvSpPr/>
          <p:nvPr/>
        </p:nvSpPr>
        <p:spPr>
          <a:xfrm>
            <a:off x="626327" y="2506236"/>
            <a:ext cx="10933289" cy="2263698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A95220-4771-72A5-62DE-F8204657ED01}"/>
              </a:ext>
            </a:extLst>
          </p:cNvPr>
          <p:cNvSpPr/>
          <p:nvPr/>
        </p:nvSpPr>
        <p:spPr>
          <a:xfrm>
            <a:off x="626327" y="2088065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873B6-F69F-BB0F-EEB5-BAD972EF3CF3}"/>
              </a:ext>
            </a:extLst>
          </p:cNvPr>
          <p:cNvSpPr/>
          <p:nvPr/>
        </p:nvSpPr>
        <p:spPr>
          <a:xfrm>
            <a:off x="10071409" y="2333391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4CAC4BA-FEA5-3831-33D8-4DF48C05ED56}"/>
              </a:ext>
            </a:extLst>
          </p:cNvPr>
          <p:cNvSpPr/>
          <p:nvPr/>
        </p:nvSpPr>
        <p:spPr>
          <a:xfrm>
            <a:off x="10515358" y="2333391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DBC8540-D814-5E70-DB96-244D0EE36225}"/>
              </a:ext>
            </a:extLst>
          </p:cNvPr>
          <p:cNvSpPr/>
          <p:nvPr/>
        </p:nvSpPr>
        <p:spPr>
          <a:xfrm>
            <a:off x="10959308" y="2333391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922D5-A218-AC17-556D-60C2D0B4DDF2}"/>
              </a:ext>
            </a:extLst>
          </p:cNvPr>
          <p:cNvSpPr txBox="1"/>
          <p:nvPr/>
        </p:nvSpPr>
        <p:spPr>
          <a:xfrm>
            <a:off x="978404" y="2275402"/>
            <a:ext cx="1085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Part 4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4E4C77-E1F3-67AA-28E1-E8E682220527}"/>
              </a:ext>
            </a:extLst>
          </p:cNvPr>
          <p:cNvSpPr txBox="1"/>
          <p:nvPr/>
        </p:nvSpPr>
        <p:spPr>
          <a:xfrm>
            <a:off x="5058698" y="3342577"/>
            <a:ext cx="2074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마치며</a:t>
            </a:r>
          </a:p>
        </p:txBody>
      </p:sp>
    </p:spTree>
    <p:extLst>
      <p:ext uri="{BB962C8B-B14F-4D97-AF65-F5344CB8AC3E}">
        <p14:creationId xmlns:p14="http://schemas.microsoft.com/office/powerpoint/2010/main" val="53913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chatGPT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B0A3F8"/>
      </a:accent1>
      <a:accent2>
        <a:srgbClr val="CD9FD2"/>
      </a:accent2>
      <a:accent3>
        <a:srgbClr val="F3ACCC"/>
      </a:accent3>
      <a:accent4>
        <a:srgbClr val="F8D9D4"/>
      </a:accent4>
      <a:accent5>
        <a:srgbClr val="FBB97D"/>
      </a:accent5>
      <a:accent6>
        <a:srgbClr val="F5857B"/>
      </a:accent6>
      <a:hlink>
        <a:srgbClr val="3F3F3F"/>
      </a:hlink>
      <a:folHlink>
        <a:srgbClr val="3F3F3F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239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LINE Seed Sans KR Bold</vt:lpstr>
      <vt:lpstr>LINE Seed Sans KR Thin</vt:lpstr>
      <vt:lpstr>나눔바른펜</vt:lpstr>
      <vt:lpstr>나눔스퀘어 ExtraBold</vt:lpstr>
      <vt:lpstr>나눔스퀘어_ac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민지용(2021182012)</dc:creator>
  <cp:lastModifiedBy>민지용(2021182012)</cp:lastModifiedBy>
  <cp:revision>18</cp:revision>
  <dcterms:created xsi:type="dcterms:W3CDTF">2024-05-22T09:28:21Z</dcterms:created>
  <dcterms:modified xsi:type="dcterms:W3CDTF">2024-11-18T13:09:18Z</dcterms:modified>
</cp:coreProperties>
</file>