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74" r:id="rId3"/>
    <p:sldId id="262" r:id="rId4"/>
    <p:sldId id="285" r:id="rId5"/>
    <p:sldId id="275" r:id="rId6"/>
    <p:sldId id="28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6B7E9-4793-4B6B-A1CA-1AB48E327C1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56FD3-8089-4FF2-907E-DFF88DF06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0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56FD3-8089-4FF2-907E-DFF88DF063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1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8DEE-0023-263F-C7F3-FD8CE21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DA288-2283-478A-677A-217B419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EC84C-01A7-4ADC-1F31-E4AE942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A3C9-983C-3A5F-65CA-B5D87C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DCD05-031E-104F-A7DE-CC37389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2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3876-545A-BFC4-4A54-83915ACB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E484A-E56B-1B80-08F4-173FC08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2E2F6-3344-3469-B0BD-24F6A092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A2F2F-518B-7161-6FA0-5B310A6D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2A9C-1DD3-A81F-35C6-30AE2C8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64122E-F76C-D69E-8612-00E3B24A0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8F6FA-2986-8882-707C-3ACB1F04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E918-2005-BA81-AF90-19072D2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B83DE-9BEC-597E-E901-C6D34F3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71BEE-3762-FC18-8D46-9C7A21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9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0E52-A2D2-4E60-5562-3F44389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E9EDA-F2CF-C145-94C7-7F6CAC50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65E8B-10B4-32F2-40F7-8CB3B94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898D6-A27F-77CF-8E4A-9AE7293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B7205-62F2-C3A9-6103-434AA0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0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476B-F03F-A2D2-92F4-DB8BD725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0D368-8ADD-5744-1C65-FBD97F1C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363C7-7A56-6A81-F09E-3293A5A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AFC29-0E38-3460-F954-6633EB1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12A3C-53FB-1AB4-7CAA-B88A1D3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5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8DBFB-349D-1623-35A9-33202C4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8C10-BD94-F1FF-6203-2FEBBCC6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25993-F77A-EE1F-45EF-0CC26421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36E9E-A1D9-634E-388E-3F14C29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3E391-5B55-5F41-630E-1CF7E2B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46865-0777-D4E5-4476-70E2C2C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4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94057-E000-A868-176C-307C069C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98EB0-D286-6CC1-B513-FAF6823F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FEDEB-47A3-3078-3A23-7E2D282D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E5BE7-37D1-1266-B4F1-F0FB0E37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C7900C-87A1-AFAE-A08B-415AF40C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EFAA0-400F-D5D8-1B4B-75C10E0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89197C-2195-1F5F-01F2-248253C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6E92B-1B63-CFC4-FF7A-0A852D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9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0653-6F40-4F70-2B93-5F463CE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9B615-D731-269F-2314-614CDF6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54B2D-4F59-31EB-751A-051552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674B1-8F7E-B99B-7CD1-A1A78C8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53517-9423-7DA8-D736-FA9EDCA1B858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80F51-A6D5-9218-0900-820BA565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58EF2-A9D4-AD9C-069F-9ABD07D1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EC1F9-A875-0F81-D559-1E770C7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8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EE91B-A4E2-2E26-607E-B390987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2F9C-43D3-0B14-4D34-55151D27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A8786-4C54-BB63-91DD-29C95CD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BD252-D7D5-FCA0-7545-6CE44E7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98B52-8581-4B3C-8DCF-887A696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C568F-35B6-016A-B984-4511C2A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8FCF-9D21-F417-5FF4-986F306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67C4A-2550-4E3B-FA23-CE80396F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67851-AA1C-D476-431F-A9CC6512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45234-E6AC-8198-FA8F-05BF2843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6ACA8-7628-545B-EE9C-4E6EFCDB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28EEE-793A-CD28-CF3F-77ED8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6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33922B-863F-FD10-B777-91C24B9B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0CB64-1445-5B0D-4F7D-DB935720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DEB6-AD62-D6B1-4C2D-F76E5B442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487E-FB29-46CC-86DB-8016FC2560E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5176D-0742-0F7D-CE19-540EBAC2A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3217B-D9AE-751D-C27C-F1FC00CDB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2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18FB86-ACFF-12AE-ED8A-6E5E16D8E418}"/>
              </a:ext>
            </a:extLst>
          </p:cNvPr>
          <p:cNvSpPr/>
          <p:nvPr/>
        </p:nvSpPr>
        <p:spPr>
          <a:xfrm>
            <a:off x="2024957" y="2297151"/>
            <a:ext cx="8142086" cy="2263698"/>
          </a:xfrm>
          <a:prstGeom prst="roundRect">
            <a:avLst>
              <a:gd name="adj" fmla="val 36864"/>
            </a:avLst>
          </a:prstGeom>
          <a:solidFill>
            <a:schemeClr val="accent3"/>
          </a:solidFill>
          <a:ln w="5715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F21F7-C7CB-C2B8-D76F-057A1E1DAB21}"/>
              </a:ext>
            </a:extLst>
          </p:cNvPr>
          <p:cNvSpPr txBox="1"/>
          <p:nvPr/>
        </p:nvSpPr>
        <p:spPr>
          <a:xfrm>
            <a:off x="2851366" y="2920267"/>
            <a:ext cx="6489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 </a:t>
            </a:r>
            <a:r>
              <a: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프로그래밍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EB52F-F69E-6590-6CFA-13BAA14FE0EF}"/>
              </a:ext>
            </a:extLst>
          </p:cNvPr>
          <p:cNvSpPr txBox="1"/>
          <p:nvPr/>
        </p:nvSpPr>
        <p:spPr>
          <a:xfrm>
            <a:off x="4743712" y="4859919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게임공학과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2021182012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민지용</a:t>
            </a:r>
          </a:p>
        </p:txBody>
      </p:sp>
    </p:spTree>
    <p:extLst>
      <p:ext uri="{BB962C8B-B14F-4D97-AF65-F5344CB8AC3E}">
        <p14:creationId xmlns:p14="http://schemas.microsoft.com/office/powerpoint/2010/main" val="2976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980FF6-F0E2-B743-B37A-51ACEBE2760E}"/>
              </a:ext>
            </a:extLst>
          </p:cNvPr>
          <p:cNvSpPr/>
          <p:nvPr/>
        </p:nvSpPr>
        <p:spPr>
          <a:xfrm>
            <a:off x="2477429" y="2224837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67F19-5A7C-ABF0-B560-E220A2C61400}"/>
              </a:ext>
            </a:extLst>
          </p:cNvPr>
          <p:cNvSpPr txBox="1"/>
          <p:nvPr/>
        </p:nvSpPr>
        <p:spPr>
          <a:xfrm>
            <a:off x="3490332" y="235061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91941-CEAF-6B9E-BC0B-A2D29C9AD166}"/>
              </a:ext>
            </a:extLst>
          </p:cNvPr>
          <p:cNvSpPr txBox="1"/>
          <p:nvPr/>
        </p:nvSpPr>
        <p:spPr>
          <a:xfrm>
            <a:off x="4426105" y="2350619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게임 컨셉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&amp;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게임 플레이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8FFE4B3-BBA5-FBDF-8405-24EA19672C94}"/>
              </a:ext>
            </a:extLst>
          </p:cNvPr>
          <p:cNvSpPr/>
          <p:nvPr/>
        </p:nvSpPr>
        <p:spPr>
          <a:xfrm>
            <a:off x="2477429" y="3230007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B6FC7E-B002-7CFF-34FB-DFF287882B73}"/>
              </a:ext>
            </a:extLst>
          </p:cNvPr>
          <p:cNvSpPr txBox="1"/>
          <p:nvPr/>
        </p:nvSpPr>
        <p:spPr>
          <a:xfrm>
            <a:off x="3490332" y="3355789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4078B-E034-DDE3-4EA8-4989897CEE4D}"/>
              </a:ext>
            </a:extLst>
          </p:cNvPr>
          <p:cNvSpPr txBox="1"/>
          <p:nvPr/>
        </p:nvSpPr>
        <p:spPr>
          <a:xfrm>
            <a:off x="4426105" y="3355789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구현할 내용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83B62E5-DC5A-873C-74B7-8FDD9B3D274D}"/>
              </a:ext>
            </a:extLst>
          </p:cNvPr>
          <p:cNvSpPr/>
          <p:nvPr/>
        </p:nvSpPr>
        <p:spPr>
          <a:xfrm>
            <a:off x="2477429" y="4235177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B4902-75E3-0920-070F-824B0AA2FF9F}"/>
              </a:ext>
            </a:extLst>
          </p:cNvPr>
          <p:cNvSpPr txBox="1"/>
          <p:nvPr/>
        </p:nvSpPr>
        <p:spPr>
          <a:xfrm>
            <a:off x="3490332" y="4360959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F6076-82B5-11C3-4B1F-E850B8A07F28}"/>
              </a:ext>
            </a:extLst>
          </p:cNvPr>
          <p:cNvSpPr txBox="1"/>
          <p:nvPr/>
        </p:nvSpPr>
        <p:spPr>
          <a:xfrm>
            <a:off x="4426105" y="4360959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1738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BA9B0A7B-36E0-EE9D-BDD6-8CEAB8E0ED64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EC8BD-1C5E-37E1-1119-BADC9D0C3FBD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1FFA64-B84B-568E-7769-F46AD81A3C8C}"/>
              </a:ext>
            </a:extLst>
          </p:cNvPr>
          <p:cNvSpPr>
            <a:spLocks/>
          </p:cNvSpPr>
          <p:nvPr/>
        </p:nvSpPr>
        <p:spPr>
          <a:xfrm>
            <a:off x="706170" y="602166"/>
            <a:ext cx="1086879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177739-2637-C940-9E27-C0F709856861}"/>
              </a:ext>
            </a:extLst>
          </p:cNvPr>
          <p:cNvSpPr/>
          <p:nvPr/>
        </p:nvSpPr>
        <p:spPr>
          <a:xfrm>
            <a:off x="706170" y="602166"/>
            <a:ext cx="1086879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6523575-A084-6F97-1F52-90EC5024B34C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A4E7F9-44F7-623E-D2E8-7A81AD921A5F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F6C5BD-6AC8-10FD-FDE4-BAAC4080CE51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pic>
        <p:nvPicPr>
          <p:cNvPr id="10" name="그림 9" descr="스크린샷, 만화 영화, 하늘, 애니메이션이(가) 표시된 사진&#10;&#10;자동 생성된 설명">
            <a:extLst>
              <a:ext uri="{FF2B5EF4-FFF2-40B4-BE49-F238E27FC236}">
                <a16:creationId xmlns:a16="http://schemas.microsoft.com/office/drawing/2014/main" id="{AA7F19C3-88AC-42EB-8975-B32E453C5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74" y="2138251"/>
            <a:ext cx="5592151" cy="3142789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8915AD-EB63-2042-E8EE-1179A29E462A}"/>
              </a:ext>
            </a:extLst>
          </p:cNvPr>
          <p:cNvSpPr/>
          <p:nvPr/>
        </p:nvSpPr>
        <p:spPr>
          <a:xfrm>
            <a:off x="7075449" y="1632057"/>
            <a:ext cx="4298568" cy="4274221"/>
          </a:xfrm>
          <a:prstGeom prst="roundRect">
            <a:avLst>
              <a:gd name="adj" fmla="val 126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DBA10-0773-3954-1497-ADCF576F78D9}"/>
              </a:ext>
            </a:extLst>
          </p:cNvPr>
          <p:cNvSpPr txBox="1"/>
          <p:nvPr/>
        </p:nvSpPr>
        <p:spPr>
          <a:xfrm>
            <a:off x="7381777" y="1837734"/>
            <a:ext cx="348161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장르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디펜스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컨셉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자원을 사용해서 문명을 발전시켜 적의 성을 파괴한다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재미 요소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끝없이 밀려오는 적들을 막고 나의 병력을 소환해서 적의 성을 파괴해야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단순히 일반 병사를 뽑는 것 외에도 문명을 발전시키거나 특수 능력을 사용하는 등 전략을 잘 세워야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7584CD-9443-9545-DE54-F8550CD3F5E3}"/>
              </a:ext>
            </a:extLst>
          </p:cNvPr>
          <p:cNvSpPr txBox="1"/>
          <p:nvPr/>
        </p:nvSpPr>
        <p:spPr>
          <a:xfrm>
            <a:off x="949789" y="789503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컨셉 소개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F07B39-45C8-FDB2-1AB5-DA9776F1A9FF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328C63-AC37-1905-9780-67DCCA91D364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7E164-ADCE-3A20-9F7A-4EE2D5FC8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76076171-984F-5940-C3D1-D20E37370E8C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47266-A9D6-6B2A-FA1A-1D12C7814F8E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4648C8-32C9-AEBB-3BA4-148F9A13FAA4}"/>
              </a:ext>
            </a:extLst>
          </p:cNvPr>
          <p:cNvSpPr>
            <a:spLocks/>
          </p:cNvSpPr>
          <p:nvPr/>
        </p:nvSpPr>
        <p:spPr>
          <a:xfrm>
            <a:off x="706170" y="602166"/>
            <a:ext cx="1086879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C6CA2B-2480-572B-6C49-7F0AD4FFB077}"/>
              </a:ext>
            </a:extLst>
          </p:cNvPr>
          <p:cNvSpPr/>
          <p:nvPr/>
        </p:nvSpPr>
        <p:spPr>
          <a:xfrm>
            <a:off x="706170" y="602166"/>
            <a:ext cx="1086879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728D4E-B160-3FD3-355F-A3CE24B763AB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576D320-8BD0-2E35-2AB6-13FF8235C345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3FB7EC9-5EB8-F396-8F3C-CC536F333525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C9F8AE7-E616-DE19-FFFC-283D2254C7EB}"/>
              </a:ext>
            </a:extLst>
          </p:cNvPr>
          <p:cNvSpPr/>
          <p:nvPr/>
        </p:nvSpPr>
        <p:spPr>
          <a:xfrm>
            <a:off x="7075449" y="1632057"/>
            <a:ext cx="4298568" cy="4274221"/>
          </a:xfrm>
          <a:prstGeom prst="roundRect">
            <a:avLst>
              <a:gd name="adj" fmla="val 126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CE7CA-90C2-D1A0-EB74-38D15413A90F}"/>
              </a:ext>
            </a:extLst>
          </p:cNvPr>
          <p:cNvSpPr txBox="1"/>
          <p:nvPr/>
        </p:nvSpPr>
        <p:spPr>
          <a:xfrm>
            <a:off x="7381777" y="1837734"/>
            <a:ext cx="348161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플레이어는 마우스로 조작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크게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가지의 활동을 할 수 있고 그에 맞는 골드가 소비됨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아군 캐릭터 생성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및 타워 </a:t>
            </a:r>
            <a:b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업그레이드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문명 발전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스킬 사용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밀려오는 적을 전부 처치해 상대의 타워를 부숴야 하는 게임임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A31B97-BC87-D42A-C454-2ED75EBF54A6}"/>
              </a:ext>
            </a:extLst>
          </p:cNvPr>
          <p:cNvSpPr txBox="1"/>
          <p:nvPr/>
        </p:nvSpPr>
        <p:spPr>
          <a:xfrm>
            <a:off x="949789" y="789503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플레이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DCB5CA7-279F-3D6A-6021-145C826B382B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03D634-D7AE-4B61-2F50-C5E54BE5D1BB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스크린샷, 텍스트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F28FB06-C930-2889-365D-5F77A3DE0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13" y="2054518"/>
            <a:ext cx="4953429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5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구현할 내용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C49E00-7C8B-E062-1900-98D17C4C30D3}"/>
              </a:ext>
            </a:extLst>
          </p:cNvPr>
          <p:cNvSpPr/>
          <p:nvPr/>
        </p:nvSpPr>
        <p:spPr>
          <a:xfrm>
            <a:off x="1319720" y="1683833"/>
            <a:ext cx="2759326" cy="43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2BC909-78CE-27CE-3D03-88A6EC205092}"/>
              </a:ext>
            </a:extLst>
          </p:cNvPr>
          <p:cNvSpPr/>
          <p:nvPr/>
        </p:nvSpPr>
        <p:spPr>
          <a:xfrm>
            <a:off x="4727488" y="1683833"/>
            <a:ext cx="2759326" cy="43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DE07AA-959C-86B4-17BC-EC74AB1BD30F}"/>
              </a:ext>
            </a:extLst>
          </p:cNvPr>
          <p:cNvSpPr/>
          <p:nvPr/>
        </p:nvSpPr>
        <p:spPr>
          <a:xfrm>
            <a:off x="8135256" y="1683833"/>
            <a:ext cx="2759326" cy="43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7F1142-8C1A-7DB9-E634-670FFE90CEC3}"/>
              </a:ext>
            </a:extLst>
          </p:cNvPr>
          <p:cNvSpPr txBox="1"/>
          <p:nvPr/>
        </p:nvSpPr>
        <p:spPr>
          <a:xfrm>
            <a:off x="4252070" y="3632150"/>
            <a:ext cx="302393" cy="34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E5EF44-73D8-6BC6-8574-F3D78FFBF9FF}"/>
              </a:ext>
            </a:extLst>
          </p:cNvPr>
          <p:cNvSpPr txBox="1"/>
          <p:nvPr/>
        </p:nvSpPr>
        <p:spPr>
          <a:xfrm>
            <a:off x="7659839" y="3632150"/>
            <a:ext cx="302393" cy="34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667340-5C0B-58F8-A6FF-BD133E042C63}"/>
              </a:ext>
            </a:extLst>
          </p:cNvPr>
          <p:cNvSpPr/>
          <p:nvPr/>
        </p:nvSpPr>
        <p:spPr>
          <a:xfrm>
            <a:off x="1554422" y="1894513"/>
            <a:ext cx="2317483" cy="3277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27B151-861C-B43E-EBAC-167878B2E941}"/>
              </a:ext>
            </a:extLst>
          </p:cNvPr>
          <p:cNvSpPr/>
          <p:nvPr/>
        </p:nvSpPr>
        <p:spPr>
          <a:xfrm>
            <a:off x="4960420" y="1894513"/>
            <a:ext cx="2317483" cy="3277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1DE81D-65D1-4DBA-4FF8-FB44A90CF1DE}"/>
              </a:ext>
            </a:extLst>
          </p:cNvPr>
          <p:cNvSpPr/>
          <p:nvPr/>
        </p:nvSpPr>
        <p:spPr>
          <a:xfrm>
            <a:off x="8366418" y="1894513"/>
            <a:ext cx="2317483" cy="3277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041860-3FD1-B248-7342-185DAE746339}"/>
              </a:ext>
            </a:extLst>
          </p:cNvPr>
          <p:cNvSpPr txBox="1"/>
          <p:nvPr/>
        </p:nvSpPr>
        <p:spPr>
          <a:xfrm>
            <a:off x="1965208" y="5370738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기본 게임 기능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E25491-3031-0FED-699C-6D2C3109F017}"/>
              </a:ext>
            </a:extLst>
          </p:cNvPr>
          <p:cNvSpPr txBox="1"/>
          <p:nvPr/>
        </p:nvSpPr>
        <p:spPr>
          <a:xfrm>
            <a:off x="5355373" y="5370738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아군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적 캐릭터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F8CA56-55F6-5B6B-A99D-DBE5A4C8105B}"/>
              </a:ext>
            </a:extLst>
          </p:cNvPr>
          <p:cNvSpPr txBox="1"/>
          <p:nvPr/>
        </p:nvSpPr>
        <p:spPr>
          <a:xfrm>
            <a:off x="8795228" y="5370738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스킬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문명 발전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3F57-4A58-4971-2179-3A4D69A81DAF}"/>
              </a:ext>
            </a:extLst>
          </p:cNvPr>
          <p:cNvSpPr txBox="1"/>
          <p:nvPr/>
        </p:nvSpPr>
        <p:spPr>
          <a:xfrm>
            <a:off x="1606862" y="1967509"/>
            <a:ext cx="2177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마우스 조작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자원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획득 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설정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(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배속 등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업그레이드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7D623-D9CF-1CE6-0408-97FF992C8E32}"/>
              </a:ext>
            </a:extLst>
          </p:cNvPr>
          <p:cNvSpPr txBox="1"/>
          <p:nvPr/>
        </p:nvSpPr>
        <p:spPr>
          <a:xfrm>
            <a:off x="5053864" y="1964621"/>
            <a:ext cx="21774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아군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적 캐릭터 체력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공격력 등 정보 구현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아군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적 캐릭터 공격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이동 등 이미지 구현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각 캐릭터별 사운드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이펙트 구현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2614E-785A-CC01-A545-F03BDBBE59F8}"/>
              </a:ext>
            </a:extLst>
          </p:cNvPr>
          <p:cNvSpPr txBox="1"/>
          <p:nvPr/>
        </p:nvSpPr>
        <p:spPr>
          <a:xfrm>
            <a:off x="8463432" y="1964620"/>
            <a:ext cx="21774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아군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스킬 사용 이펙트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 구현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문명 발전에 따른 업그레이드 구현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8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573929-4255-AC52-DBEA-5CB686691E5D}"/>
              </a:ext>
            </a:extLst>
          </p:cNvPr>
          <p:cNvSpPr/>
          <p:nvPr/>
        </p:nvSpPr>
        <p:spPr>
          <a:xfrm>
            <a:off x="928225" y="1764954"/>
            <a:ext cx="2041451" cy="1838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559359-A4C0-F3DA-B47C-A3B8E7778BC7}"/>
              </a:ext>
            </a:extLst>
          </p:cNvPr>
          <p:cNvSpPr/>
          <p:nvPr/>
        </p:nvSpPr>
        <p:spPr>
          <a:xfrm>
            <a:off x="928225" y="1764952"/>
            <a:ext cx="2041451" cy="604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53AAAA-2563-2877-98FA-4689EC9B45BF}"/>
              </a:ext>
            </a:extLst>
          </p:cNvPr>
          <p:cNvSpPr/>
          <p:nvPr/>
        </p:nvSpPr>
        <p:spPr>
          <a:xfrm>
            <a:off x="9203900" y="1774011"/>
            <a:ext cx="2041451" cy="1829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7F4D3A-C81C-93D8-C2F0-021EBCDAB010}"/>
              </a:ext>
            </a:extLst>
          </p:cNvPr>
          <p:cNvSpPr/>
          <p:nvPr/>
        </p:nvSpPr>
        <p:spPr>
          <a:xfrm>
            <a:off x="3686783" y="1774011"/>
            <a:ext cx="2041451" cy="1829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7B7326-7E7C-0CD1-6014-5D677E28706A}"/>
              </a:ext>
            </a:extLst>
          </p:cNvPr>
          <p:cNvSpPr/>
          <p:nvPr/>
        </p:nvSpPr>
        <p:spPr>
          <a:xfrm>
            <a:off x="6445341" y="1774011"/>
            <a:ext cx="2041451" cy="1829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8BCC1-0934-6078-E51E-F32FCE1E9349}"/>
              </a:ext>
            </a:extLst>
          </p:cNvPr>
          <p:cNvSpPr txBox="1"/>
          <p:nvPr/>
        </p:nvSpPr>
        <p:spPr>
          <a:xfrm>
            <a:off x="3131215" y="48699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CDD2-5270-9709-C4F0-07AA83BBCD26}"/>
              </a:ext>
            </a:extLst>
          </p:cNvPr>
          <p:cNvSpPr txBox="1"/>
          <p:nvPr/>
        </p:nvSpPr>
        <p:spPr>
          <a:xfrm>
            <a:off x="5910368" y="26841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B7E6F-4170-1A3C-B439-347237211896}"/>
              </a:ext>
            </a:extLst>
          </p:cNvPr>
          <p:cNvSpPr txBox="1"/>
          <p:nvPr/>
        </p:nvSpPr>
        <p:spPr>
          <a:xfrm>
            <a:off x="8650419" y="26841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48B361-60B5-5C7E-E27D-37BE38589E02}"/>
              </a:ext>
            </a:extLst>
          </p:cNvPr>
          <p:cNvSpPr txBox="1"/>
          <p:nvPr/>
        </p:nvSpPr>
        <p:spPr>
          <a:xfrm>
            <a:off x="1483598" y="187992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4BD17C-0E56-4323-7ACE-59DF6E221E8B}"/>
              </a:ext>
            </a:extLst>
          </p:cNvPr>
          <p:cNvSpPr/>
          <p:nvPr/>
        </p:nvSpPr>
        <p:spPr>
          <a:xfrm>
            <a:off x="3686782" y="1774009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B6DDBB-8E8E-2473-13A2-D1FC13BCA206}"/>
              </a:ext>
            </a:extLst>
          </p:cNvPr>
          <p:cNvSpPr txBox="1"/>
          <p:nvPr/>
        </p:nvSpPr>
        <p:spPr>
          <a:xfrm>
            <a:off x="4267002" y="188898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5BB0D3-31A7-C143-4A49-0D7BA4D5C68E}"/>
              </a:ext>
            </a:extLst>
          </p:cNvPr>
          <p:cNvSpPr/>
          <p:nvPr/>
        </p:nvSpPr>
        <p:spPr>
          <a:xfrm>
            <a:off x="6445339" y="1774009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9F944-C3EA-59D9-4FC9-00FCC2E75540}"/>
              </a:ext>
            </a:extLst>
          </p:cNvPr>
          <p:cNvSpPr txBox="1"/>
          <p:nvPr/>
        </p:nvSpPr>
        <p:spPr>
          <a:xfrm>
            <a:off x="7026359" y="1888982"/>
            <a:ext cx="89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497DD9-6BF7-4EAA-BCF9-7FF3ED04CE1F}"/>
              </a:ext>
            </a:extLst>
          </p:cNvPr>
          <p:cNvSpPr/>
          <p:nvPr/>
        </p:nvSpPr>
        <p:spPr>
          <a:xfrm>
            <a:off x="9203896" y="1774009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6E09C-DD69-77EA-FE6B-D17C2C67417A}"/>
              </a:ext>
            </a:extLst>
          </p:cNvPr>
          <p:cNvSpPr txBox="1"/>
          <p:nvPr/>
        </p:nvSpPr>
        <p:spPr>
          <a:xfrm>
            <a:off x="9771879" y="1888982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029D96-B955-82A9-D23B-742A79D276E2}"/>
              </a:ext>
            </a:extLst>
          </p:cNvPr>
          <p:cNvSpPr txBox="1"/>
          <p:nvPr/>
        </p:nvSpPr>
        <p:spPr>
          <a:xfrm>
            <a:off x="1107502" y="2508838"/>
            <a:ext cx="168289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 수집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 워크 짜기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2C4415-04BB-D9F5-849C-4D314B047F2A}"/>
              </a:ext>
            </a:extLst>
          </p:cNvPr>
          <p:cNvSpPr txBox="1"/>
          <p:nvPr/>
        </p:nvSpPr>
        <p:spPr>
          <a:xfrm>
            <a:off x="3873753" y="2516378"/>
            <a:ext cx="168289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마우스 입력에 </a:t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따른 처리 구현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B8F38F-122D-517C-3722-4710FDD81226}"/>
              </a:ext>
            </a:extLst>
          </p:cNvPr>
          <p:cNvSpPr txBox="1"/>
          <p:nvPr/>
        </p:nvSpPr>
        <p:spPr>
          <a:xfrm>
            <a:off x="6608970" y="2493764"/>
            <a:ext cx="168289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캐릭터 애니메이션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충돌체크 구현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0590A4-93FB-3154-CF94-F29800BC652D}"/>
              </a:ext>
            </a:extLst>
          </p:cNvPr>
          <p:cNvSpPr txBox="1"/>
          <p:nvPr/>
        </p:nvSpPr>
        <p:spPr>
          <a:xfrm>
            <a:off x="9383173" y="2517059"/>
            <a:ext cx="168289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캐릭터 애니메이션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충돌체크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DFAE64-1647-0956-C7F7-C3463AF29ADA}"/>
              </a:ext>
            </a:extLst>
          </p:cNvPr>
          <p:cNvSpPr/>
          <p:nvPr/>
        </p:nvSpPr>
        <p:spPr>
          <a:xfrm>
            <a:off x="953878" y="4135459"/>
            <a:ext cx="2041451" cy="1933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0CBB08-629B-4622-91CC-A6613B9A7608}"/>
              </a:ext>
            </a:extLst>
          </p:cNvPr>
          <p:cNvSpPr/>
          <p:nvPr/>
        </p:nvSpPr>
        <p:spPr>
          <a:xfrm>
            <a:off x="953878" y="4135457"/>
            <a:ext cx="2041451" cy="604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2C3B94-6EA3-6457-8220-23B4D47260C8}"/>
              </a:ext>
            </a:extLst>
          </p:cNvPr>
          <p:cNvSpPr/>
          <p:nvPr/>
        </p:nvSpPr>
        <p:spPr>
          <a:xfrm>
            <a:off x="9229553" y="4144516"/>
            <a:ext cx="2041451" cy="1923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15ED1E-DB1E-6118-FF1A-63DE852AE451}"/>
              </a:ext>
            </a:extLst>
          </p:cNvPr>
          <p:cNvSpPr/>
          <p:nvPr/>
        </p:nvSpPr>
        <p:spPr>
          <a:xfrm>
            <a:off x="3712436" y="4144515"/>
            <a:ext cx="2041451" cy="1923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7AEEB0-5448-77C7-2B63-D7BC75910C56}"/>
              </a:ext>
            </a:extLst>
          </p:cNvPr>
          <p:cNvSpPr/>
          <p:nvPr/>
        </p:nvSpPr>
        <p:spPr>
          <a:xfrm>
            <a:off x="6470994" y="4144516"/>
            <a:ext cx="2041451" cy="1923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30FA8-587E-1DFB-C1BE-0FED19F69899}"/>
              </a:ext>
            </a:extLst>
          </p:cNvPr>
          <p:cNvSpPr txBox="1"/>
          <p:nvPr/>
        </p:nvSpPr>
        <p:spPr>
          <a:xfrm>
            <a:off x="1509251" y="425043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A3014C-05F3-F322-B969-4D2B0CC06818}"/>
              </a:ext>
            </a:extLst>
          </p:cNvPr>
          <p:cNvSpPr/>
          <p:nvPr/>
        </p:nvSpPr>
        <p:spPr>
          <a:xfrm>
            <a:off x="3712435" y="4144514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2ECE85-6446-262B-BB12-B382EF588356}"/>
              </a:ext>
            </a:extLst>
          </p:cNvPr>
          <p:cNvSpPr txBox="1"/>
          <p:nvPr/>
        </p:nvSpPr>
        <p:spPr>
          <a:xfrm>
            <a:off x="4291052" y="425948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80A960-76B7-4C82-9DBF-09DD2723FB26}"/>
              </a:ext>
            </a:extLst>
          </p:cNvPr>
          <p:cNvSpPr/>
          <p:nvPr/>
        </p:nvSpPr>
        <p:spPr>
          <a:xfrm>
            <a:off x="6470992" y="4144514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986670-2C54-F50D-8BAE-C30296AB3869}"/>
              </a:ext>
            </a:extLst>
          </p:cNvPr>
          <p:cNvSpPr txBox="1"/>
          <p:nvPr/>
        </p:nvSpPr>
        <p:spPr>
          <a:xfrm>
            <a:off x="7050410" y="425948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B05372-6243-253F-AD84-22FC4F578C0E}"/>
              </a:ext>
            </a:extLst>
          </p:cNvPr>
          <p:cNvSpPr/>
          <p:nvPr/>
        </p:nvSpPr>
        <p:spPr>
          <a:xfrm>
            <a:off x="9229549" y="4144514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A360C7-4E0B-0812-5B70-AA21F155B44C}"/>
              </a:ext>
            </a:extLst>
          </p:cNvPr>
          <p:cNvSpPr txBox="1"/>
          <p:nvPr/>
        </p:nvSpPr>
        <p:spPr>
          <a:xfrm>
            <a:off x="9800738" y="425948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5E03AB-F97E-377F-2A1C-8DA062FD27F5}"/>
              </a:ext>
            </a:extLst>
          </p:cNvPr>
          <p:cNvSpPr txBox="1"/>
          <p:nvPr/>
        </p:nvSpPr>
        <p:spPr>
          <a:xfrm>
            <a:off x="3131215" y="26841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D19999-455C-0DC7-90A9-A5E22DA558E0}"/>
              </a:ext>
            </a:extLst>
          </p:cNvPr>
          <p:cNvSpPr txBox="1"/>
          <p:nvPr/>
        </p:nvSpPr>
        <p:spPr>
          <a:xfrm>
            <a:off x="5910368" y="48699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3E2A28-94DC-18C3-B457-DE3F27B0C47C}"/>
              </a:ext>
            </a:extLst>
          </p:cNvPr>
          <p:cNvSpPr txBox="1"/>
          <p:nvPr/>
        </p:nvSpPr>
        <p:spPr>
          <a:xfrm>
            <a:off x="8704037" y="486368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0652C1-BFB2-5516-F6E6-76AD2760502F}"/>
              </a:ext>
            </a:extLst>
          </p:cNvPr>
          <p:cNvSpPr txBox="1"/>
          <p:nvPr/>
        </p:nvSpPr>
        <p:spPr>
          <a:xfrm>
            <a:off x="1107502" y="4825706"/>
            <a:ext cx="1682895" cy="118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스킬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업그레이드 애니메이션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이펙트 구현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70D1BB-924B-173B-4B4C-449A09A718D8}"/>
              </a:ext>
            </a:extLst>
          </p:cNvPr>
          <p:cNvSpPr txBox="1"/>
          <p:nvPr/>
        </p:nvSpPr>
        <p:spPr>
          <a:xfrm>
            <a:off x="3873753" y="4833246"/>
            <a:ext cx="1682895" cy="118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문명 발전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그에 </a:t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따른 아군 캐릭터 </a:t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변경 구현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25696A-7B0B-07CE-BA80-90F992A891F0}"/>
              </a:ext>
            </a:extLst>
          </p:cNvPr>
          <p:cNvSpPr txBox="1"/>
          <p:nvPr/>
        </p:nvSpPr>
        <p:spPr>
          <a:xfrm>
            <a:off x="6608970" y="4846844"/>
            <a:ext cx="179110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백그라운드 사운드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캐릭터 사운드 구현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3C948E-641C-87BC-5795-8B477F82481F}"/>
              </a:ext>
            </a:extLst>
          </p:cNvPr>
          <p:cNvSpPr txBox="1"/>
          <p:nvPr/>
        </p:nvSpPr>
        <p:spPr>
          <a:xfrm>
            <a:off x="9383173" y="4824874"/>
            <a:ext cx="168289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최종 점검</a:t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 및 보완</a:t>
            </a:r>
          </a:p>
        </p:txBody>
      </p:sp>
    </p:spTree>
    <p:extLst>
      <p:ext uri="{BB962C8B-B14F-4D97-AF65-F5344CB8AC3E}">
        <p14:creationId xmlns:p14="http://schemas.microsoft.com/office/powerpoint/2010/main" val="17130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922D5-A218-AC17-556D-60C2D0B4DDF2}"/>
              </a:ext>
            </a:extLst>
          </p:cNvPr>
          <p:cNvSpPr txBox="1"/>
          <p:nvPr/>
        </p:nvSpPr>
        <p:spPr>
          <a:xfrm>
            <a:off x="978404" y="2275402"/>
            <a:ext cx="1085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4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E4C77-E1F3-67AA-28E1-E8E682220527}"/>
              </a:ext>
            </a:extLst>
          </p:cNvPr>
          <p:cNvSpPr txBox="1"/>
          <p:nvPr/>
        </p:nvSpPr>
        <p:spPr>
          <a:xfrm>
            <a:off x="5058698" y="3342577"/>
            <a:ext cx="2074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마치며</a:t>
            </a:r>
          </a:p>
        </p:txBody>
      </p:sp>
    </p:spTree>
    <p:extLst>
      <p:ext uri="{BB962C8B-B14F-4D97-AF65-F5344CB8AC3E}">
        <p14:creationId xmlns:p14="http://schemas.microsoft.com/office/powerpoint/2010/main" val="5391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chatGPT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B0A3F8"/>
      </a:accent1>
      <a:accent2>
        <a:srgbClr val="CD9FD2"/>
      </a:accent2>
      <a:accent3>
        <a:srgbClr val="F3ACCC"/>
      </a:accent3>
      <a:accent4>
        <a:srgbClr val="F8D9D4"/>
      </a:accent4>
      <a:accent5>
        <a:srgbClr val="FBB97D"/>
      </a:accent5>
      <a:accent6>
        <a:srgbClr val="F585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272</Words>
  <Application>Microsoft Office PowerPoint</Application>
  <PresentationFormat>와이드스크린</PresentationFormat>
  <Paragraphs>72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LINE Seed Sans KR Bold</vt:lpstr>
      <vt:lpstr>LINE Seed Sans KR Thin</vt:lpstr>
      <vt:lpstr>나눔바른펜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민지용(2021182012)</dc:creator>
  <cp:lastModifiedBy>민지용(2021182012)</cp:lastModifiedBy>
  <cp:revision>12</cp:revision>
  <dcterms:created xsi:type="dcterms:W3CDTF">2024-05-22T09:28:21Z</dcterms:created>
  <dcterms:modified xsi:type="dcterms:W3CDTF">2024-10-13T12:52:17Z</dcterms:modified>
</cp:coreProperties>
</file>