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63" r:id="rId2"/>
    <p:sldId id="267" r:id="rId3"/>
    <p:sldId id="262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06B7E9-4793-4B6B-A1CA-1AB48E327C1C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D56FD3-8089-4FF2-907E-DFF88DF063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807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378DEE-0023-263F-C7F3-FD8CE2131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0DA288-2283-478A-677A-217B419292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1EC84C-01A7-4ADC-1F31-E4AE9420B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A9A3C9-983C-3A5F-65CA-B5D87C4B3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3DCD05-031E-104F-A7DE-CC3738994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525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53876-545A-BFC4-4A54-83915ACB9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5E484A-E56B-1B80-08F4-173FC085E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A2E2F6-3344-3469-B0BD-24F6A0921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5A2F2F-518B-7161-6FA0-5B310A6D5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C52A9C-1DD3-A81F-35C6-30AE2C838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45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64122E-F76C-D69E-8612-00E3B24A05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68F6FA-2986-8882-707C-3ACB1F048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1EE918-2005-BA81-AF90-19072D259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CB83DE-9BEC-597E-E901-C6D34F304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971BEE-3762-FC18-8D46-9C7A219B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296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C20E52-A2D2-4E60-5562-3F44389AE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7E9EDA-F2CF-C145-94C7-7F6CAC50E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665E8B-10B4-32F2-40F7-8CB3B9497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6898D6-A27F-77CF-8E4A-9AE7293A4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BB7205-62F2-C3A9-6103-434AA03AC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709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6476B-F03F-A2D2-92F4-DB8BD725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50D368-8ADD-5744-1C65-FBD97F1C6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1363C7-7A56-6A81-F09E-3293A5A98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3AFC29-0E38-3460-F954-6633EB1A5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12A3C-53FB-1AB4-7CAA-B88A1D30B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059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48DBFB-349D-1623-35A9-33202C459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118C10-BD94-F1FF-6203-2FEBBCC671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D25993-F77A-EE1F-45EF-0CC264212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536E9E-A1D9-634E-388E-3F14C298F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73E391-5B55-5F41-630E-1CF7E2BF4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346865-0777-D4E5-4476-70E2C2CF6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040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F94057-E000-A868-176C-307C069CA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298EB0-D286-6CC1-B513-FAF6823F3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8FEDEB-47A3-3078-3A23-7E2D282DF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FE5BE7-37D1-1266-B4F1-F0FB0E37A2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C7900C-87A1-AFAE-A08B-415AF40C7A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A9EFAA0-400F-D5D8-1B4B-75C10E09E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E89197C-2195-1F5F-01F2-248253C23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D6E92B-1B63-CFC4-FF7A-0A852DEAD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296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F50653-6F40-4F70-2B93-5F463CE31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9B615-D731-269F-2314-614CDF6E0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854B2D-4F59-31EB-751A-051552BC9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D674B1-8F7E-B99B-7CD1-A1A78C81E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055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8253517-9423-7DA8-D736-FA9EDCA1B858}"/>
              </a:ext>
            </a:extLst>
          </p:cNvPr>
          <p:cNvSpPr txBox="1"/>
          <p:nvPr userDrawn="1"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F80F51-A6D5-9218-0900-820BA565F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3458EF2-A9D4-AD9C-069F-9ABD07D16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1EC1F9-A875-0F81-D559-1E770C750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389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6EE91B-A4E2-2E26-607E-B39098710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EA2F9C-43D3-0B14-4D34-55151D271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BA8786-4C54-BB63-91DD-29C95CD06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DBD252-D7D5-FCA0-7545-6CE44E742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998B52-8581-4B3C-8DCF-887A6965B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BC568F-35B6-016A-B984-4511C2AA4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782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8A8FCF-9D21-F417-5FF4-986F306BD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7867C4A-2550-4E3B-FA23-CE80396F26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D67851-AA1C-D476-431F-A9CC65123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345234-E6AC-8198-FA8F-05BF28435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56ACA8-7628-545B-EE9C-4E6EFCDB7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F28EEE-793A-CD28-CF3F-77ED818C0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563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F33922B-863F-FD10-B777-91C24B9B0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10CB64-1445-5B0D-4F7D-DB9357204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93DEB6-AD62-D6B1-4C2D-F76E5B4427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E487E-FB29-46CC-86DB-8016FC2560E5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B5176D-0742-0F7D-CE19-540EBAC2AC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03217B-D9AE-751D-C27C-F1FC00CDB9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AE9E5-43D2-4159-94B7-EA18236B8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295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D93EE47-D586-1F89-9D6D-FCC781F87961}"/>
              </a:ext>
            </a:extLst>
          </p:cNvPr>
          <p:cNvSpPr>
            <a:spLocks/>
          </p:cNvSpPr>
          <p:nvPr/>
        </p:nvSpPr>
        <p:spPr>
          <a:xfrm>
            <a:off x="635620" y="602166"/>
            <a:ext cx="1093934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E Seed Sans KR Thin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73D35A4-714B-08B5-6832-C5B198DE28B7}"/>
              </a:ext>
            </a:extLst>
          </p:cNvPr>
          <p:cNvSpPr/>
          <p:nvPr/>
        </p:nvSpPr>
        <p:spPr>
          <a:xfrm>
            <a:off x="635620" y="602166"/>
            <a:ext cx="1093934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E Seed Sans KR Thin"/>
              <a:cs typeface="+mn-cs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A18FB86-ACFF-12AE-ED8A-6E5E16D8E418}"/>
              </a:ext>
            </a:extLst>
          </p:cNvPr>
          <p:cNvSpPr/>
          <p:nvPr/>
        </p:nvSpPr>
        <p:spPr>
          <a:xfrm>
            <a:off x="2024957" y="2297151"/>
            <a:ext cx="8142086" cy="2263698"/>
          </a:xfrm>
          <a:prstGeom prst="roundRect">
            <a:avLst>
              <a:gd name="adj" fmla="val 36864"/>
            </a:avLst>
          </a:prstGeom>
          <a:solidFill>
            <a:schemeClr val="accent3"/>
          </a:solidFill>
          <a:ln w="57150"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E Seed Sans KR Thin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AF21F7-C7CB-C2B8-D76F-057A1E1DAB21}"/>
              </a:ext>
            </a:extLst>
          </p:cNvPr>
          <p:cNvSpPr txBox="1"/>
          <p:nvPr/>
        </p:nvSpPr>
        <p:spPr>
          <a:xfrm>
            <a:off x="2851366" y="2920267"/>
            <a:ext cx="64892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2D </a:t>
            </a:r>
            <a:r>
              <a:rPr kumimoji="0" lang="ko-KR" alt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게임 프로그래밍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3E7B443-6324-158B-1E35-16C4A72252AD}"/>
              </a:ext>
            </a:extLst>
          </p:cNvPr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E Seed Sans KR Thin"/>
              <a:cs typeface="+mn-cs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00CA5EF-E04A-5FD5-D5B4-B2731BDACE52}"/>
              </a:ext>
            </a:extLst>
          </p:cNvPr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E Seed Sans KR Thin"/>
              <a:cs typeface="+mn-cs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A71BBE7-2404-6953-5DC9-B35689E25D50}"/>
              </a:ext>
            </a:extLst>
          </p:cNvPr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E Seed Sans KR Thin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9EB52F-F69E-6590-6CFA-13BAA14FE0EF}"/>
              </a:ext>
            </a:extLst>
          </p:cNvPr>
          <p:cNvSpPr txBox="1"/>
          <p:nvPr/>
        </p:nvSpPr>
        <p:spPr>
          <a:xfrm>
            <a:off x="4743712" y="4859919"/>
            <a:ext cx="270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게임공학과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2021182012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민지용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D9ED72-7857-1F36-F5C0-AD8DE2CB2F6D}"/>
              </a:ext>
            </a:extLst>
          </p:cNvPr>
          <p:cNvSpPr txBox="1"/>
          <p:nvPr/>
        </p:nvSpPr>
        <p:spPr>
          <a:xfrm>
            <a:off x="5541196" y="3997146"/>
            <a:ext cx="1109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 발표</a:t>
            </a:r>
          </a:p>
        </p:txBody>
      </p:sp>
    </p:spTree>
    <p:extLst>
      <p:ext uri="{BB962C8B-B14F-4D97-AF65-F5344CB8AC3E}">
        <p14:creationId xmlns:p14="http://schemas.microsoft.com/office/powerpoint/2010/main" val="29765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27D19E-C672-5D98-B86B-D9E795DD6B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양쪽 대괄호 3">
            <a:extLst>
              <a:ext uri="{FF2B5EF4-FFF2-40B4-BE49-F238E27FC236}">
                <a16:creationId xmlns:a16="http://schemas.microsoft.com/office/drawing/2014/main" id="{8A42CD5D-F9A7-26CB-814C-B86925339E6E}"/>
              </a:ext>
            </a:extLst>
          </p:cNvPr>
          <p:cNvSpPr/>
          <p:nvPr/>
        </p:nvSpPr>
        <p:spPr>
          <a:xfrm>
            <a:off x="558800" y="2628900"/>
            <a:ext cx="11087100" cy="2221880"/>
          </a:xfrm>
          <a:prstGeom prst="bracketPair">
            <a:avLst>
              <a:gd name="adj" fmla="val 12699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504216-FFAE-DC37-6D7D-739E705BD1EE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0289596-D105-15F0-E156-0D657E0AD0E5}"/>
              </a:ext>
            </a:extLst>
          </p:cNvPr>
          <p:cNvSpPr>
            <a:spLocks/>
          </p:cNvSpPr>
          <p:nvPr/>
        </p:nvSpPr>
        <p:spPr>
          <a:xfrm>
            <a:off x="706170" y="602166"/>
            <a:ext cx="1086879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E Seed Sans KR Thin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9EF671A-DA2F-48C1-410D-C24871CB9A7C}"/>
              </a:ext>
            </a:extLst>
          </p:cNvPr>
          <p:cNvSpPr/>
          <p:nvPr/>
        </p:nvSpPr>
        <p:spPr>
          <a:xfrm>
            <a:off x="706170" y="602166"/>
            <a:ext cx="1086879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E Seed Sans KR Thin"/>
              <a:cs typeface="+mn-cs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2161D11-3DC4-4264-79D5-197145973D31}"/>
              </a:ext>
            </a:extLst>
          </p:cNvPr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E Seed Sans KR Thin"/>
              <a:cs typeface="+mn-cs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FDA7E70-01F2-F8DA-7C31-80401AADE08F}"/>
              </a:ext>
            </a:extLst>
          </p:cNvPr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E Seed Sans KR Thin"/>
              <a:cs typeface="+mn-cs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93DBAD7-1C0B-694A-7476-7232B10455DC}"/>
              </a:ext>
            </a:extLst>
          </p:cNvPr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E Seed Sans KR Thin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9A236A-9803-2C67-A6D7-FE7079A43717}"/>
              </a:ext>
            </a:extLst>
          </p:cNvPr>
          <p:cNvSpPr txBox="1"/>
          <p:nvPr/>
        </p:nvSpPr>
        <p:spPr>
          <a:xfrm>
            <a:off x="1416205" y="1837734"/>
            <a:ext cx="944718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장르 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타워 디펜스</a:t>
            </a: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marR="0" lvl="0" indent="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200" dirty="0">
              <a:solidFill>
                <a:prstClr val="white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marR="0" lvl="0" indent="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주요 컨셉 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자원을 사용해서 문명을 발전시켜 적의 성을 파괴한다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200" dirty="0">
              <a:solidFill>
                <a:prstClr val="white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marR="0" lvl="0" indent="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재미 요소 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끝없이 밀려오는 적들을 막고 나의 병력을 소환해서 적의 성을 파괴해야 한다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단순히 일반 병사를 뽑는 것 외에도 문명을 발전시키거나 특수 능력을 사용하는 등 전략을 잘 세워야 한다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kumimoji="0" lang="ko-K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B4BA091-7DB9-2818-C42B-F265BFC689F5}"/>
              </a:ext>
            </a:extLst>
          </p:cNvPr>
          <p:cNvSpPr txBox="1"/>
          <p:nvPr/>
        </p:nvSpPr>
        <p:spPr>
          <a:xfrm>
            <a:off x="949789" y="789503"/>
            <a:ext cx="6550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일정 대비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현재까지의 진행 상황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평균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84%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AC1DB90-2346-5187-CD52-8219DEBC9C48}"/>
              </a:ext>
            </a:extLst>
          </p:cNvPr>
          <p:cNvSpPr/>
          <p:nvPr/>
        </p:nvSpPr>
        <p:spPr>
          <a:xfrm rot="20780450">
            <a:off x="89622" y="195452"/>
            <a:ext cx="1514263" cy="59892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E0CDEC-6B66-40D7-BA43-2773DF1A15CE}"/>
              </a:ext>
            </a:extLst>
          </p:cNvPr>
          <p:cNvSpPr txBox="1"/>
          <p:nvPr/>
        </p:nvSpPr>
        <p:spPr>
          <a:xfrm rot="20780450">
            <a:off x="256881" y="259857"/>
            <a:ext cx="1214499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Part 1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65E49A0-6529-F872-527C-F45CB430D7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522283"/>
              </p:ext>
            </p:extLst>
          </p:nvPr>
        </p:nvGraphicFramePr>
        <p:xfrm>
          <a:off x="1580994" y="2140707"/>
          <a:ext cx="903001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5002">
                  <a:extLst>
                    <a:ext uri="{9D8B030D-6E8A-4147-A177-3AD203B41FA5}">
                      <a16:colId xmlns:a16="http://schemas.microsoft.com/office/drawing/2014/main" val="2585263590"/>
                    </a:ext>
                  </a:extLst>
                </a:gridCol>
                <a:gridCol w="6020007">
                  <a:extLst>
                    <a:ext uri="{9D8B030D-6E8A-4147-A177-3AD203B41FA5}">
                      <a16:colId xmlns:a16="http://schemas.microsoft.com/office/drawing/2014/main" val="2853894055"/>
                    </a:ext>
                  </a:extLst>
                </a:gridCol>
                <a:gridCol w="1505002">
                  <a:extLst>
                    <a:ext uri="{9D8B030D-6E8A-4147-A177-3AD203B41FA5}">
                      <a16:colId xmlns:a16="http://schemas.microsoft.com/office/drawing/2014/main" val="992665678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DLaM Display" panose="020F0502020204030204" pitchFamily="2" charset="0"/>
                        </a:rPr>
                        <a:t>개발 일정표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524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DLaM Display" panose="020F0502020204030204" pitchFamily="2" charset="0"/>
                        </a:rPr>
                        <a:t>1</a:t>
                      </a:r>
                      <a:r>
                        <a:rPr lang="ko-KR" altLang="en-US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DLaM Display" panose="020F0502020204030204" pitchFamily="2" charset="0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DLaM Display" panose="020F0502020204030204" pitchFamily="2" charset="0"/>
                        </a:rPr>
                        <a:t>리소스 수집</a:t>
                      </a:r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DLaM Display" panose="020F0502020204030204" pitchFamily="2" charset="0"/>
                        </a:rPr>
                        <a:t>, </a:t>
                      </a:r>
                      <a:r>
                        <a:rPr lang="ko-KR" altLang="en-US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DLaM Display" panose="020F0502020204030204" pitchFamily="2" charset="0"/>
                        </a:rPr>
                        <a:t>프레임 워크 짜기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DLaM Display" panose="020F0502020204030204" pitchFamily="2" charset="0"/>
                        </a:rPr>
                        <a:t>100%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ADLaM Display" panose="020F0502020204030204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8647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DLaM Display" panose="020F0502020204030204" pitchFamily="2" charset="0"/>
                        </a:rPr>
                        <a:t>2</a:t>
                      </a:r>
                      <a:r>
                        <a:rPr lang="ko-KR" altLang="en-US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DLaM Display" panose="020F0502020204030204" pitchFamily="2" charset="0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DLaM Display" panose="020F0502020204030204" pitchFamily="2" charset="0"/>
                        </a:rPr>
                        <a:t>마우스 입력에 따른 처리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DLaM Display" panose="020F0502020204030204" pitchFamily="2" charset="0"/>
                        </a:rPr>
                        <a:t>100%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ADLaM Display" panose="020F0502020204030204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6284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DLaM Display" panose="020F0502020204030204" pitchFamily="2" charset="0"/>
                        </a:rPr>
                        <a:t>3, 4</a:t>
                      </a:r>
                      <a:r>
                        <a:rPr lang="ko-KR" altLang="en-US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DLaM Display" panose="020F0502020204030204" pitchFamily="2" charset="0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DLaM Display" panose="020F0502020204030204" pitchFamily="2" charset="0"/>
                        </a:rPr>
                        <a:t>캐릭터 애니메이션</a:t>
                      </a:r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DLaM Display" panose="020F0502020204030204" pitchFamily="2" charset="0"/>
                        </a:rPr>
                        <a:t>, </a:t>
                      </a:r>
                      <a:r>
                        <a:rPr lang="ko-KR" altLang="en-US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DLaM Display" panose="020F0502020204030204" pitchFamily="2" charset="0"/>
                        </a:rPr>
                        <a:t>충돌체크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DLaM Display" panose="020F0502020204030204" pitchFamily="2" charset="0"/>
                        </a:rPr>
                        <a:t>95%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ADLaM Display" panose="020F0502020204030204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9453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DLaM Display" panose="020F0502020204030204" pitchFamily="2" charset="0"/>
                        </a:rPr>
                        <a:t>5</a:t>
                      </a:r>
                      <a:r>
                        <a:rPr lang="ko-KR" altLang="en-US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DLaM Display" panose="020F0502020204030204" pitchFamily="2" charset="0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DLaM Display" panose="020F0502020204030204" pitchFamily="2" charset="0"/>
                        </a:rPr>
                        <a:t>스킬</a:t>
                      </a:r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DLaM Display" panose="020F0502020204030204" pitchFamily="2" charset="0"/>
                        </a:rPr>
                        <a:t>, </a:t>
                      </a:r>
                      <a:r>
                        <a:rPr lang="ko-KR" altLang="en-US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DLaM Display" panose="020F0502020204030204" pitchFamily="2" charset="0"/>
                        </a:rPr>
                        <a:t>타워 업그레이드 애니메이션과 이펙트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DLaM Display" panose="020F0502020204030204" pitchFamily="2" charset="0"/>
                        </a:rPr>
                        <a:t>30%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ADLaM Display" panose="020F0502020204030204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1270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DLaM Display" panose="020F0502020204030204" pitchFamily="2" charset="0"/>
                        </a:rPr>
                        <a:t>6</a:t>
                      </a:r>
                      <a:r>
                        <a:rPr lang="ko-KR" altLang="en-US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DLaM Display" panose="020F0502020204030204" pitchFamily="2" charset="0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DLaM Display" panose="020F0502020204030204" pitchFamily="2" charset="0"/>
                        </a:rPr>
                        <a:t>문명 발전</a:t>
                      </a:r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DLaM Display" panose="020F0502020204030204" pitchFamily="2" charset="0"/>
                        </a:rPr>
                        <a:t>, </a:t>
                      </a:r>
                      <a:r>
                        <a:rPr lang="ko-KR" altLang="en-US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DLaM Display" panose="020F0502020204030204" pitchFamily="2" charset="0"/>
                        </a:rPr>
                        <a:t>그에 따른 아군 캐릭터 변경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ADLaM Display" panose="020F0502020204030204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981234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5E56CBA-23D2-08FF-3D1A-97E7A5445DEA}"/>
              </a:ext>
            </a:extLst>
          </p:cNvPr>
          <p:cNvSpPr txBox="1"/>
          <p:nvPr/>
        </p:nvSpPr>
        <p:spPr>
          <a:xfrm>
            <a:off x="1873405" y="4466897"/>
            <a:ext cx="7716644" cy="1714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주차 수정사항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아군 오브젝트를 소모해서 조합하는 것으로 새로운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더 강한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아군이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언락되게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수정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이후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언락된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아군 캐릭터를 소환 가능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문명 시스템의 문제점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이렇게 만드는 게 더 재밌을 것이라 예상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9AD582-D164-FD30-4736-D475D163B33F}"/>
              </a:ext>
            </a:extLst>
          </p:cNvPr>
          <p:cNvSpPr txBox="1"/>
          <p:nvPr/>
        </p:nvSpPr>
        <p:spPr>
          <a:xfrm>
            <a:off x="1172814" y="1479981"/>
            <a:ext cx="10679318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게임의 귀여움을 넣고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문명 시스템이 빠지며 통일성을 주고 싶어서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‘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냥코대전쟁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’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의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스프라이트를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사용했습니다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385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양쪽 대괄호 3">
            <a:extLst>
              <a:ext uri="{FF2B5EF4-FFF2-40B4-BE49-F238E27FC236}">
                <a16:creationId xmlns:a16="http://schemas.microsoft.com/office/drawing/2014/main" id="{BA9B0A7B-36E0-EE9D-BDD6-8CEAB8E0ED64}"/>
              </a:ext>
            </a:extLst>
          </p:cNvPr>
          <p:cNvSpPr/>
          <p:nvPr/>
        </p:nvSpPr>
        <p:spPr>
          <a:xfrm>
            <a:off x="558800" y="2628900"/>
            <a:ext cx="11087100" cy="2221880"/>
          </a:xfrm>
          <a:prstGeom prst="bracketPair">
            <a:avLst>
              <a:gd name="adj" fmla="val 12699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0EC8BD-1C5E-37E1-1119-BADC9D0C3FBD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01FFA64-B84B-568E-7769-F46AD81A3C8C}"/>
              </a:ext>
            </a:extLst>
          </p:cNvPr>
          <p:cNvSpPr>
            <a:spLocks/>
          </p:cNvSpPr>
          <p:nvPr/>
        </p:nvSpPr>
        <p:spPr>
          <a:xfrm>
            <a:off x="706170" y="602166"/>
            <a:ext cx="1086879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E Seed Sans KR Thin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C177739-2637-C940-9E27-C0F709856861}"/>
              </a:ext>
            </a:extLst>
          </p:cNvPr>
          <p:cNvSpPr/>
          <p:nvPr/>
        </p:nvSpPr>
        <p:spPr>
          <a:xfrm>
            <a:off x="706170" y="602166"/>
            <a:ext cx="1086879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E Seed Sans KR Thin"/>
              <a:cs typeface="+mn-cs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6523575-A084-6F97-1F52-90EC5024B34C}"/>
              </a:ext>
            </a:extLst>
          </p:cNvPr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E Seed Sans KR Thin"/>
              <a:cs typeface="+mn-cs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2A4E7F9-44F7-623E-D2E8-7A81AD921A5F}"/>
              </a:ext>
            </a:extLst>
          </p:cNvPr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E Seed Sans KR Thin"/>
              <a:cs typeface="+mn-cs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1F6C5BD-6AC8-10FD-FDE4-BAAC4080CE51}"/>
              </a:ext>
            </a:extLst>
          </p:cNvPr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E Seed Sans KR Thin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7DBA10-0773-3954-1497-ADCF576F78D9}"/>
              </a:ext>
            </a:extLst>
          </p:cNvPr>
          <p:cNvSpPr txBox="1"/>
          <p:nvPr/>
        </p:nvSpPr>
        <p:spPr>
          <a:xfrm>
            <a:off x="1416205" y="1837734"/>
            <a:ext cx="944718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장르 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타워 디펜스</a:t>
            </a: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marR="0" lvl="0" indent="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200" dirty="0">
              <a:solidFill>
                <a:prstClr val="white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marR="0" lvl="0" indent="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주요 컨셉 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자원을 사용해서 문명을 발전시켜 적의 성을 파괴한다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200" dirty="0">
              <a:solidFill>
                <a:prstClr val="white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marR="0" lvl="0" indent="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재미 요소 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끝없이 밀려오는 적들을 막고 나의 병력을 소환해서 적의 성을 파괴해야 한다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단순히 일반 병사를 뽑는 것 외에도 문명을 발전시키거나 특수 능력을 사용하는 등 전략을 잘 세워야 한다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kumimoji="0" lang="ko-K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7584CD-9443-9545-DE54-F8550CD3F5E3}"/>
              </a:ext>
            </a:extLst>
          </p:cNvPr>
          <p:cNvSpPr txBox="1"/>
          <p:nvPr/>
        </p:nvSpPr>
        <p:spPr>
          <a:xfrm>
            <a:off x="949789" y="789503"/>
            <a:ext cx="2379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깃허브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커밋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통계 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5F07B39-45C8-FDB2-1AB5-DA9776F1A9FF}"/>
              </a:ext>
            </a:extLst>
          </p:cNvPr>
          <p:cNvSpPr/>
          <p:nvPr/>
        </p:nvSpPr>
        <p:spPr>
          <a:xfrm rot="20780450">
            <a:off x="89622" y="195452"/>
            <a:ext cx="1514263" cy="59892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2328C63-AC37-1905-9780-67DCCA91D364}"/>
              </a:ext>
            </a:extLst>
          </p:cNvPr>
          <p:cNvSpPr txBox="1"/>
          <p:nvPr/>
        </p:nvSpPr>
        <p:spPr>
          <a:xfrm rot="20780450">
            <a:off x="256881" y="259857"/>
            <a:ext cx="1214499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Part 2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7853DC7-ECC1-AC8D-827E-0A85605A1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363" y="1683834"/>
            <a:ext cx="9204866" cy="440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18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테마">
  <a:themeElements>
    <a:clrScheme name="chatGPT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B0A3F8"/>
      </a:accent1>
      <a:accent2>
        <a:srgbClr val="CD9FD2"/>
      </a:accent2>
      <a:accent3>
        <a:srgbClr val="F3ACCC"/>
      </a:accent3>
      <a:accent4>
        <a:srgbClr val="F8D9D4"/>
      </a:accent4>
      <a:accent5>
        <a:srgbClr val="FBB97D"/>
      </a:accent5>
      <a:accent6>
        <a:srgbClr val="F5857B"/>
      </a:accent6>
      <a:hlink>
        <a:srgbClr val="3F3F3F"/>
      </a:hlink>
      <a:folHlink>
        <a:srgbClr val="3F3F3F"/>
      </a:folHlink>
    </a:clrScheme>
    <a:fontScheme name="LINE Seed Sans KR Thin">
      <a:majorFont>
        <a:latin typeface="LINE Seed Sans KR Bold"/>
        <a:ea typeface="LINE Seed Sans KR Bold"/>
        <a:cs typeface=""/>
      </a:majorFont>
      <a:minorFont>
        <a:latin typeface="LINE Seed Sans KR Thin"/>
        <a:ea typeface="LINE Seed Sans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243</Words>
  <Application>Microsoft Office PowerPoint</Application>
  <PresentationFormat>와이드스크린</PresentationFormat>
  <Paragraphs>39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1" baseType="lpstr">
      <vt:lpstr>LINE Seed Sans KR Bold</vt:lpstr>
      <vt:lpstr>LINE Seed Sans KR Thin</vt:lpstr>
      <vt:lpstr>나눔바른펜</vt:lpstr>
      <vt:lpstr>나눔스퀘어 ExtraBold</vt:lpstr>
      <vt:lpstr>나눔스퀘어_ac Bold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민지용(2021182012)</dc:creator>
  <cp:lastModifiedBy>민지용(2021182012)</cp:lastModifiedBy>
  <cp:revision>24</cp:revision>
  <dcterms:created xsi:type="dcterms:W3CDTF">2024-05-22T09:28:21Z</dcterms:created>
  <dcterms:modified xsi:type="dcterms:W3CDTF">2024-11-18T13:44:02Z</dcterms:modified>
</cp:coreProperties>
</file>