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9ED72-7857-1F36-F5C0-AD8DE2CB2F6D}"/>
              </a:ext>
            </a:extLst>
          </p:cNvPr>
          <p:cNvSpPr txBox="1"/>
          <p:nvPr/>
        </p:nvSpPr>
        <p:spPr>
          <a:xfrm>
            <a:off x="5503526" y="399714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D19E-C672-5D98-B86B-D9E795DD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A42CD5D-F9A7-26CB-814C-B86925339E6E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4216-FFAE-DC37-6D7D-739E705BD1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289596-D105-15F0-E156-0D657E0AD0E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F671A-DA2F-48C1-410D-C24871CB9A7C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161D11-3DC4-4264-79D5-197145973D31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DA7E70-01F2-F8DA-7C31-80401AADE08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3DBAD7-1C0B-694A-7476-7232B10455DC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A236A-9803-2C67-A6D7-FE7079A43717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BA091-7DB9-2818-C42B-F265BFC689F5}"/>
              </a:ext>
            </a:extLst>
          </p:cNvPr>
          <p:cNvSpPr txBox="1"/>
          <p:nvPr/>
        </p:nvSpPr>
        <p:spPr>
          <a:xfrm>
            <a:off x="949789" y="78950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진척도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C1DB90-2346-5187-CD52-8219DEBC9C48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0CDEC-6B66-40D7-BA43-2773DF1A15C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5E49A0-6529-F872-527C-F45CB430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6050"/>
              </p:ext>
            </p:extLst>
          </p:nvPr>
        </p:nvGraphicFramePr>
        <p:xfrm>
          <a:off x="949789" y="1625844"/>
          <a:ext cx="10484256" cy="43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31">
                  <a:extLst>
                    <a:ext uri="{9D8B030D-6E8A-4147-A177-3AD203B41FA5}">
                      <a16:colId xmlns:a16="http://schemas.microsoft.com/office/drawing/2014/main" val="2585263590"/>
                    </a:ext>
                  </a:extLst>
                </a:gridCol>
                <a:gridCol w="3919497">
                  <a:extLst>
                    <a:ext uri="{9D8B030D-6E8A-4147-A177-3AD203B41FA5}">
                      <a16:colId xmlns:a16="http://schemas.microsoft.com/office/drawing/2014/main" val="2853894055"/>
                    </a:ext>
                  </a:extLst>
                </a:gridCol>
                <a:gridCol w="4193703">
                  <a:extLst>
                    <a:ext uri="{9D8B030D-6E8A-4147-A177-3AD203B41FA5}">
                      <a16:colId xmlns:a16="http://schemas.microsoft.com/office/drawing/2014/main" val="48898083"/>
                    </a:ext>
                  </a:extLst>
                </a:gridCol>
                <a:gridCol w="1048425">
                  <a:extLst>
                    <a:ext uri="{9D8B030D-6E8A-4147-A177-3AD203B41FA5}">
                      <a16:colId xmlns:a16="http://schemas.microsoft.com/office/drawing/2014/main" val="992665678"/>
                    </a:ext>
                  </a:extLst>
                </a:gridCol>
              </a:tblGrid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DLaM Display" panose="020F0502020204030204" pitchFamily="2" charset="0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DLaM Display" panose="020F0502020204030204" pitchFamily="2" charset="0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24617"/>
                  </a:ext>
                </a:extLst>
              </a:tr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아군 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9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종 기본 고양이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기본 고양이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9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47088"/>
                  </a:ext>
                </a:extLst>
              </a:tr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적 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4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종 적 유닛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적 유닛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4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284567"/>
                  </a:ext>
                </a:extLst>
              </a:tr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타워 업그레이드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타워 업그레이드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스킬 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기믹과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 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연출 이펙트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기믹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 구현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연출 이펙트 부족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80%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53771"/>
                  </a:ext>
                </a:extLst>
              </a:tr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게임 코어 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타격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/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피격에 따라 나눠진 충돌체크 로직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마우스 클릭에 따른 유닛 생성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유닛 합쳐서 새로운 유닛 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언락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기믹은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 전부 구현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유닛 간 충돌체크는 구현됨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. 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마우스로 유닛이 겹쳐서 당겨지거나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 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충돌체크 과정에서 마우스의 속도를 </a:t>
                      </a:r>
                      <a:b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프로그램이 따라가지 못하는 버그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70%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70791"/>
                  </a:ext>
                </a:extLst>
              </a:tr>
              <a:tr h="741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유닛 공격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사망 사운드</a:t>
                      </a:r>
                      <a:b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</a:b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유닛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업그레이드 구매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스킬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전부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12341"/>
                  </a:ext>
                </a:extLst>
              </a:tr>
              <a:tr h="3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게임 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로고 월드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승리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/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패배 이펙트와 게임종료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월드 구현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승리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/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패배 연출과 강제 게임종료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85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통계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86B15-AA0B-DAFA-D34A-F02DB7B2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19" t="11423" b="61065"/>
          <a:stretch/>
        </p:blipFill>
        <p:spPr>
          <a:xfrm>
            <a:off x="864130" y="1559819"/>
            <a:ext cx="6008408" cy="190542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412F82-A6D4-98AA-99F6-35C854D6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91352"/>
              </p:ext>
            </p:extLst>
          </p:nvPr>
        </p:nvGraphicFramePr>
        <p:xfrm>
          <a:off x="6593305" y="2275641"/>
          <a:ext cx="454466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221">
                  <a:extLst>
                    <a:ext uri="{9D8B030D-6E8A-4147-A177-3AD203B41FA5}">
                      <a16:colId xmlns:a16="http://schemas.microsoft.com/office/drawing/2014/main" val="1094949247"/>
                    </a:ext>
                  </a:extLst>
                </a:gridCol>
                <a:gridCol w="1402442">
                  <a:extLst>
                    <a:ext uri="{9D8B030D-6E8A-4147-A177-3AD203B41FA5}">
                      <a16:colId xmlns:a16="http://schemas.microsoft.com/office/drawing/2014/main" val="174823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커밋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8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Oct 13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5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Oct 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3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Oct 27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77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Nov 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Nov 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Nov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1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Dec 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73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of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Dec 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2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312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LINE Seed Sans KR Bold</vt:lpstr>
      <vt:lpstr>LINE Seed Sans KR Thin</vt:lpstr>
      <vt:lpstr>나눔바른고딕</vt:lpstr>
      <vt:lpstr>나눔바른펜</vt:lpstr>
      <vt:lpstr>나눔스퀘어 ExtraBold</vt:lpstr>
      <vt:lpstr>나눔스퀘어라운드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26</cp:revision>
  <dcterms:created xsi:type="dcterms:W3CDTF">2024-05-22T09:28:21Z</dcterms:created>
  <dcterms:modified xsi:type="dcterms:W3CDTF">2024-12-08T10:35:10Z</dcterms:modified>
</cp:coreProperties>
</file>