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6D39-425A-79BE-2FD9-A159612C7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89B304-D272-FC02-39C0-4B98758C4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C2EE6-154B-DC6F-7716-1EAFE238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FE284-5567-148E-AB50-FF4B727D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2D93E-23F1-98D3-A043-0807640C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1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EDBE-2A48-5DC2-76C5-3D134347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4DFD8-46D6-0001-4CA0-FE0623425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FFB48-5084-6106-BC4B-335D8614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76B98-50A0-1837-BEA5-595B8E71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71C7-5281-CD5F-C713-1C1D5287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8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D79E0E-106D-AC06-9A1D-BD5386BF6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A753AB-6C6B-1088-D7B5-4A400289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DD0C3-14DA-9385-BAA5-6E36908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91D67-1F72-A178-76BC-6761B22B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601DD-05F1-B168-16DA-6BDB0BF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4EE3D-CB47-A931-664C-573E5D02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E71B1-64E8-3531-A039-3B022F97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3C845-3820-A7B5-4C39-E860BED6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BC92B-D9BD-6D37-8AC2-594C6DD9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2E3D-FD62-832B-20FE-191B2811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619EF-E9CE-EF9A-79B1-FB6F65F8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C5080-C7E8-5DA9-1565-DA044852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D555E-3CE9-CBCE-2836-1638DD2A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43604-9F22-3AC5-569D-FCF2D736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B176B-3FF1-065E-13A0-F99739CC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8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A0932-B803-0EEB-C09F-A5F5B460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0FFAA-CEF9-9ADB-2EDA-7E8A4ABB8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CA4A4-FDDC-33E1-59F8-F73861FE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26FA7-0BA7-E70A-45DD-F5E8A13D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E421E-A3B1-FD67-1941-CA84B0D1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88F7C-C7CF-9A18-0418-D06C3B93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2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141D5-3CAB-2221-4380-1FF88EB7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B73BD-7FED-BC7B-DCE6-5F674D37F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AFFE8-BFF0-A156-E52E-F0D2B11C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3ED134-63EF-41CF-AC97-55BDBA626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0650F8-D8DD-D5AA-EA0E-BF60BA5E4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7E760-3CCA-F849-C733-2F023A49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6DB45D-73BB-856A-B715-D7971956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40B302-3142-37C3-AD2F-11D2D9D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2F3F-4789-EBD4-6120-0CD638BE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C7F370-630C-5C7D-FD6B-6FF3C6C2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49932B-2163-7586-DA42-F6D9F3DC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801C1-EB88-4AF0-FD7B-D810B28F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11B510-A164-05EA-B81B-86516270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E72C1-434C-7F48-5D1E-A5C54969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62E1D-F3A5-C271-F672-9652981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6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859BC-3C62-AC5F-0B7C-27469E9C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28D5F-92D4-4009-BDDF-EE719DEC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2109A-E025-1B93-6F7F-E443F6442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30AC5C-387A-6B74-B898-4E5EA5A3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B17B7-0F57-C759-62E0-98CEED38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3211D-B3B2-C344-6A18-CD38A967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4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B08D-59C5-74C3-C8BC-9A7CB91F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08F3F1-B2C0-6608-084E-6BF93518A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FC3655-D901-1513-8ED1-E7E4BA96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DC1D6-8A65-128B-14CD-ABB07CD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5B77B-2788-2BF9-C065-31B6067C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39D80-032F-25E4-B675-9A153C20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4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9418E0-EEDA-D5E8-980F-7C00D4D1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F4187-6289-B854-2188-E4C4CFCA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8402-BCEA-16EB-D8A8-696411D8A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1B9FB-8B42-4523-AB17-8218045159E8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3E747-6C67-D2AC-F41D-2B8F60530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68A2B-FD1E-B957-D355-3D0E4E0CD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A90B2-F2F4-44CA-A6FA-6F5CF2F6C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6F17D9C-091E-FC9F-CB25-3D3E677122A0}"/>
              </a:ext>
            </a:extLst>
          </p:cNvPr>
          <p:cNvSpPr/>
          <p:nvPr/>
        </p:nvSpPr>
        <p:spPr>
          <a:xfrm>
            <a:off x="4506504" y="2868930"/>
            <a:ext cx="1671522" cy="1559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911CEDD-DA07-FC3F-D98B-B419715F4D1F}"/>
              </a:ext>
            </a:extLst>
          </p:cNvPr>
          <p:cNvSpPr/>
          <p:nvPr/>
        </p:nvSpPr>
        <p:spPr>
          <a:xfrm>
            <a:off x="4586514" y="2951480"/>
            <a:ext cx="1509486" cy="1407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4981FBF-408D-A972-7BC2-53A8870F7867}"/>
              </a:ext>
            </a:extLst>
          </p:cNvPr>
          <p:cNvSpPr/>
          <p:nvPr/>
        </p:nvSpPr>
        <p:spPr>
          <a:xfrm>
            <a:off x="677454" y="4277360"/>
            <a:ext cx="1509486" cy="1407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8A8CA-8691-1769-E787-C2029D4B77D2}"/>
              </a:ext>
            </a:extLst>
          </p:cNvPr>
          <p:cNvSpPr/>
          <p:nvPr/>
        </p:nvSpPr>
        <p:spPr>
          <a:xfrm>
            <a:off x="8324487" y="4277360"/>
            <a:ext cx="1509486" cy="1407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SLEEP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6FAA086-6540-7A70-5200-28ABD90E1C80}"/>
              </a:ext>
            </a:extLst>
          </p:cNvPr>
          <p:cNvSpPr/>
          <p:nvPr/>
        </p:nvSpPr>
        <p:spPr>
          <a:xfrm>
            <a:off x="4586514" y="187869"/>
            <a:ext cx="1509486" cy="1407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AUTO</a:t>
            </a:r>
            <a:br>
              <a:rPr lang="en-US" altLang="ko-KR" dirty="0"/>
            </a:br>
            <a:r>
              <a:rPr lang="en-US" altLang="ko-KR" dirty="0"/>
              <a:t>RUN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821ED7-1261-4942-9183-E3B8F52148CF}"/>
              </a:ext>
            </a:extLst>
          </p:cNvPr>
          <p:cNvCxnSpPr>
            <a:cxnSpLocks/>
          </p:cNvCxnSpPr>
          <p:nvPr/>
        </p:nvCxnSpPr>
        <p:spPr>
          <a:xfrm flipH="1">
            <a:off x="2526030" y="5289913"/>
            <a:ext cx="55664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2CDA7F-8B94-ACE0-E86A-F67495584688}"/>
              </a:ext>
            </a:extLst>
          </p:cNvPr>
          <p:cNvSpPr txBox="1"/>
          <p:nvPr/>
        </p:nvSpPr>
        <p:spPr>
          <a:xfrm>
            <a:off x="3597366" y="5383404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</a:t>
            </a:r>
            <a:r>
              <a:rPr lang="ko-KR" altLang="en-US" sz="1400" dirty="0"/>
              <a:t>키 다운</a:t>
            </a:r>
            <a:r>
              <a:rPr lang="en-US" altLang="ko-KR" sz="1400" dirty="0"/>
              <a:t>, left </a:t>
            </a:r>
            <a:r>
              <a:rPr lang="ko-KR" altLang="en-US" sz="1400" dirty="0"/>
              <a:t>키 다운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634860-F223-1F26-62FC-F795C4DC3EEA}"/>
              </a:ext>
            </a:extLst>
          </p:cNvPr>
          <p:cNvCxnSpPr/>
          <p:nvPr/>
        </p:nvCxnSpPr>
        <p:spPr>
          <a:xfrm flipV="1">
            <a:off x="2354580" y="3655423"/>
            <a:ext cx="1931670" cy="772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9FE8F9-C56A-E549-CA54-3F8895EA78E7}"/>
              </a:ext>
            </a:extLst>
          </p:cNvPr>
          <p:cNvSpPr txBox="1"/>
          <p:nvPr/>
        </p:nvSpPr>
        <p:spPr>
          <a:xfrm rot="20077189">
            <a:off x="2102789" y="3206332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</a:t>
            </a:r>
            <a:r>
              <a:rPr lang="ko-KR" altLang="en-US" sz="1400" dirty="0"/>
              <a:t>키 업</a:t>
            </a:r>
            <a:r>
              <a:rPr lang="en-US" altLang="ko-KR" sz="1400" dirty="0"/>
              <a:t>, left </a:t>
            </a:r>
            <a:r>
              <a:rPr lang="ko-KR" altLang="en-US" sz="1400" dirty="0"/>
              <a:t>키 업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2E8B3C-3C78-AF7F-DEED-C32546A061A2}"/>
              </a:ext>
            </a:extLst>
          </p:cNvPr>
          <p:cNvCxnSpPr/>
          <p:nvPr/>
        </p:nvCxnSpPr>
        <p:spPr>
          <a:xfrm flipH="1">
            <a:off x="2354580" y="3885419"/>
            <a:ext cx="1931670" cy="730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0DAF07-F42E-451D-655A-C37B81FFE133}"/>
              </a:ext>
            </a:extLst>
          </p:cNvPr>
          <p:cNvSpPr txBox="1"/>
          <p:nvPr/>
        </p:nvSpPr>
        <p:spPr>
          <a:xfrm rot="20668619">
            <a:off x="2424703" y="4042263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</a:t>
            </a:r>
            <a:r>
              <a:rPr lang="ko-KR" altLang="en-US" sz="1400" dirty="0"/>
              <a:t>키 다운</a:t>
            </a:r>
            <a:r>
              <a:rPr lang="en-US" altLang="ko-KR" sz="1400" dirty="0"/>
              <a:t>, left </a:t>
            </a:r>
            <a:r>
              <a:rPr lang="ko-KR" altLang="en-US" sz="1400" dirty="0"/>
              <a:t>키 다운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B3EA2C-250F-3E9B-B8B0-A46CB954B43F}"/>
              </a:ext>
            </a:extLst>
          </p:cNvPr>
          <p:cNvCxnSpPr>
            <a:cxnSpLocks/>
          </p:cNvCxnSpPr>
          <p:nvPr/>
        </p:nvCxnSpPr>
        <p:spPr>
          <a:xfrm rot="2646886" flipV="1">
            <a:off x="6387052" y="3724202"/>
            <a:ext cx="1931670" cy="772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7D44F4-BEE7-F043-DAB2-569A770F1897}"/>
              </a:ext>
            </a:extLst>
          </p:cNvPr>
          <p:cNvSpPr txBox="1"/>
          <p:nvPr/>
        </p:nvSpPr>
        <p:spPr>
          <a:xfrm rot="1124075">
            <a:off x="6852117" y="4220690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5</a:t>
            </a:r>
            <a:r>
              <a:rPr lang="ko-KR" altLang="en-US" sz="1400" dirty="0"/>
              <a:t>초 경과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C42A5B-6570-1E79-7AD1-6DF3A406CB79}"/>
              </a:ext>
            </a:extLst>
          </p:cNvPr>
          <p:cNvCxnSpPr>
            <a:cxnSpLocks/>
          </p:cNvCxnSpPr>
          <p:nvPr/>
        </p:nvCxnSpPr>
        <p:spPr>
          <a:xfrm flipH="1" flipV="1">
            <a:off x="6277376" y="3864309"/>
            <a:ext cx="1923802" cy="834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E57D5F-48C1-AA33-C90C-288A7A8E07C4}"/>
              </a:ext>
            </a:extLst>
          </p:cNvPr>
          <p:cNvSpPr txBox="1"/>
          <p:nvPr/>
        </p:nvSpPr>
        <p:spPr>
          <a:xfrm>
            <a:off x="4305701" y="2235515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키 다운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527A0A6-8FDF-9FE8-4EF0-5FC67CF570E9}"/>
              </a:ext>
            </a:extLst>
          </p:cNvPr>
          <p:cNvCxnSpPr>
            <a:cxnSpLocks/>
          </p:cNvCxnSpPr>
          <p:nvPr/>
        </p:nvCxnSpPr>
        <p:spPr>
          <a:xfrm flipV="1">
            <a:off x="5276092" y="1780911"/>
            <a:ext cx="0" cy="1019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04FC4E-314D-A9BE-D8F0-D5AFF2F4F540}"/>
              </a:ext>
            </a:extLst>
          </p:cNvPr>
          <p:cNvSpPr txBox="1"/>
          <p:nvPr/>
        </p:nvSpPr>
        <p:spPr>
          <a:xfrm rot="19123941">
            <a:off x="1546055" y="1224843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키 다운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8E8F49-A5F5-E0CD-E59D-832771DC980D}"/>
              </a:ext>
            </a:extLst>
          </p:cNvPr>
          <p:cNvCxnSpPr>
            <a:cxnSpLocks/>
          </p:cNvCxnSpPr>
          <p:nvPr/>
        </p:nvCxnSpPr>
        <p:spPr>
          <a:xfrm flipV="1">
            <a:off x="1393373" y="1230874"/>
            <a:ext cx="2831337" cy="2719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11B5CA-BB7C-C328-41B0-6A21681C56B5}"/>
              </a:ext>
            </a:extLst>
          </p:cNvPr>
          <p:cNvSpPr txBox="1"/>
          <p:nvPr/>
        </p:nvSpPr>
        <p:spPr>
          <a:xfrm rot="1442517">
            <a:off x="6450122" y="4883202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</a:t>
            </a:r>
            <a:r>
              <a:rPr lang="ko-KR" altLang="en-US" sz="1400" dirty="0"/>
              <a:t>키 다운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9008154-7780-4BD7-9B5E-D1DF75731737}"/>
              </a:ext>
            </a:extLst>
          </p:cNvPr>
          <p:cNvCxnSpPr>
            <a:cxnSpLocks/>
          </p:cNvCxnSpPr>
          <p:nvPr/>
        </p:nvCxnSpPr>
        <p:spPr>
          <a:xfrm flipH="1" flipV="1">
            <a:off x="6211063" y="1297462"/>
            <a:ext cx="2715979" cy="2851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51D5CC-E8A1-A910-6AF8-DC8522157172}"/>
              </a:ext>
            </a:extLst>
          </p:cNvPr>
          <p:cNvSpPr txBox="1"/>
          <p:nvPr/>
        </p:nvSpPr>
        <p:spPr>
          <a:xfrm rot="2477604">
            <a:off x="7070430" y="3410654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키 다운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5AB26E-AAF9-5556-2911-9A1D72C1E87F}"/>
              </a:ext>
            </a:extLst>
          </p:cNvPr>
          <p:cNvCxnSpPr>
            <a:cxnSpLocks/>
          </p:cNvCxnSpPr>
          <p:nvPr/>
        </p:nvCxnSpPr>
        <p:spPr>
          <a:xfrm flipH="1">
            <a:off x="1577959" y="1338333"/>
            <a:ext cx="2754661" cy="2705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A83A01-1DCE-2F22-65B3-DFC49FA35402}"/>
              </a:ext>
            </a:extLst>
          </p:cNvPr>
          <p:cNvSpPr txBox="1"/>
          <p:nvPr/>
        </p:nvSpPr>
        <p:spPr>
          <a:xfrm rot="19079637">
            <a:off x="1830267" y="2106605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</a:t>
            </a:r>
            <a:r>
              <a:rPr lang="ko-KR" altLang="en-US" sz="1400" dirty="0"/>
              <a:t>키 다운</a:t>
            </a:r>
            <a:r>
              <a:rPr lang="en-US" altLang="ko-KR" sz="1400" dirty="0"/>
              <a:t>, left </a:t>
            </a:r>
            <a:r>
              <a:rPr lang="ko-KR" altLang="en-US" sz="1400" dirty="0"/>
              <a:t>키 다운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CBCE2-3E7D-9854-AFDD-6501F3DA5328}"/>
              </a:ext>
            </a:extLst>
          </p:cNvPr>
          <p:cNvSpPr txBox="1"/>
          <p:nvPr/>
        </p:nvSpPr>
        <p:spPr>
          <a:xfrm rot="372502">
            <a:off x="5525549" y="2350066"/>
            <a:ext cx="394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초 경과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F503DE-6F6D-217F-1840-C185F27A4C6A}"/>
              </a:ext>
            </a:extLst>
          </p:cNvPr>
          <p:cNvCxnSpPr>
            <a:cxnSpLocks/>
          </p:cNvCxnSpPr>
          <p:nvPr/>
        </p:nvCxnSpPr>
        <p:spPr>
          <a:xfrm>
            <a:off x="5457501" y="1807820"/>
            <a:ext cx="64160" cy="934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7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민지용(2021182012)</dc:creator>
  <cp:lastModifiedBy>민지용(2021182012)</cp:lastModifiedBy>
  <cp:revision>1</cp:revision>
  <dcterms:created xsi:type="dcterms:W3CDTF">2024-10-30T10:45:09Z</dcterms:created>
  <dcterms:modified xsi:type="dcterms:W3CDTF">2024-10-30T10:58:49Z</dcterms:modified>
</cp:coreProperties>
</file>