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B57"/>
    <a:srgbClr val="0A2B5D"/>
    <a:srgbClr val="02091C"/>
    <a:srgbClr val="040518"/>
    <a:srgbClr val="08112E"/>
    <a:srgbClr val="020513"/>
    <a:srgbClr val="010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3" d="100"/>
          <a:sy n="193" d="100"/>
        </p:scale>
        <p:origin x="2381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00E91AE5-F83D-40EB-97A1-CBF0CB701AE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9C1D326-3083-4D37-9C99-72E97EA2F920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12DDAA5-56AC-4261-8BB4-5D1ED64B3F19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5" name="Line 8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9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" name="Line 1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0" name="Line 1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  <a:latin typeface="HY수평선B" panose="02030600000101010101" pitchFamily="18" charset="-127"/>
                <a:ea typeface="문체부 제목 돋음체" panose="020B0609000101010101" pitchFamily="49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  <a:ea typeface="문체부 제목 돋음체" panose="020B0609000101010101" pitchFamily="49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D5087F0-E68A-4DF3-AAAA-0FCE957680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4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D700BB-0200-48E4-93FD-57681C4EE6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36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11D89B-5599-4D47-A32B-986772F786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56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1113" y="11113"/>
            <a:ext cx="468312" cy="477837"/>
          </a:xfrm>
          <a:prstGeom prst="rect">
            <a:avLst/>
          </a:prstGeom>
          <a:solidFill>
            <a:srgbClr val="040518"/>
          </a:solidFill>
          <a:ln>
            <a:solidFill>
              <a:srgbClr val="040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문체부 제목 돋음체" panose="020B060900010101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문체부 돋음체" panose="020B0609000101010101" pitchFamily="49" charset="-127"/>
              </a:defRPr>
            </a:lvl1pPr>
            <a:lvl2pPr>
              <a:defRPr>
                <a:ea typeface="문체부 돋음체" panose="020B0609000101010101" pitchFamily="49" charset="-127"/>
              </a:defRPr>
            </a:lvl2pPr>
            <a:lvl3pPr>
              <a:defRPr>
                <a:ea typeface="문체부 돋음체" panose="020B0609000101010101" pitchFamily="49" charset="-127"/>
              </a:defRPr>
            </a:lvl3pPr>
            <a:lvl4pPr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0DAE-4B2F-4645-8A3F-3D2F5EEE89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ADF4FC-F7A8-4903-A698-A0328198C9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4FD08D-7503-48A8-BD57-DA7528971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5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F46D8-BF3E-4EC6-B5DD-6CF249E714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37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0A92A2-953E-4CD4-A66B-05E5E3994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6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1B7B24-EEB5-4879-8DCC-E1350DEE1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827518-5CD5-4696-B7EA-2FCE45F73C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46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21D22-0553-4312-931A-81E580D648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6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395DC10D-DEDC-47BC-B17A-23442BD8E9F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31" name="Picture 7" descr="KPU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각 삼각형 7"/>
          <p:cNvSpPr/>
          <p:nvPr userDrawn="1"/>
        </p:nvSpPr>
        <p:spPr>
          <a:xfrm flipV="1">
            <a:off x="0" y="4763"/>
            <a:ext cx="3336925" cy="676275"/>
          </a:xfrm>
          <a:prstGeom prst="rtTriangle">
            <a:avLst/>
          </a:prstGeom>
          <a:gradFill flip="none" rotWithShape="1">
            <a:gsLst>
              <a:gs pos="0">
                <a:srgbClr val="040518"/>
              </a:gs>
              <a:gs pos="27000">
                <a:srgbClr val="02091C"/>
              </a:gs>
              <a:gs pos="50000">
                <a:srgbClr val="0A2B5D"/>
              </a:gs>
              <a:gs pos="100000">
                <a:srgbClr val="132B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11113" y="103188"/>
            <a:ext cx="1262062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한국공학대학교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오목 배틀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ko-KR" altLang="en-US" smtClean="0"/>
              <a:t>한국공학대학교</a:t>
            </a:r>
          </a:p>
          <a:p>
            <a:r>
              <a:rPr lang="ko-KR" altLang="en-US" smtClean="0"/>
              <a:t>게임공학과</a:t>
            </a:r>
          </a:p>
          <a:p>
            <a:r>
              <a:rPr lang="ko-KR" altLang="en-US" smtClean="0"/>
              <a:t>장 지 웅</a:t>
            </a:r>
          </a:p>
        </p:txBody>
      </p:sp>
    </p:spTree>
  </p:cSld>
  <p:clrMapOvr>
    <a:masterClrMapping/>
  </p:clrMapOvr>
  <p:transition spd="slow" advTm="5782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오목 배틀 프로그램 작성 요령</a:t>
            </a:r>
          </a:p>
        </p:txBody>
      </p:sp>
      <p:sp>
        <p:nvSpPr>
          <p:cNvPr id="16387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41338" y="1352550"/>
            <a:ext cx="7924800" cy="4724400"/>
          </a:xfrm>
        </p:spPr>
        <p:txBody>
          <a:bodyPr/>
          <a:lstStyle/>
          <a:p>
            <a:r>
              <a:rPr lang="ko-KR" altLang="en-US" sz="1800" smtClean="0"/>
              <a:t>헤더 파일 이름 </a:t>
            </a:r>
            <a:r>
              <a:rPr lang="en-US" altLang="ko-KR" sz="1800" smtClean="0">
                <a:latin typeface="Arial Unicode MS" pitchFamily="50" charset="-127"/>
                <a:ea typeface="Arial Unicode MS" pitchFamily="50" charset="-127"/>
              </a:rPr>
              <a:t>: Omock_</a:t>
            </a:r>
            <a:r>
              <a:rPr lang="ko-KR" altLang="en-US" sz="1800" smtClean="0">
                <a:latin typeface="Arial Unicode MS" pitchFamily="50" charset="-127"/>
                <a:ea typeface="Arial Unicode MS" pitchFamily="50" charset="-127"/>
              </a:rPr>
              <a:t>학번</a:t>
            </a:r>
            <a:r>
              <a:rPr lang="en-US" altLang="ko-KR" sz="1800" smtClean="0">
                <a:latin typeface="Arial Unicode MS" pitchFamily="50" charset="-127"/>
                <a:ea typeface="Arial Unicode MS" pitchFamily="50" charset="-127"/>
              </a:rPr>
              <a:t>.h</a:t>
            </a:r>
          </a:p>
          <a:p>
            <a:r>
              <a:rPr lang="ko-KR" altLang="en-US" sz="1800" smtClean="0"/>
              <a:t>전역변수</a:t>
            </a:r>
            <a:r>
              <a:rPr lang="en-US" altLang="ko-KR" sz="1800" smtClean="0"/>
              <a:t>, </a:t>
            </a:r>
            <a:r>
              <a:rPr lang="ko-KR" altLang="en-US" sz="1800" smtClean="0"/>
              <a:t>새로 만드는 </a:t>
            </a:r>
            <a:r>
              <a:rPr lang="en-US" altLang="ko-KR" sz="1800" smtClean="0">
                <a:latin typeface="돋움체" panose="020B0609000101010101" pitchFamily="49" charset="-127"/>
                <a:ea typeface="돋움체" panose="020B0609000101010101" pitchFamily="49" charset="-127"/>
              </a:rPr>
              <a:t>data type, </a:t>
            </a:r>
            <a:r>
              <a:rPr lang="ko-KR" altLang="en-US" sz="1800" smtClean="0"/>
              <a:t>함수</a:t>
            </a:r>
            <a:r>
              <a:rPr lang="en-US" altLang="ko-KR" sz="1800" smtClean="0"/>
              <a:t> </a:t>
            </a:r>
            <a:r>
              <a:rPr lang="ko-KR" altLang="en-US" sz="1800" smtClean="0"/>
              <a:t>이름은 반드시 뒤에 </a:t>
            </a:r>
            <a:r>
              <a:rPr lang="en-US" altLang="ko-KR" sz="1800" smtClean="0">
                <a:latin typeface="Arial Unicode MS" pitchFamily="50" charset="-127"/>
                <a:ea typeface="Arial Unicode MS" pitchFamily="50" charset="-127"/>
              </a:rPr>
              <a:t>“_</a:t>
            </a:r>
            <a:r>
              <a:rPr lang="ko-KR" altLang="en-US" sz="1800" smtClean="0">
                <a:latin typeface="Arial Unicode MS" pitchFamily="50" charset="-127"/>
                <a:ea typeface="Arial Unicode MS" pitchFamily="50" charset="-127"/>
              </a:rPr>
              <a:t>학번</a:t>
            </a:r>
            <a:r>
              <a:rPr lang="en-US" altLang="ko-KR" sz="1800" smtClean="0">
                <a:latin typeface="Arial Unicode MS" pitchFamily="50" charset="-127"/>
                <a:ea typeface="Arial Unicode MS" pitchFamily="50" charset="-127"/>
              </a:rPr>
              <a:t>”</a:t>
            </a:r>
            <a:r>
              <a:rPr lang="ko-KR" altLang="en-US" sz="1800" smtClean="0"/>
              <a:t>를</a:t>
            </a:r>
            <a:r>
              <a:rPr lang="en-US" altLang="ko-KR" sz="1800" smtClean="0"/>
              <a:t> </a:t>
            </a:r>
            <a:r>
              <a:rPr lang="ko-KR" altLang="en-US" sz="1800" smtClean="0"/>
              <a:t>붙이도록 한다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오목 심판 프로그램에 자신의 헤더 파일을 </a:t>
            </a:r>
            <a:r>
              <a:rPr lang="en-US" altLang="ko-KR" sz="1800" smtClean="0">
                <a:latin typeface="Arial Unicode MS" pitchFamily="50" charset="-127"/>
                <a:ea typeface="Arial Unicode MS" pitchFamily="50" charset="-127"/>
              </a:rPr>
              <a:t>include</a:t>
            </a:r>
            <a:r>
              <a:rPr lang="ko-KR" altLang="en-US" sz="1800" smtClean="0"/>
              <a:t>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 함수를 자신의 함수로 대체한다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ko-KR" altLang="en-US" sz="2000" smtClean="0"/>
              <a:t>함수</a:t>
            </a:r>
            <a:endParaRPr lang="en-US" altLang="ko-KR" sz="2000" smtClean="0"/>
          </a:p>
          <a:p>
            <a:pPr lvl="1"/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Void WhiteAttack_</a:t>
            </a:r>
            <a:r>
              <a:rPr lang="ko-KR" altLang="en-US" sz="1600" smtClean="0">
                <a:latin typeface="Arial Unicode MS" pitchFamily="50" charset="-127"/>
                <a:ea typeface="Arial Unicode MS" pitchFamily="50" charset="-127"/>
              </a:rPr>
              <a:t>학번</a:t>
            </a:r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(int* , int*)</a:t>
            </a:r>
          </a:p>
          <a:p>
            <a:pPr lvl="1"/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Void WhiteDefence_</a:t>
            </a:r>
            <a:r>
              <a:rPr lang="ko-KR" altLang="en-US" sz="1600" smtClean="0">
                <a:latin typeface="Arial Unicode MS" pitchFamily="50" charset="-127"/>
                <a:ea typeface="Arial Unicode MS" pitchFamily="50" charset="-127"/>
              </a:rPr>
              <a:t>학번</a:t>
            </a:r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(int, int)</a:t>
            </a:r>
          </a:p>
          <a:p>
            <a:pPr lvl="1"/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Void BlackAttack_</a:t>
            </a:r>
            <a:r>
              <a:rPr lang="ko-KR" altLang="en-US" sz="1600" smtClean="0">
                <a:latin typeface="Arial Unicode MS" pitchFamily="50" charset="-127"/>
                <a:ea typeface="Arial Unicode MS" pitchFamily="50" charset="-127"/>
              </a:rPr>
              <a:t>학번</a:t>
            </a:r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(int* , int*)</a:t>
            </a:r>
          </a:p>
          <a:p>
            <a:pPr lvl="1"/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Void BlackDefence_</a:t>
            </a:r>
            <a:r>
              <a:rPr lang="ko-KR" altLang="en-US" sz="1600" smtClean="0">
                <a:latin typeface="Arial Unicode MS" pitchFamily="50" charset="-127"/>
                <a:ea typeface="Arial Unicode MS" pitchFamily="50" charset="-127"/>
              </a:rPr>
              <a:t>학번</a:t>
            </a:r>
            <a:r>
              <a:rPr lang="en-US" altLang="ko-KR" sz="1600" smtClean="0">
                <a:latin typeface="Arial Unicode MS" pitchFamily="50" charset="-127"/>
                <a:ea typeface="Arial Unicode MS" pitchFamily="50" charset="-127"/>
              </a:rPr>
              <a:t>(int, int)</a:t>
            </a:r>
            <a:endParaRPr lang="en-US" altLang="ko-KR" sz="1800" smtClean="0">
              <a:latin typeface="Arial Unicode MS" pitchFamily="50" charset="-127"/>
              <a:ea typeface="Arial Unicode MS" pitchFamily="50" charset="-127"/>
            </a:endParaRPr>
          </a:p>
          <a:p>
            <a:pPr lvl="1"/>
            <a:endParaRPr lang="ko-KR" altLang="en-US" sz="1800" smtClean="0"/>
          </a:p>
        </p:txBody>
      </p:sp>
      <p:grpSp>
        <p:nvGrpSpPr>
          <p:cNvPr id="16388" name="그룹 17"/>
          <p:cNvGrpSpPr>
            <a:grpSpLocks/>
          </p:cNvGrpSpPr>
          <p:nvPr/>
        </p:nvGrpSpPr>
        <p:grpSpPr bwMode="auto">
          <a:xfrm>
            <a:off x="4932363" y="3573463"/>
            <a:ext cx="4092575" cy="3195637"/>
            <a:chOff x="3779912" y="2825130"/>
            <a:chExt cx="4910049" cy="3834266"/>
          </a:xfrm>
        </p:grpSpPr>
        <p:pic>
          <p:nvPicPr>
            <p:cNvPr id="16393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851648"/>
              <a:ext cx="1946067" cy="1457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825130"/>
              <a:ext cx="1512168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269" y="4980248"/>
              <a:ext cx="1602692" cy="1200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 flipV="1">
              <a:off x="5004567" y="4076552"/>
              <a:ext cx="845641" cy="9028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5135984" y="4204171"/>
              <a:ext cx="847545" cy="902853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98" name="그룹 11"/>
            <p:cNvGrpSpPr>
              <a:grpSpLocks/>
            </p:cNvGrpSpPr>
            <p:nvPr/>
          </p:nvGrpSpPr>
          <p:grpSpPr bwMode="auto">
            <a:xfrm flipH="1">
              <a:off x="6759691" y="3950196"/>
              <a:ext cx="1056221" cy="1030052"/>
              <a:chOff x="6907712" y="4077072"/>
              <a:chExt cx="979284" cy="1030052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 flipV="1">
                <a:off x="6907862" y="4077714"/>
                <a:ext cx="845847" cy="9009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V="1">
                <a:off x="7040301" y="4205333"/>
                <a:ext cx="845848" cy="900948"/>
              </a:xfrm>
              <a:prstGeom prst="straightConnector1">
                <a:avLst/>
              </a:prstGeom>
              <a:ln w="381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99" name="TextBox 16"/>
            <p:cNvSpPr txBox="1">
              <a:spLocks noChangeArrowheads="1"/>
            </p:cNvSpPr>
            <p:nvPr/>
          </p:nvSpPr>
          <p:spPr bwMode="auto">
            <a:xfrm>
              <a:off x="4561226" y="6176119"/>
              <a:ext cx="383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400" name="TextBox 18"/>
            <p:cNvSpPr txBox="1">
              <a:spLocks noChangeArrowheads="1"/>
            </p:cNvSpPr>
            <p:nvPr/>
          </p:nvSpPr>
          <p:spPr bwMode="auto">
            <a:xfrm>
              <a:off x="7672786" y="6197731"/>
              <a:ext cx="393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MD솔체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endParaRPr lang="ko-KR" altLang="en-US" sz="24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0" name="모서리가 둥근 사각형 설명선 19"/>
          <p:cNvSpPr/>
          <p:nvPr/>
        </p:nvSpPr>
        <p:spPr>
          <a:xfrm>
            <a:off x="3924300" y="2659063"/>
            <a:ext cx="3022600" cy="1408112"/>
          </a:xfrm>
          <a:prstGeom prst="wedgeRoundRectCallout">
            <a:avLst>
              <a:gd name="adj1" fmla="val 37787"/>
              <a:gd name="adj2" fmla="val 63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6390" name="TextBox 15"/>
          <p:cNvSpPr txBox="1">
            <a:spLocks noChangeArrowheads="1"/>
          </p:cNvSpPr>
          <p:nvPr/>
        </p:nvSpPr>
        <p:spPr bwMode="auto">
          <a:xfrm>
            <a:off x="4087813" y="2659063"/>
            <a:ext cx="2328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A-&gt;BlackAttack(&amp;x,&amp;y);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B-&gt;WhiteDefence(x,y);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B-&gt;WihiteAttack(&amp;x,&amp;y);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A-&gt;BlackDefence(x,y);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b="1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6305550" y="2852738"/>
            <a:ext cx="249238" cy="100806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92" name="TextBox 21"/>
          <p:cNvSpPr txBox="1">
            <a:spLocks noChangeArrowheads="1"/>
          </p:cNvSpPr>
          <p:nvPr/>
        </p:nvSpPr>
        <p:spPr bwMode="auto">
          <a:xfrm>
            <a:off x="6511925" y="322421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</a:t>
            </a:r>
          </a:p>
        </p:txBody>
      </p:sp>
    </p:spTree>
  </p:cSld>
  <p:clrMapOvr>
    <a:masterClrMapping/>
  </p:clrMapOvr>
  <p:transition spd="slow" advTm="93074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오목 배틀 수행 요령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75687" cy="5049837"/>
          </a:xfrm>
        </p:spPr>
        <p:txBody>
          <a:bodyPr/>
          <a:lstStyle/>
          <a:p>
            <a:pPr marL="533400" indent="-533400">
              <a:defRPr/>
            </a:pP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자신이 속한 조의 모든 조원과 다음과 같이 오목 게임을 수행한다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933450" lvl="1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횟수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총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회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흑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회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백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회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933450" lvl="1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메인 프로그램의 버그로 인해 판정이 잘못된 경우에는 무승부로 처리함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933450" lvl="1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개인별 배틀 수행 결과보고서를 조장에게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월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일까지 제출함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933450" lvl="1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조장은 조원들의 개인별 배틀 수행 결과보고서를 취합하여 조별 배틀 수행 결과보고서를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월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21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일까지 모든 조원들에게 다시 보냄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933450" lvl="1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조원들은 조장에게 받은 취합된 조별 배틀 수행 결과보고서에 문제가 없음을 확인하고 이를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e-class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 제출함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933450" lvl="1" indent="-533400">
              <a:defRPr/>
            </a:pP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33400" indent="-533400">
              <a:defRPr/>
            </a:pP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보고 제출물 </a:t>
            </a:r>
            <a:endParaRPr lang="en-US" altLang="ko-KR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333500" lvl="2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소스코드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333500" lvl="2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오목 인공지능에 대한 설계보고서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(1-2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쪽 내외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1257300" lvl="3" indent="0">
              <a:buFontTx/>
              <a:buNone/>
              <a:defRPr/>
            </a:pPr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어떤 전략을 사용했는가</a:t>
            </a:r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?</a:t>
            </a:r>
          </a:p>
          <a:p>
            <a:pPr marL="1257300" lvl="3" indent="0">
              <a:buFontTx/>
              <a:buNone/>
              <a:defRPr/>
            </a:pPr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</a:t>
            </a:r>
            <a:r>
              <a:rPr lang="ko-KR" altLang="en-US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어떻게 프로그래밍했는가</a:t>
            </a:r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?</a:t>
            </a:r>
          </a:p>
          <a:p>
            <a:pPr marL="1333500" lvl="2" indent="-533400"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조별 배틀 수행 결과 보고서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333500" lvl="2" indent="-533400">
              <a:defRPr/>
            </a:pPr>
            <a:r>
              <a:rPr lang="ko-KR" altLang="en-US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텀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프로젝트 수행 소감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333500" lvl="2" indent="-533400">
              <a:defRPr/>
            </a:pP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933450" lvl="1" indent="-533400">
              <a:defRPr/>
            </a:pP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제출마감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월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21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 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24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시</a:t>
            </a:r>
            <a:endParaRPr lang="en-US" altLang="ko-KR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933450" lvl="1" indent="-533400">
              <a:defRPr/>
            </a:pPr>
            <a:r>
              <a:rPr lang="ko-KR" altLang="en-US" sz="18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제출방법</a:t>
            </a:r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e-class </a:t>
            </a:r>
            <a:r>
              <a:rPr lang="ko-KR" altLang="en-US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제출</a:t>
            </a:r>
            <a:endParaRPr lang="en-US" altLang="ko-KR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400050" lvl="1" indent="0">
              <a:buFontTx/>
              <a:buNone/>
              <a:defRPr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제목은 반드시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“[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오목배틀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 &lt;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조 번호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&gt;&lt;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학번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&gt;&lt;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이름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&gt;”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할 것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0" lvl="4" indent="0">
              <a:buFontTx/>
              <a:buNone/>
              <a:defRPr/>
            </a:pP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[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오목배틀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 3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조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2010821073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장지웅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</p:cSld>
  <p:clrMapOvr>
    <a:masterClrMapping/>
  </p:clrMapOvr>
  <p:transition spd="slow" advTm="37371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배틀 수행 결과보고서 양식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458788" y="1412875"/>
            <a:ext cx="5732462" cy="9540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indent="-3429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  <a:defRPr/>
            </a:pPr>
            <a:r>
              <a:rPr lang="ko-KR" altLang="en-US" sz="1400" dirty="0"/>
              <a:t>프로그램이 버그로 인해 수행되지 않은 경우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오류패</a:t>
            </a:r>
            <a:endParaRPr lang="en-US" altLang="ko-KR" sz="1400" dirty="0"/>
          </a:p>
          <a:p>
            <a:pPr eaLnBrk="1" hangingPunct="1">
              <a:buFontTx/>
              <a:buChar char="-"/>
              <a:defRPr/>
            </a:pPr>
            <a:r>
              <a:rPr lang="ko-KR" altLang="en-US" sz="1400" dirty="0"/>
              <a:t>프로그램을 작성하지 못하여 </a:t>
            </a:r>
            <a:r>
              <a:rPr lang="ko-KR" altLang="en-US" sz="1400" dirty="0" err="1"/>
              <a:t>배틀을</a:t>
            </a:r>
            <a:r>
              <a:rPr lang="ko-KR" altLang="en-US" sz="1400" dirty="0"/>
              <a:t> 수행하지 못한 경우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부전패</a:t>
            </a:r>
            <a:endParaRPr lang="en-US" altLang="ko-KR" sz="1400" dirty="0"/>
          </a:p>
          <a:p>
            <a:pPr eaLnBrk="1" hangingPunct="1">
              <a:buFontTx/>
              <a:buChar char="-"/>
              <a:defRPr/>
            </a:pPr>
            <a:r>
              <a:rPr lang="ko-KR" altLang="en-US" sz="1400" dirty="0"/>
              <a:t>연락이 안되어 </a:t>
            </a:r>
            <a:r>
              <a:rPr lang="ko-KR" altLang="en-US" sz="1400" dirty="0" err="1"/>
              <a:t>배틀을</a:t>
            </a:r>
            <a:r>
              <a:rPr lang="ko-KR" altLang="en-US" sz="1400" dirty="0"/>
              <a:t> 수행하지 못한 경우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불참패</a:t>
            </a:r>
            <a:endParaRPr lang="en-US" altLang="ko-KR" sz="1400" dirty="0"/>
          </a:p>
          <a:p>
            <a:pPr marL="0" indent="0" eaLnBrk="1" hangingPunct="1">
              <a:defRPr/>
            </a:pPr>
            <a:r>
              <a:rPr lang="en-US" altLang="ko-KR" sz="1400" dirty="0"/>
              <a:t>                        (3</a:t>
            </a:r>
            <a:r>
              <a:rPr lang="ko-KR" altLang="en-US" sz="1400" dirty="0"/>
              <a:t>회 이상 연락한 기록 첨부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611188" y="2366963"/>
            <a:ext cx="280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개인별 배틀 수행 결과 보고서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611188" y="3754438"/>
            <a:ext cx="2620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£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MD솔체" pitchFamily="18" charset="-127"/>
                <a:ea typeface="MD솔체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조별 배틀 수행 결과 보고서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2275" y="2744788"/>
          <a:ext cx="8253413" cy="969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75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7515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11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400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415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김태희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장동건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소지섭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전지현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강호동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유재석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승리 합계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패배 합계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무승부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경기수</a:t>
                      </a:r>
                    </a:p>
                  </a:txBody>
                  <a:tcPr marL="4078" marR="4078" marT="407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6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김태희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무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오류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부전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불참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오류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부전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불참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>
                    <a:solidFill>
                      <a:srgbClr val="04051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>
                    <a:solidFill>
                      <a:srgbClr val="04051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>
                    <a:solidFill>
                      <a:srgbClr val="04051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b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</a:br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오류</a:t>
                      </a:r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부전</a:t>
                      </a:r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b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</a:br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오류</a:t>
                      </a:r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b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</a:br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불참</a:t>
                      </a:r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4078" marR="4078" marT="4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</a:t>
                      </a:r>
                    </a:p>
                  </a:txBody>
                  <a:tcPr marL="4078" marR="4078" marT="407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0825" y="4073525"/>
          <a:ext cx="8602663" cy="212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9664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140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김태희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장동건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소지섭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전지현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강호동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유재석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승리 합계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패배 합계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무승부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경기수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김태희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　</a:t>
                      </a: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　</a:t>
                      </a: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　</a:t>
                      </a: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부전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불참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3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장동건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40404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40404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+mn-cs"/>
                        </a:rPr>
                        <a:t>　</a:t>
                      </a: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3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소지섭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부전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3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전지현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3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강호동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불참</a:t>
                      </a:r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31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유재석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31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 총  경기수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094" marR="3094" marT="309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47333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자료구조서식</Template>
  <TotalTime>922</TotalTime>
  <Words>510</Words>
  <Application>Microsoft Office PowerPoint</Application>
  <PresentationFormat>화면 슬라이드 쇼(4:3)</PresentationFormat>
  <Paragraphs>355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굴림</vt:lpstr>
      <vt:lpstr>Arial</vt:lpstr>
      <vt:lpstr>MD솔체</vt:lpstr>
      <vt:lpstr>Wingdings</vt:lpstr>
      <vt:lpstr>HY견고딕</vt:lpstr>
      <vt:lpstr>HY수평선B</vt:lpstr>
      <vt:lpstr>문체부 제목 돋음체</vt:lpstr>
      <vt:lpstr>문체부 돋음체</vt:lpstr>
      <vt:lpstr>Arial Unicode MS</vt:lpstr>
      <vt:lpstr>돋움체</vt:lpstr>
      <vt:lpstr>돋움</vt:lpstr>
      <vt:lpstr>인터넷 세상</vt:lpstr>
      <vt:lpstr>오목 배틀</vt:lpstr>
      <vt:lpstr>오목 배틀 프로그램 작성 요령</vt:lpstr>
      <vt:lpstr>오목 배틀 수행 요령</vt:lpstr>
      <vt:lpstr>배틀 수행 결과보고서 양식</vt:lpstr>
    </vt:vector>
  </TitlesOfParts>
  <Company>한국산업기술대학교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1교시</dc:title>
  <dc:creator>장지웅</dc:creator>
  <cp:lastModifiedBy>Ji-Woong Chang</cp:lastModifiedBy>
  <cp:revision>70</cp:revision>
  <dcterms:created xsi:type="dcterms:W3CDTF">2008-03-24T04:29:05Z</dcterms:created>
  <dcterms:modified xsi:type="dcterms:W3CDTF">2024-05-31T02:58:03Z</dcterms:modified>
</cp:coreProperties>
</file>