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8" r:id="rId2"/>
    <p:sldId id="322" r:id="rId3"/>
    <p:sldId id="323" r:id="rId4"/>
    <p:sldId id="334" r:id="rId5"/>
    <p:sldId id="328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BDC"/>
    <a:srgbClr val="000099"/>
    <a:srgbClr val="6666FF"/>
    <a:srgbClr val="808080"/>
    <a:srgbClr val="996633"/>
    <a:srgbClr val="663300"/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09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ECB4C-A456-4DEC-99B9-1FFA70B504B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6628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wchang@tukorea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472514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538463"/>
            <a:ext cx="5791200" cy="682625"/>
          </a:xfrm>
        </p:spPr>
        <p:txBody>
          <a:bodyPr/>
          <a:lstStyle/>
          <a:p>
            <a:r>
              <a:rPr lang="ko-KR" altLang="en-US" dirty="0"/>
              <a:t>자료구조</a:t>
            </a:r>
            <a:br>
              <a:rPr lang="en-US" altLang="ko-KR" dirty="0"/>
            </a:br>
            <a:r>
              <a:rPr lang="en-US" altLang="ko-KR" sz="2800" dirty="0"/>
              <a:t>          Data Structure 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556792"/>
            <a:ext cx="8305800" cy="4463008"/>
          </a:xfrm>
        </p:spPr>
        <p:txBody>
          <a:bodyPr/>
          <a:lstStyle/>
          <a:p>
            <a:r>
              <a:rPr lang="en-US" altLang="ko-KR" dirty="0"/>
              <a:t>Office : E213</a:t>
            </a:r>
          </a:p>
          <a:p>
            <a:r>
              <a:rPr lang="en-US" altLang="ko-KR" dirty="0"/>
              <a:t>M.P    : 010-5409-9893(</a:t>
            </a:r>
            <a:r>
              <a:rPr lang="ko-KR" altLang="en-US" dirty="0"/>
              <a:t>문자 먼저 주세요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Mail    : </a:t>
            </a:r>
            <a:r>
              <a:rPr lang="en-US" altLang="ko-KR" dirty="0">
                <a:hlinkClick r:id="rId2"/>
              </a:rPr>
              <a:t>jwchang@tukorea.ac.kr</a:t>
            </a:r>
            <a:endParaRPr lang="en-US" altLang="ko-KR" dirty="0"/>
          </a:p>
          <a:p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쪽지를 주로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00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 bwMode="auto">
          <a:xfrm>
            <a:off x="3883857" y="2780928"/>
            <a:ext cx="1440160" cy="1440160"/>
          </a:xfrm>
          <a:prstGeom prst="ellipse">
            <a:avLst/>
          </a:prstGeom>
          <a:solidFill>
            <a:schemeClr val="tx2">
              <a:lumMod val="90000"/>
            </a:schemeClr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자료구조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883857" y="764704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914600" y="4726477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운영체제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187624" y="2276872"/>
            <a:ext cx="1577280" cy="157728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데이터베이스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5652120" y="4726477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인공지능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387764" y="2276872"/>
            <a:ext cx="1525960" cy="15259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게임서버 프로그래밍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>
            <a:stCxn id="5" idx="0"/>
            <a:endCxn id="6" idx="4"/>
          </p:cNvCxnSpPr>
          <p:nvPr/>
        </p:nvCxnSpPr>
        <p:spPr bwMode="auto">
          <a:xfrm flipV="1">
            <a:off x="4603937" y="2204864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>
            <a:stCxn id="5" idx="2"/>
          </p:cNvCxnSpPr>
          <p:nvPr/>
        </p:nvCxnSpPr>
        <p:spPr bwMode="auto">
          <a:xfrm flipH="1" flipV="1">
            <a:off x="2764904" y="3212976"/>
            <a:ext cx="1118953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>
            <a:stCxn id="5" idx="3"/>
            <a:endCxn id="7" idx="7"/>
          </p:cNvCxnSpPr>
          <p:nvPr/>
        </p:nvCxnSpPr>
        <p:spPr bwMode="auto">
          <a:xfrm flipH="1">
            <a:off x="3143853" y="4010181"/>
            <a:ext cx="950911" cy="927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>
            <a:stCxn id="5" idx="5"/>
          </p:cNvCxnSpPr>
          <p:nvPr/>
        </p:nvCxnSpPr>
        <p:spPr bwMode="auto">
          <a:xfrm>
            <a:off x="5113110" y="4010181"/>
            <a:ext cx="827042" cy="10029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>
            <a:stCxn id="5" idx="6"/>
          </p:cNvCxnSpPr>
          <p:nvPr/>
        </p:nvCxnSpPr>
        <p:spPr bwMode="auto">
          <a:xfrm flipV="1">
            <a:off x="5324017" y="3251539"/>
            <a:ext cx="1063747" cy="249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타원 29"/>
          <p:cNvSpPr/>
          <p:nvPr/>
        </p:nvSpPr>
        <p:spPr bwMode="auto">
          <a:xfrm>
            <a:off x="3883857" y="2780928"/>
            <a:ext cx="1440160" cy="144016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더 좋은 프로그램을 만드는 방법</a:t>
            </a: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5A3A1-D645-3B55-AF44-1685741B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A74BA-9AE3-F496-282F-3D0496D1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강의</a:t>
            </a:r>
            <a:r>
              <a:rPr lang="en-US" altLang="ko-KR" dirty="0"/>
              <a:t> : </a:t>
            </a:r>
            <a:r>
              <a:rPr lang="ko-KR" altLang="en-US" dirty="0"/>
              <a:t>금요일 </a:t>
            </a:r>
            <a:r>
              <a:rPr lang="en-US" altLang="ko-KR" dirty="0"/>
              <a:t>E223 </a:t>
            </a:r>
            <a:r>
              <a:rPr lang="ko-KR" altLang="en-US" dirty="0"/>
              <a:t>또는 </a:t>
            </a:r>
            <a:r>
              <a:rPr lang="en-US" altLang="ko-KR" dirty="0"/>
              <a:t>E322</a:t>
            </a:r>
          </a:p>
          <a:p>
            <a:r>
              <a:rPr lang="ko-KR" altLang="en-US" dirty="0"/>
              <a:t>프로그래밍 시험 </a:t>
            </a:r>
            <a:r>
              <a:rPr lang="en-US" altLang="ko-KR" dirty="0"/>
              <a:t>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수요일 </a:t>
            </a:r>
            <a:r>
              <a:rPr lang="en-US" altLang="ko-KR" dirty="0"/>
              <a:t>C106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주일 전에 미리 시험 문제를 알려줌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텀프로젝트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오목배틀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51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월 </a:t>
            </a:r>
            <a:r>
              <a:rPr lang="en-US" altLang="ko-KR" sz="3200" dirty="0"/>
              <a:t>11</a:t>
            </a:r>
            <a:r>
              <a:rPr lang="ko-KR" altLang="en-US" sz="3200" dirty="0"/>
              <a:t>일</a:t>
            </a:r>
            <a:r>
              <a:rPr lang="en-US" altLang="ko-KR" sz="3200" dirty="0"/>
              <a:t>, 13</a:t>
            </a:r>
            <a:r>
              <a:rPr lang="ko-KR" altLang="en-US" sz="3200" dirty="0"/>
              <a:t>일 연습문제</a:t>
            </a:r>
            <a:endParaRPr lang="en-US" altLang="ko-KR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71600"/>
            <a:ext cx="6984776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1. </a:t>
            </a:r>
            <a:r>
              <a:rPr lang="ko-KR" altLang="en-US" sz="1800" dirty="0">
                <a:solidFill>
                  <a:srgbClr val="FFC000"/>
                </a:solidFill>
              </a:rPr>
              <a:t>다음과 같이 출력하는 프로그램을 작성하라</a:t>
            </a:r>
            <a:r>
              <a:rPr lang="en-US" altLang="ko-KR" sz="1800" dirty="0">
                <a:solidFill>
                  <a:srgbClr val="FFC000"/>
                </a:solidFill>
              </a:rPr>
              <a:t>. </a:t>
            </a:r>
            <a:r>
              <a:rPr lang="ko-KR" altLang="en-US" sz="1800" dirty="0">
                <a:solidFill>
                  <a:srgbClr val="FFC000"/>
                </a:solidFill>
              </a:rPr>
              <a:t>단</a:t>
            </a:r>
            <a:r>
              <a:rPr lang="en-US" altLang="ko-KR" sz="1800" dirty="0">
                <a:solidFill>
                  <a:srgbClr val="FFC000"/>
                </a:solidFill>
              </a:rPr>
              <a:t>, </a:t>
            </a:r>
            <a:r>
              <a:rPr lang="ko-KR" altLang="en-US" sz="1800" dirty="0">
                <a:solidFill>
                  <a:srgbClr val="FFC000"/>
                </a:solidFill>
              </a:rPr>
              <a:t>별 하나가 프린트 된 후 약 </a:t>
            </a:r>
            <a:r>
              <a:rPr lang="en-US" altLang="ko-KR" sz="1800" dirty="0">
                <a:solidFill>
                  <a:srgbClr val="FFC000"/>
                </a:solidFill>
              </a:rPr>
              <a:t>1</a:t>
            </a:r>
            <a:r>
              <a:rPr lang="ko-KR" altLang="en-US" sz="1800" dirty="0">
                <a:solidFill>
                  <a:srgbClr val="FFC000"/>
                </a:solidFill>
              </a:rPr>
              <a:t>초의 시간이 지난 후에 다음 별이 프린트 되어야 한다</a:t>
            </a:r>
            <a:r>
              <a:rPr lang="en-US" altLang="ko-KR" sz="1800" dirty="0">
                <a:solidFill>
                  <a:srgbClr val="FFC000"/>
                </a:solidFill>
              </a:rPr>
              <a:t>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ko-KR" sz="1800" dirty="0">
              <a:solidFill>
                <a:srgbClr val="FFC000"/>
              </a:solidFill>
            </a:endParaRPr>
          </a:p>
          <a:p>
            <a:pPr marL="533400" indent="-53340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2. </a:t>
            </a:r>
            <a:r>
              <a:rPr lang="ko-KR" altLang="en-US" sz="1800" dirty="0">
                <a:solidFill>
                  <a:srgbClr val="FFC000"/>
                </a:solidFill>
              </a:rPr>
              <a:t>출력할 줄 수를 입력 받아 </a:t>
            </a:r>
            <a:r>
              <a:rPr lang="en-US" altLang="ko-KR" sz="1800" dirty="0">
                <a:solidFill>
                  <a:srgbClr val="FFC000"/>
                </a:solidFill>
              </a:rPr>
              <a:t>1</a:t>
            </a:r>
            <a:r>
              <a:rPr lang="ko-KR" altLang="en-US" sz="1800" dirty="0">
                <a:solidFill>
                  <a:srgbClr val="FFC000"/>
                </a:solidFill>
              </a:rPr>
              <a:t>번과 같은 방식으로 출력하는 프로그램을 작성하라</a:t>
            </a:r>
            <a:r>
              <a:rPr lang="en-US" altLang="ko-KR" sz="1800" dirty="0">
                <a:solidFill>
                  <a:srgbClr val="FFC000"/>
                </a:solidFill>
              </a:rPr>
              <a:t>.</a:t>
            </a:r>
          </a:p>
          <a:p>
            <a:pPr marL="533400" indent="-533400">
              <a:buFont typeface="Wingdings" pitchFamily="2" charset="2"/>
              <a:buAutoNum type="arabicPeriod" startAt="2"/>
            </a:pPr>
            <a:endParaRPr lang="en-US" altLang="ko-KR" sz="1800" dirty="0">
              <a:solidFill>
                <a:srgbClr val="FFC000"/>
              </a:solidFill>
            </a:endParaRPr>
          </a:p>
          <a:p>
            <a:pPr marL="533400" indent="-53340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3. 2</a:t>
            </a:r>
            <a:r>
              <a:rPr lang="ko-KR" altLang="en-US" sz="1800" dirty="0">
                <a:solidFill>
                  <a:srgbClr val="FFC000"/>
                </a:solidFill>
              </a:rPr>
              <a:t>번과 같은 방식으로 동작하는 프로그램을 작성하되 별 대신 다음과 같이 숫자를 출력하는 프로그램을 작성하라</a:t>
            </a:r>
            <a:r>
              <a:rPr lang="en-US" altLang="ko-KR" sz="1800" dirty="0">
                <a:solidFill>
                  <a:srgbClr val="FFC000"/>
                </a:solidFill>
              </a:rPr>
              <a:t>.</a:t>
            </a:r>
          </a:p>
          <a:p>
            <a:pPr marL="533400" indent="-533400">
              <a:buNone/>
            </a:pPr>
            <a:endParaRPr lang="en-US" altLang="ko-KR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4. </a:t>
            </a:r>
            <a:r>
              <a:rPr lang="ko-KR" altLang="en-US" sz="1800" dirty="0">
                <a:solidFill>
                  <a:srgbClr val="FFC000"/>
                </a:solidFill>
              </a:rPr>
              <a:t>함수 </a:t>
            </a:r>
            <a:r>
              <a:rPr lang="en-US" altLang="ko-KR" sz="1800" dirty="0" err="1">
                <a:solidFill>
                  <a:srgbClr val="FFC000"/>
                </a:solidFill>
              </a:rPr>
              <a:t>printAStar</a:t>
            </a:r>
            <a:r>
              <a:rPr lang="en-US" altLang="ko-KR" sz="1800" dirty="0">
                <a:solidFill>
                  <a:srgbClr val="FFC000"/>
                </a:solidFill>
              </a:rPr>
              <a:t>()</a:t>
            </a:r>
            <a:r>
              <a:rPr lang="ko-KR" altLang="en-US" sz="1800" dirty="0">
                <a:solidFill>
                  <a:srgbClr val="FFC000"/>
                </a:solidFill>
              </a:rPr>
              <a:t>를 작성하여 사용하라</a:t>
            </a:r>
            <a:r>
              <a:rPr lang="en-US" altLang="ko-KR" sz="1800" dirty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   </a:t>
            </a:r>
            <a:r>
              <a:rPr lang="en-US" altLang="ko-KR" sz="1800" dirty="0" err="1">
                <a:solidFill>
                  <a:srgbClr val="FFC000"/>
                </a:solidFill>
              </a:rPr>
              <a:t>printAStar</a:t>
            </a:r>
            <a:r>
              <a:rPr lang="en-US" altLang="ko-KR" sz="1800" dirty="0">
                <a:solidFill>
                  <a:srgbClr val="FFC000"/>
                </a:solidFill>
              </a:rPr>
              <a:t>() : * </a:t>
            </a:r>
            <a:r>
              <a:rPr lang="ko-KR" altLang="en-US" sz="1800" dirty="0">
                <a:solidFill>
                  <a:srgbClr val="FFC000"/>
                </a:solidFill>
              </a:rPr>
              <a:t>한 개를 출력하는 함수</a:t>
            </a:r>
            <a:endParaRPr lang="en-US" altLang="ko-KR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5. </a:t>
            </a:r>
            <a:r>
              <a:rPr lang="ko-KR" altLang="en-US" sz="1800" dirty="0">
                <a:solidFill>
                  <a:srgbClr val="FFC000"/>
                </a:solidFill>
              </a:rPr>
              <a:t>함수 </a:t>
            </a:r>
            <a:r>
              <a:rPr lang="en-US" altLang="ko-KR" sz="1800" dirty="0" err="1">
                <a:solidFill>
                  <a:srgbClr val="FFC000"/>
                </a:solidFill>
              </a:rPr>
              <a:t>printStars</a:t>
            </a:r>
            <a:r>
              <a:rPr lang="en-US" altLang="ko-KR" sz="1800" dirty="0">
                <a:solidFill>
                  <a:srgbClr val="FFC000"/>
                </a:solidFill>
              </a:rPr>
              <a:t>()</a:t>
            </a:r>
            <a:r>
              <a:rPr lang="ko-KR" altLang="en-US" sz="1800" dirty="0">
                <a:solidFill>
                  <a:srgbClr val="FFC000"/>
                </a:solidFill>
              </a:rPr>
              <a:t>를 작성하여 사용하라</a:t>
            </a:r>
            <a:r>
              <a:rPr lang="en-US" altLang="ko-KR" sz="1800" dirty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   </a:t>
            </a:r>
            <a:r>
              <a:rPr lang="en-US" altLang="ko-KR" sz="1800" dirty="0" err="1">
                <a:solidFill>
                  <a:srgbClr val="FFC000"/>
                </a:solidFill>
              </a:rPr>
              <a:t>printStars</a:t>
            </a:r>
            <a:r>
              <a:rPr lang="en-US" altLang="ko-KR" sz="1800" dirty="0">
                <a:solidFill>
                  <a:srgbClr val="FFC000"/>
                </a:solidFill>
              </a:rPr>
              <a:t>(n) : *</a:t>
            </a:r>
            <a:r>
              <a:rPr lang="ko-KR" altLang="en-US" sz="1800" dirty="0">
                <a:solidFill>
                  <a:srgbClr val="FFC000"/>
                </a:solidFill>
              </a:rPr>
              <a:t>을 </a:t>
            </a:r>
            <a:r>
              <a:rPr lang="en-US" altLang="ko-KR" sz="1800" dirty="0">
                <a:solidFill>
                  <a:srgbClr val="FFC000"/>
                </a:solidFill>
              </a:rPr>
              <a:t>n</a:t>
            </a:r>
            <a:r>
              <a:rPr lang="ko-KR" altLang="en-US" sz="1800" dirty="0">
                <a:solidFill>
                  <a:srgbClr val="FFC000"/>
                </a:solidFill>
              </a:rPr>
              <a:t>개만큼 옆으로 출력하는 함수</a:t>
            </a:r>
            <a:endParaRPr lang="en-US" altLang="ko-KR" sz="1800" dirty="0">
              <a:solidFill>
                <a:srgbClr val="FFC000"/>
              </a:solidFill>
            </a:endParaRPr>
          </a:p>
          <a:p>
            <a:endParaRPr lang="en-US" altLang="ko-KR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6. </a:t>
            </a:r>
            <a:r>
              <a:rPr lang="ko-KR" altLang="en-US" sz="1800" dirty="0">
                <a:solidFill>
                  <a:srgbClr val="FFC000"/>
                </a:solidFill>
              </a:rPr>
              <a:t>재귀 함수를 사용하라</a:t>
            </a:r>
            <a:r>
              <a:rPr lang="en-US" altLang="ko-KR" sz="1800" dirty="0">
                <a:solidFill>
                  <a:srgbClr val="FFC000"/>
                </a:solidFill>
              </a:rPr>
              <a:t>.</a:t>
            </a:r>
            <a:endParaRPr lang="ko-KR" altLang="en-US" sz="1800" dirty="0">
              <a:solidFill>
                <a:srgbClr val="FFC000"/>
              </a:solidFill>
            </a:endParaRPr>
          </a:p>
          <a:p>
            <a:pPr marL="533400" indent="-533400">
              <a:buNone/>
            </a:pPr>
            <a:endParaRPr lang="en-US" altLang="ko-KR" sz="1800" dirty="0">
              <a:solidFill>
                <a:srgbClr val="FFC000"/>
              </a:solidFill>
            </a:endParaRPr>
          </a:p>
          <a:p>
            <a:pPr marL="533400" indent="-53340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 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>
              <a:solidFill>
                <a:srgbClr val="FFC000"/>
              </a:solidFill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296" y="1354124"/>
            <a:ext cx="1440160" cy="1043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**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***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****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296" y="3356992"/>
            <a:ext cx="151216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123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1234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50013"/>
      </p:ext>
    </p:extLst>
  </p:cSld>
  <p:clrMapOvr>
    <a:masterClrMapping/>
  </p:clrMapOvr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2339</TotalTime>
  <Words>202</Words>
  <Application>Microsoft Office PowerPoint</Application>
  <PresentationFormat>화면 슬라이드 쇼(4:3)</PresentationFormat>
  <Paragraphs>62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Arial</vt:lpstr>
      <vt:lpstr>Wingdings</vt:lpstr>
      <vt:lpstr>191tgp_global_light</vt:lpstr>
      <vt:lpstr>자료구조           Data Structure </vt:lpstr>
      <vt:lpstr>Contact</vt:lpstr>
      <vt:lpstr>PowerPoint 프레젠테이션</vt:lpstr>
      <vt:lpstr>강의 운영</vt:lpstr>
      <vt:lpstr>3월 11일, 13일 연습문제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119</cp:revision>
  <dcterms:created xsi:type="dcterms:W3CDTF">2007-03-04T09:35:15Z</dcterms:created>
  <dcterms:modified xsi:type="dcterms:W3CDTF">2024-03-08T08:26:32Z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