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8" r:id="rId2"/>
    <p:sldId id="31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16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09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3944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변수와 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2(Delete)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2247" y="2780928"/>
            <a:ext cx="8280920" cy="136815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이번 시즌에 체력이 </a:t>
            </a:r>
            <a:r>
              <a:rPr lang="en-US" altLang="ko-KR" dirty="0"/>
              <a:t>500</a:t>
            </a:r>
            <a:r>
              <a:rPr lang="ko-KR" altLang="en-US" dirty="0"/>
              <a:t>인 모든 챔피언이 삭제될 예정이다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에서 삭제하는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순서도를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2247" y="4221088"/>
            <a:ext cx="8221726" cy="79208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체력이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500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 챔피언은 하나뿐일까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20012"/>
            <a:ext cx="8784976" cy="117201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발자국 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1628800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배열의 크기를 조절할 수 있는가</a:t>
            </a:r>
            <a:r>
              <a:rPr lang="en-US" altLang="ko-KR" dirty="0"/>
              <a:t>? </a:t>
            </a:r>
            <a:r>
              <a:rPr lang="ko-KR" altLang="en-US" dirty="0"/>
              <a:t>있다면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140968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성능을 더욱 향상시킬 수 있는 방법은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4581128"/>
            <a:ext cx="6696744" cy="151216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삽입과 삭제 성능은 영향을 받지 않는가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공부할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3407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배열이란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4792" y="206084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배열은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04" y="27809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배열과 메모리 위치는 어떤 관계가 있는가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04" y="3498581"/>
            <a:ext cx="8280920" cy="204616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10</a:t>
            </a:r>
            <a:r>
              <a:rPr lang="ko-KR" altLang="en-US" sz="2800" dirty="0"/>
              <a:t>개의 정수형 배열 </a:t>
            </a:r>
            <a:r>
              <a:rPr lang="en-US" altLang="ko-KR" sz="2800" dirty="0"/>
              <a:t>K</a:t>
            </a:r>
            <a:r>
              <a:rPr lang="ko-KR" altLang="en-US" sz="2800" dirty="0"/>
              <a:t>에 </a:t>
            </a:r>
            <a:r>
              <a:rPr lang="en-US" altLang="ko-KR" sz="2800" dirty="0"/>
              <a:t>1~10</a:t>
            </a:r>
            <a:r>
              <a:rPr lang="ko-KR" altLang="en-US" sz="2800" dirty="0"/>
              <a:t>까지의 숫자를 입력하려고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어떻게 하면 되는가</a:t>
            </a:r>
            <a:r>
              <a:rPr lang="en-US" altLang="ko-KR" sz="2800" dirty="0"/>
              <a:t>?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12372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2778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13184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3589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3995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00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806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5212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15617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66023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4222" y="5213873"/>
            <a:ext cx="537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K[0]  K[1]  K[2]  K[3]  K[4]  K[5]  K[6]  K[7]  K[8] K[9] 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136" y="56228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구조체형 배열은 어떻게 선언하고 사용하는가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82080" y="3498582"/>
            <a:ext cx="8250976" cy="204616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배열의 원소들이 연속된 공간에 위치한다는 것을 실제로 확인하는 프로그램을 작성하여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결과를 확인해보자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K[0], 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K[1], K[2] ….. K[9]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의 주소를 출력해보자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(“K[%d] = %x \n”,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&amp;K[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]);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2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754"/>
    </mc:Choice>
    <mc:Fallback xmlns="">
      <p:transition spd="slow" advTm="976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및 사용과 메모리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134067" y="1484784"/>
            <a:ext cx="3903620" cy="4752528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414" y="177281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502510" y="4301325"/>
            <a:ext cx="894926" cy="504056"/>
            <a:chOff x="6372200" y="4301325"/>
            <a:chExt cx="894926" cy="50405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660232" y="4589357"/>
              <a:ext cx="60689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00" y="430132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a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414" y="2132856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b;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648257" y="3080136"/>
            <a:ext cx="892371" cy="504056"/>
            <a:chOff x="4572000" y="2996952"/>
            <a:chExt cx="892371" cy="504056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860032" y="3284984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b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7948" y="299361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= 5;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930" y="1484784"/>
            <a:ext cx="901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main(){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134067" y="1490891"/>
            <a:ext cx="4974437" cy="934776"/>
            <a:chOff x="3990266" y="1176594"/>
            <a:chExt cx="4974437" cy="9347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399026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630517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3532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30182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94207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12640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613384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725363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99081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31068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30237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262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613935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25418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99136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4631619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530292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94317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6614486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725473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99191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4632170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30347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94372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6615037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25528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3570" y="1370592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Symbol </a:t>
              </a:r>
            </a:p>
            <a:p>
              <a:r>
                <a:rPr lang="en-US" altLang="ko-KR" sz="1400" dirty="0"/>
                <a:t>Table</a:t>
              </a:r>
              <a:endParaRPr lang="ko-KR" alt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47482" y="251101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c[5];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226549" y="3738940"/>
            <a:ext cx="3273543" cy="481603"/>
            <a:chOff x="4572000" y="2996952"/>
            <a:chExt cx="3273543" cy="48160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48816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c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4809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067692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654448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241204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760025" y="1497837"/>
            <a:ext cx="1280502" cy="216024"/>
            <a:chOff x="6629715" y="1497837"/>
            <a:chExt cx="1280502" cy="216024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629715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269966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18300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5" name="직사각형 54"/>
          <p:cNvSpPr/>
          <p:nvPr/>
        </p:nvSpPr>
        <p:spPr bwMode="auto">
          <a:xfrm>
            <a:off x="6785613" y="4591750"/>
            <a:ext cx="60689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989439" y="1676440"/>
            <a:ext cx="1767746" cy="2921366"/>
            <a:chOff x="4859129" y="1676440"/>
            <a:chExt cx="1767746" cy="2921366"/>
          </a:xfrm>
        </p:grpSpPr>
        <p:cxnSp>
          <p:nvCxnSpPr>
            <p:cNvPr id="57" name="직선 화살표 연결선 56"/>
            <p:cNvCxnSpPr/>
            <p:nvPr/>
          </p:nvCxnSpPr>
          <p:spPr bwMode="auto">
            <a:xfrm>
              <a:off x="5108148" y="1684889"/>
              <a:ext cx="1518727" cy="29129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4859129" y="1676440"/>
              <a:ext cx="1317820" cy="16557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그룹 65"/>
          <p:cNvGrpSpPr/>
          <p:nvPr/>
        </p:nvGrpSpPr>
        <p:grpSpPr>
          <a:xfrm>
            <a:off x="824287" y="4126804"/>
            <a:ext cx="3193504" cy="1141129"/>
            <a:chOff x="947481" y="3508830"/>
            <a:chExt cx="3193504" cy="1141129"/>
          </a:xfrm>
        </p:grpSpPr>
        <p:sp>
          <p:nvSpPr>
            <p:cNvPr id="61" name="직사각형 60"/>
            <p:cNvSpPr/>
            <p:nvPr/>
          </p:nvSpPr>
          <p:spPr>
            <a:xfrm>
              <a:off x="947482" y="3508830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(“c[0] = %x \n”, &amp;c[0]);</a:t>
              </a:r>
              <a:endParaRPr lang="ko-KR" altLang="en-US" sz="16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47481" y="3730961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(“c[1] = %x \n”, &amp;c[1]);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47482" y="391328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(“c[2] = %x \n”, &amp;c[2]);</a:t>
              </a:r>
              <a:endParaRPr lang="ko-KR" altLang="en-US" sz="16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47481" y="4135416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(“c[3] = %x \n”, &amp;c[3]);</a:t>
              </a:r>
              <a:endParaRPr lang="ko-KR" altLang="en-US" sz="16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7481" y="431140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(“c[4] = %x \n”, &amp;c[4]);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37948" y="3338876"/>
            <a:ext cx="4802440" cy="881667"/>
            <a:chOff x="937948" y="3338876"/>
            <a:chExt cx="4802440" cy="881667"/>
          </a:xfrm>
        </p:grpSpPr>
        <p:sp>
          <p:nvSpPr>
            <p:cNvPr id="67" name="TextBox 66"/>
            <p:cNvSpPr txBox="1"/>
            <p:nvPr/>
          </p:nvSpPr>
          <p:spPr>
            <a:xfrm>
              <a:off x="937948" y="3338876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c[1] = 4;</a:t>
              </a:r>
              <a:endParaRPr lang="ko-KR" altLang="en-US" sz="1600" dirty="0"/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5136049" y="4004519"/>
              <a:ext cx="604339" cy="21602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 bwMode="auto">
          <a:xfrm>
            <a:off x="857138" y="3731394"/>
            <a:ext cx="3168352" cy="37816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c[1]</a:t>
            </a: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의 주소를 어떻게 알지</a:t>
            </a: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7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282"/>
    </mc:Choice>
    <mc:Fallback xmlns="">
      <p:transition spd="slow" advTm="787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42" grpId="0"/>
      <p:bldP spid="55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2852936"/>
            <a:ext cx="8280920" cy="144016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LOL</a:t>
            </a:r>
            <a:r>
              <a:rPr lang="ko-KR" altLang="en-US" dirty="0"/>
              <a:t> 챔피언 </a:t>
            </a:r>
            <a:r>
              <a:rPr lang="en-US" altLang="ko-KR" dirty="0"/>
              <a:t>40</a:t>
            </a:r>
            <a:r>
              <a:rPr lang="ko-KR" altLang="en-US" dirty="0"/>
              <a:t>명의 이름과 체력을 배열 </a:t>
            </a:r>
            <a:r>
              <a:rPr lang="en-US" altLang="ko-KR" dirty="0"/>
              <a:t>S</a:t>
            </a:r>
            <a:r>
              <a:rPr lang="ko-KR" altLang="en-US" dirty="0"/>
              <a:t>에서 저장 및 관리하고 싶다고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556792"/>
            <a:ext cx="9045177" cy="1172016"/>
            <a:chOff x="179512" y="2473008"/>
            <a:chExt cx="9045177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854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84151" y="4384390"/>
            <a:ext cx="828092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크기는 얼마로 설정할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     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크기와 데이터의 개수를 일치시켜야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일치시키지 않는다면 비어있는 곳은 어떻게 표시할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32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224855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LOL</a:t>
            </a:r>
            <a:r>
              <a:rPr lang="ko-KR" altLang="en-US" sz="2000" dirty="0"/>
              <a:t> 챔피언 </a:t>
            </a:r>
            <a:r>
              <a:rPr lang="en-US" altLang="ko-KR" sz="2000" dirty="0"/>
              <a:t>40</a:t>
            </a:r>
            <a:r>
              <a:rPr lang="ko-KR" altLang="en-US" sz="2000" dirty="0"/>
              <a:t>명의 이름과 체력이 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 저장되어 있다고 하자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2750847"/>
            <a:ext cx="8856984" cy="56993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“</a:t>
            </a:r>
            <a:r>
              <a:rPr lang="ko-KR" altLang="en-US" sz="2000" dirty="0"/>
              <a:t>베인</a:t>
            </a:r>
            <a:r>
              <a:rPr lang="en-US" altLang="ko-KR" sz="2000" dirty="0"/>
              <a:t>”</a:t>
            </a:r>
            <a:r>
              <a:rPr lang="ko-KR" altLang="en-US" sz="2000" dirty="0"/>
              <a:t>의 체력이 무엇인지 알아내는 프로그램을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700808"/>
            <a:ext cx="8784976" cy="988225"/>
            <a:chOff x="179512" y="2473008"/>
            <a:chExt cx="8784976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7156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7505" y="3433379"/>
            <a:ext cx="4968552" cy="32359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찾으면 출력 후 멈추는가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    OR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계속 찾는가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없는 경우 없다는 것을 어떻게 아는가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8D091347-9F20-6B62-3D20-F76F22FF1A3A}"/>
              </a:ext>
            </a:extLst>
          </p:cNvPr>
          <p:cNvSpPr/>
          <p:nvPr/>
        </p:nvSpPr>
        <p:spPr>
          <a:xfrm>
            <a:off x="5148064" y="3433380"/>
            <a:ext cx="3816424" cy="1435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처음부터 순서대로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찾을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마지막 데이터를 볼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끝까지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 </a:t>
            </a:r>
          </a:p>
          <a:p>
            <a:pPr marL="342900" indent="-342900">
              <a:buAutoNum type="arabicPeriod" startAt="3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모든 데이터를 봤으면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7" name="모서리가 둥근 직사각형 15">
            <a:extLst>
              <a:ext uri="{FF2B5EF4-FFF2-40B4-BE49-F238E27FC236}">
                <a16:creationId xmlns:a16="http://schemas.microsoft.com/office/drawing/2014/main" id="{672688D4-773C-C1B4-A443-047EFABF6DFE}"/>
              </a:ext>
            </a:extLst>
          </p:cNvPr>
          <p:cNvSpPr/>
          <p:nvPr/>
        </p:nvSpPr>
        <p:spPr>
          <a:xfrm>
            <a:off x="5148064" y="4893426"/>
            <a:ext cx="3816424" cy="17759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for(  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=0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;  </a:t>
            </a:r>
            <a:r>
              <a:rPr lang="en-US" altLang="ko-KR" sz="1600" dirty="0">
                <a:solidFill>
                  <a:srgbClr val="FF0000"/>
                </a:solidFill>
              </a:rPr>
              <a:t>??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;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++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){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if (S[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].Name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베인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이 같으면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S[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].HP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를 출력한다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??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 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545018"/>
            <a:ext cx="8784976" cy="86409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HP</a:t>
            </a:r>
            <a:r>
              <a:rPr lang="ko-KR" altLang="en-US" sz="2000" dirty="0"/>
              <a:t>가 </a:t>
            </a:r>
            <a:r>
              <a:rPr lang="en-US" altLang="ko-KR" sz="2000" dirty="0"/>
              <a:t>500</a:t>
            </a:r>
            <a:r>
              <a:rPr lang="ko-KR" altLang="en-US" sz="2000" dirty="0"/>
              <a:t>인 챔피언을 출력하는 프로그램을 작성하고 싶다</a:t>
            </a:r>
            <a:r>
              <a:rPr lang="en-US" altLang="ko-KR" sz="2000" dirty="0"/>
              <a:t>. </a:t>
            </a:r>
            <a:r>
              <a:rPr lang="ko-KR" altLang="en-US" sz="2000" dirty="0"/>
              <a:t> 순서도를 그려보자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452" y="3664311"/>
            <a:ext cx="432354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모두 찾을 수 있는가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어떻게 확신하는가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412776"/>
            <a:ext cx="8784976" cy="86409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568" y="2473008"/>
              <a:ext cx="700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3" name="모서리가 둥근 직사각형 15">
            <a:extLst>
              <a:ext uri="{FF2B5EF4-FFF2-40B4-BE49-F238E27FC236}">
                <a16:creationId xmlns:a16="http://schemas.microsoft.com/office/drawing/2014/main" id="{B6B138EE-2A84-3C31-FA10-5E9E14D5C8C8}"/>
              </a:ext>
            </a:extLst>
          </p:cNvPr>
          <p:cNvSpPr/>
          <p:nvPr/>
        </p:nvSpPr>
        <p:spPr>
          <a:xfrm>
            <a:off x="4572000" y="3660289"/>
            <a:ext cx="4392488" cy="17089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처음부터 순서대로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마지막 데이터를 볼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끝까지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342900" indent="-342900">
              <a:buAutoNum type="arabicPeriod" startAt="3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추가 조건이 있다면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44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삽입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6312" y="2539682"/>
            <a:ext cx="8798175" cy="96132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이번 시즌에 새로운 챔피언 </a:t>
            </a:r>
            <a:r>
              <a:rPr lang="en-US" altLang="ko-KR" sz="2000" dirty="0"/>
              <a:t>“</a:t>
            </a:r>
            <a:r>
              <a:rPr lang="ko-KR" altLang="en-US" sz="2000" dirty="0"/>
              <a:t>장지웅</a:t>
            </a:r>
            <a:r>
              <a:rPr lang="en-US" altLang="ko-KR" sz="2000" dirty="0"/>
              <a:t>”</a:t>
            </a:r>
            <a:r>
              <a:rPr lang="ko-KR" altLang="en-US" sz="2000" dirty="0"/>
              <a:t>이 추가되었다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추가하는 프로그램을 작성하라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1590" y="3589516"/>
            <a:ext cx="8798175" cy="1708905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추가할 자리를 어떻게 결정하는가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앞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첫번째 빈자리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추가된 챔피언도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할 수 있는가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00900"/>
            <a:ext cx="8784976" cy="919988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700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4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1(Delete)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6624" y="2382222"/>
            <a:ext cx="8797863" cy="119079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이번 시즌에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아베드리안</a:t>
            </a:r>
            <a:r>
              <a:rPr lang="en-US" altLang="ko-KR" sz="2000" dirty="0"/>
              <a:t>”</a:t>
            </a:r>
            <a:r>
              <a:rPr lang="ko-KR" altLang="en-US" sz="2000" dirty="0"/>
              <a:t>이 삭제될 예정이다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에서 삭제하는 프로그램을 작성하라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3641586"/>
            <a:ext cx="8856983" cy="2235686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“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아베드리안이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이 저장된 자리를 어떻게 찾는가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데이터가 삭제된 자리는 어떻게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메꾼다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그냥둔다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3. Search, Insert, Delete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가 불규칙적이고 연속적으로 수행되어도 괜찮은가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340768"/>
            <a:ext cx="8784976" cy="972884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10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2(Delete)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780928"/>
            <a:ext cx="8784976" cy="136815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이번 시즌에 체력이 </a:t>
            </a:r>
            <a:r>
              <a:rPr lang="en-US" altLang="ko-KR" dirty="0"/>
              <a:t>500</a:t>
            </a:r>
            <a:r>
              <a:rPr lang="ko-KR" altLang="en-US" dirty="0"/>
              <a:t>인 모든 챔피언이 삭제될 예정이다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에서 삭제하는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순서도를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4221088"/>
            <a:ext cx="8784976" cy="79208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체력이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500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 챔피언은 하나뿐일까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20012"/>
            <a:ext cx="8784976" cy="117201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2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4624"/>
            <a:ext cx="6851104" cy="1143000"/>
          </a:xfrm>
        </p:spPr>
        <p:txBody>
          <a:bodyPr/>
          <a:lstStyle/>
          <a:p>
            <a:r>
              <a:rPr lang="ko-KR" altLang="en-US" sz="3200" dirty="0"/>
              <a:t>프로그래밍 시험</a:t>
            </a:r>
            <a:r>
              <a:rPr lang="en-US" altLang="ko-KR" sz="3200" dirty="0"/>
              <a:t>2: 3</a:t>
            </a:r>
            <a:r>
              <a:rPr lang="ko-KR" altLang="en-US" sz="3200" dirty="0"/>
              <a:t>월 </a:t>
            </a:r>
            <a:r>
              <a:rPr lang="en-US" altLang="ko-KR" sz="3200" dirty="0"/>
              <a:t>25</a:t>
            </a:r>
            <a:r>
              <a:rPr lang="ko-KR" altLang="en-US" sz="3200" dirty="0"/>
              <a:t>일 </a:t>
            </a:r>
            <a:r>
              <a:rPr lang="en-US" altLang="ko-KR" sz="3200" dirty="0"/>
              <a:t>27</a:t>
            </a:r>
            <a:r>
              <a:rPr lang="ko-KR" altLang="en-US" sz="3200" dirty="0"/>
              <a:t>일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9036496" cy="5153744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LOL</a:t>
            </a:r>
            <a:r>
              <a:rPr lang="ko-KR" altLang="en-US" sz="2400" dirty="0"/>
              <a:t>의 챔피언들에 대하여 다음 </a:t>
            </a:r>
            <a:r>
              <a:rPr lang="en-US" altLang="ko-KR" sz="2400" dirty="0"/>
              <a:t>6</a:t>
            </a:r>
            <a:r>
              <a:rPr lang="ko-KR" altLang="en-US" sz="2400" dirty="0"/>
              <a:t>가지 정보를 관리하기 위하여 구조체형 배열형태로 선언하고 데이터를 입력하는 부분을 작성해오세요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챔피언의 개수는 최소 </a:t>
            </a:r>
            <a:r>
              <a:rPr lang="en-US" altLang="ko-KR" sz="2400" dirty="0"/>
              <a:t>20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lvl="1"/>
            <a:r>
              <a:rPr lang="en-US" altLang="ko-KR" sz="2000" dirty="0"/>
              <a:t>name, </a:t>
            </a:r>
            <a:r>
              <a:rPr lang="en-US" altLang="ko-KR" sz="2000" dirty="0" err="1"/>
              <a:t>hp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mp</a:t>
            </a:r>
            <a:r>
              <a:rPr lang="en-US" altLang="ko-KR" sz="2000" dirty="0"/>
              <a:t>, speed, range, position(top, mid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작성해 온 배열을 이용하여 </a:t>
            </a:r>
            <a:r>
              <a:rPr lang="en-US" altLang="ko-KR" sz="2400" dirty="0" err="1"/>
              <a:t>LOL_Dic</a:t>
            </a:r>
            <a:r>
              <a:rPr lang="ko-KR" altLang="en-US" sz="2400" dirty="0"/>
              <a:t>을 작성하라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Search [</a:t>
            </a:r>
            <a:r>
              <a:rPr lang="ko-KR" altLang="en-US" sz="2400" dirty="0"/>
              <a:t>챔피언이름</a:t>
            </a:r>
            <a:r>
              <a:rPr lang="en-US" altLang="ko-KR" sz="2400" dirty="0"/>
              <a:t>] : </a:t>
            </a:r>
            <a:r>
              <a:rPr lang="ko-KR" altLang="en-US" sz="2400" dirty="0"/>
              <a:t>주어진 챔피언의 정보를 출력한다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Insert : </a:t>
            </a:r>
            <a:r>
              <a:rPr lang="ko-KR" altLang="en-US" sz="2400" dirty="0"/>
              <a:t>새로운 챔피언의 정보를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삽입한다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400" dirty="0"/>
              <a:t>Delete [</a:t>
            </a:r>
            <a:r>
              <a:rPr lang="ko-KR" altLang="en-US" sz="2400" dirty="0"/>
              <a:t>챔피언이름</a:t>
            </a:r>
            <a:r>
              <a:rPr lang="en-US" altLang="ko-KR" sz="2400" dirty="0"/>
              <a:t>] : </a:t>
            </a:r>
            <a:r>
              <a:rPr lang="ko-KR" altLang="en-US" sz="2400" dirty="0"/>
              <a:t>주어진 챔피언에 대한 정보를 삭제한다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DeleteAll</a:t>
            </a:r>
            <a:r>
              <a:rPr lang="en-US" altLang="ko-KR" sz="2400" dirty="0"/>
              <a:t> [position] : </a:t>
            </a:r>
            <a:r>
              <a:rPr lang="ko-KR" altLang="en-US" sz="2400" dirty="0"/>
              <a:t>주어진 위치의 모든 챔피언 정보를 삭제한다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PrintAll</a:t>
            </a:r>
            <a:r>
              <a:rPr lang="en-US" altLang="ko-KR" sz="2400" dirty="0"/>
              <a:t> : </a:t>
            </a:r>
            <a:r>
              <a:rPr lang="ko-KR" altLang="en-US" sz="2400" dirty="0"/>
              <a:t>모든 챔피언의 정보를 배열에 저장된 순서대로 출력한다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FindMaxHp</a:t>
            </a:r>
            <a:r>
              <a:rPr lang="en-US" altLang="ko-KR" sz="2400" dirty="0"/>
              <a:t>: </a:t>
            </a:r>
            <a:r>
              <a:rPr lang="ko-KR" altLang="en-US" sz="2400" dirty="0"/>
              <a:t>가장 체력이 큰 챔피언의 정보를 출력한다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SortByHp</a:t>
            </a:r>
            <a:r>
              <a:rPr lang="en-US" altLang="ko-KR" sz="2400" dirty="0"/>
              <a:t>: </a:t>
            </a:r>
            <a:r>
              <a:rPr lang="ko-KR" altLang="en-US" sz="2400" dirty="0"/>
              <a:t>체력이 큰 챔피언부터 순서대로 저장한다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4898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발자국 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1628800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배열의 크기를 조절할 수 있는가</a:t>
            </a:r>
            <a:r>
              <a:rPr lang="en-US" altLang="ko-KR" dirty="0"/>
              <a:t>? </a:t>
            </a:r>
            <a:r>
              <a:rPr lang="ko-KR" altLang="en-US" dirty="0"/>
              <a:t>있다면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140968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성능을 더욱 향상시킬 수 있는 방법은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4581128"/>
            <a:ext cx="6696744" cy="151216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삽입과 삭제 성능은 영향을 받지 않는가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공부할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3407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배열이란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4792" y="206084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배열은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04" y="27809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배열과 메모리 위치는 어떤 관계가 있는가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04" y="3498581"/>
            <a:ext cx="8280920" cy="204616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10</a:t>
            </a:r>
            <a:r>
              <a:rPr lang="ko-KR" altLang="en-US" sz="2800" dirty="0"/>
              <a:t>개의 정수형 배열 </a:t>
            </a:r>
            <a:r>
              <a:rPr lang="en-US" altLang="ko-KR" sz="2800" dirty="0"/>
              <a:t>K</a:t>
            </a:r>
            <a:r>
              <a:rPr lang="ko-KR" altLang="en-US" sz="2800" dirty="0"/>
              <a:t>에 </a:t>
            </a:r>
            <a:r>
              <a:rPr lang="en-US" altLang="ko-KR" sz="2800" dirty="0"/>
              <a:t>1~10</a:t>
            </a:r>
            <a:r>
              <a:rPr lang="ko-KR" altLang="en-US" sz="2800" dirty="0"/>
              <a:t>까지의 숫자를 입력하려고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어떻게 하면 되는가</a:t>
            </a:r>
            <a:r>
              <a:rPr lang="en-US" altLang="ko-KR" sz="2800" dirty="0"/>
              <a:t>?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12372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2778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13184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3589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3995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00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806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5212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15617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66023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4222" y="5213873"/>
            <a:ext cx="537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K[0]  K[1]  K[2]  K[3]  K[4]  K[5]  K[6]  K[7]  K[8] K[9] 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136" y="56228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구조체형 배열은 어떻게 선언하고 사용하는가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82080" y="3498582"/>
            <a:ext cx="8250976" cy="204616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배열의 원소들이 연속된 공간에 위치한다는 것을 실제로 확인하는 프로그램을 작성하여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결과를 확인해보자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K[0], 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K[1], K[2] ….. K[9]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의 주소를 출력해보자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(“K[%d] = %x \n”,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&amp;K[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]);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1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754"/>
    </mc:Choice>
    <mc:Fallback xmlns="">
      <p:transition spd="slow" advTm="976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및 사용과 메모리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134067" y="1484784"/>
            <a:ext cx="3903620" cy="4752528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414" y="177281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502510" y="4301325"/>
            <a:ext cx="894926" cy="504056"/>
            <a:chOff x="6372200" y="4301325"/>
            <a:chExt cx="894926" cy="50405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660232" y="4589357"/>
              <a:ext cx="60689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00" y="430132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a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414" y="2132856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b;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648257" y="3080136"/>
            <a:ext cx="892371" cy="504056"/>
            <a:chOff x="4572000" y="2996952"/>
            <a:chExt cx="892371" cy="504056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860032" y="3284984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b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7948" y="299361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= 5;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930" y="1484784"/>
            <a:ext cx="901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main(){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134067" y="1490891"/>
            <a:ext cx="4974437" cy="934776"/>
            <a:chOff x="3990266" y="1176594"/>
            <a:chExt cx="4974437" cy="9347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399026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630517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3532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30182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94207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12640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613384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725363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99081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31068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30237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262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613935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25418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99136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4631619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530292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94317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6614486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725473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99191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4632170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30347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94372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6615037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25528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3570" y="1370592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Symbol </a:t>
              </a:r>
            </a:p>
            <a:p>
              <a:r>
                <a:rPr lang="en-US" altLang="ko-KR" sz="1400" dirty="0"/>
                <a:t>Table</a:t>
              </a:r>
              <a:endParaRPr lang="ko-KR" alt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47482" y="251101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c[5];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226549" y="3738940"/>
            <a:ext cx="3273543" cy="481603"/>
            <a:chOff x="4572000" y="2996952"/>
            <a:chExt cx="3273543" cy="48160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48816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c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4809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067692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654448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241204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760025" y="1497837"/>
            <a:ext cx="1280502" cy="216024"/>
            <a:chOff x="6629715" y="1497837"/>
            <a:chExt cx="1280502" cy="216024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629715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269966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18300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5" name="직사각형 54"/>
          <p:cNvSpPr/>
          <p:nvPr/>
        </p:nvSpPr>
        <p:spPr bwMode="auto">
          <a:xfrm>
            <a:off x="6785613" y="4591750"/>
            <a:ext cx="60689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989439" y="1676440"/>
            <a:ext cx="1767746" cy="2921366"/>
            <a:chOff x="4859129" y="1676440"/>
            <a:chExt cx="1767746" cy="2921366"/>
          </a:xfrm>
        </p:grpSpPr>
        <p:cxnSp>
          <p:nvCxnSpPr>
            <p:cNvPr id="57" name="직선 화살표 연결선 56"/>
            <p:cNvCxnSpPr/>
            <p:nvPr/>
          </p:nvCxnSpPr>
          <p:spPr bwMode="auto">
            <a:xfrm>
              <a:off x="5108148" y="1684889"/>
              <a:ext cx="1518727" cy="29129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4859129" y="1676440"/>
              <a:ext cx="1317820" cy="16557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그룹 65"/>
          <p:cNvGrpSpPr/>
          <p:nvPr/>
        </p:nvGrpSpPr>
        <p:grpSpPr>
          <a:xfrm>
            <a:off x="824287" y="4126804"/>
            <a:ext cx="3193504" cy="1141129"/>
            <a:chOff x="947481" y="3508830"/>
            <a:chExt cx="3193504" cy="1141129"/>
          </a:xfrm>
        </p:grpSpPr>
        <p:sp>
          <p:nvSpPr>
            <p:cNvPr id="61" name="직사각형 60"/>
            <p:cNvSpPr/>
            <p:nvPr/>
          </p:nvSpPr>
          <p:spPr>
            <a:xfrm>
              <a:off x="947482" y="3508830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(“c[0] = %x \n”, &amp;c[0]);</a:t>
              </a:r>
              <a:endParaRPr lang="ko-KR" altLang="en-US" sz="16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47481" y="3730961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(“c[1] = %x \n”, &amp;c[1]);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47482" y="391328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(“c[2] = %x \n”, &amp;c[2]);</a:t>
              </a:r>
              <a:endParaRPr lang="ko-KR" altLang="en-US" sz="16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47481" y="4135416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(“c[3] = %x \n”, &amp;c[3]);</a:t>
              </a:r>
              <a:endParaRPr lang="ko-KR" altLang="en-US" sz="16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7481" y="431140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(“c[4] = %x \n”, &amp;c[4]);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37948" y="3338876"/>
            <a:ext cx="4802440" cy="881667"/>
            <a:chOff x="937948" y="3338876"/>
            <a:chExt cx="4802440" cy="881667"/>
          </a:xfrm>
        </p:grpSpPr>
        <p:sp>
          <p:nvSpPr>
            <p:cNvPr id="67" name="TextBox 66"/>
            <p:cNvSpPr txBox="1"/>
            <p:nvPr/>
          </p:nvSpPr>
          <p:spPr>
            <a:xfrm>
              <a:off x="937948" y="3338876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c[1] = 4;</a:t>
              </a:r>
              <a:endParaRPr lang="ko-KR" altLang="en-US" sz="1600" dirty="0"/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5136049" y="4004519"/>
              <a:ext cx="604339" cy="21602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 bwMode="auto">
          <a:xfrm>
            <a:off x="857138" y="3731394"/>
            <a:ext cx="3168352" cy="37816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c[1]</a:t>
            </a: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의 주소를 어떻게 알지</a:t>
            </a: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5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282"/>
    </mc:Choice>
    <mc:Fallback xmlns="">
      <p:transition spd="slow" advTm="787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42" grpId="0"/>
      <p:bldP spid="55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2636912"/>
            <a:ext cx="8280920" cy="144016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LOL</a:t>
            </a:r>
            <a:r>
              <a:rPr lang="ko-KR" altLang="en-US" dirty="0"/>
              <a:t> 챔피언 </a:t>
            </a:r>
            <a:r>
              <a:rPr lang="en-US" altLang="ko-KR" dirty="0"/>
              <a:t>40</a:t>
            </a:r>
            <a:r>
              <a:rPr lang="ko-KR" altLang="en-US" dirty="0"/>
              <a:t>명의 이름과 체력을 배열 </a:t>
            </a:r>
            <a:r>
              <a:rPr lang="en-US" altLang="ko-KR" dirty="0"/>
              <a:t>S</a:t>
            </a:r>
            <a:r>
              <a:rPr lang="ko-KR" altLang="en-US" dirty="0"/>
              <a:t>에서 저장 및 관리하고 싶다고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340768"/>
            <a:ext cx="9045177" cy="1172016"/>
            <a:chOff x="179512" y="2473008"/>
            <a:chExt cx="9045177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854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84151" y="4168366"/>
            <a:ext cx="828092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크기는 얼마로 설정할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     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크기와 데이터의 개수를 일치시켜야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일치시키지 않는다면 비어있는 곳은 어떻게 표시할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0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224855"/>
            <a:ext cx="8690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LOL</a:t>
            </a:r>
            <a:r>
              <a:rPr lang="ko-KR" altLang="en-US" dirty="0"/>
              <a:t> 챔피언 </a:t>
            </a:r>
            <a:r>
              <a:rPr lang="en-US" altLang="ko-KR" dirty="0"/>
              <a:t>40</a:t>
            </a:r>
            <a:r>
              <a:rPr lang="ko-KR" altLang="en-US" dirty="0"/>
              <a:t>명의 이름과 체력이 </a:t>
            </a:r>
            <a:endParaRPr lang="en-US" altLang="ko-KR" dirty="0"/>
          </a:p>
          <a:p>
            <a:r>
              <a:rPr lang="en-US" altLang="ko-KR" dirty="0"/>
              <a:t>                                       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 저장되어 있다고 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3501008"/>
            <a:ext cx="8280920" cy="144016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를 이용하여 </a:t>
            </a:r>
            <a:r>
              <a:rPr lang="en-US" altLang="ko-KR" dirty="0"/>
              <a:t>“</a:t>
            </a:r>
            <a:r>
              <a:rPr lang="ko-KR" altLang="en-US" dirty="0"/>
              <a:t>베인</a:t>
            </a:r>
            <a:r>
              <a:rPr lang="en-US" altLang="ko-KR" dirty="0"/>
              <a:t>”</a:t>
            </a:r>
            <a:r>
              <a:rPr lang="ko-KR" altLang="en-US" dirty="0"/>
              <a:t>의 체력이 무엇인지 알아내는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 순서도를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2204864"/>
            <a:ext cx="9045177" cy="1172016"/>
            <a:chOff x="179512" y="2473008"/>
            <a:chExt cx="9045177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854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84151" y="5032462"/>
            <a:ext cx="828092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찾으면 출력 후 멈추는가 아니면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계속 찾는가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없는 경우 없다는 것을 어떻게 아는가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26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 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3053" y="3036728"/>
            <a:ext cx="8280920" cy="136815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를 이용하여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인 챔피언을 출력하는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 순서도를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2093" y="4548896"/>
            <a:ext cx="828092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모두 찾을 수 있는가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어떻게 확신하는가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700808"/>
            <a:ext cx="9199065" cy="1172016"/>
            <a:chOff x="179512" y="2473008"/>
            <a:chExt cx="9199065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568" y="2473008"/>
              <a:ext cx="869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87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삽입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247" y="2852936"/>
            <a:ext cx="8280920" cy="140415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이번 시즌에 새로운 챔피언 </a:t>
            </a:r>
            <a:r>
              <a:rPr lang="en-US" altLang="ko-KR" dirty="0"/>
              <a:t>“</a:t>
            </a:r>
            <a:r>
              <a:rPr lang="ko-KR" altLang="en-US" dirty="0"/>
              <a:t>장지웅</a:t>
            </a:r>
            <a:r>
              <a:rPr lang="en-US" altLang="ko-KR" dirty="0"/>
              <a:t>”</a:t>
            </a:r>
            <a:r>
              <a:rPr lang="ko-KR" altLang="en-US" dirty="0"/>
              <a:t>이 추가되었다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 추가하는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순서도를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247" y="4437112"/>
            <a:ext cx="8221726" cy="1708905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추가할 자리를 어떻게 결정하는가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추가된 챔피언도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할 수 있는가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00900"/>
            <a:ext cx="8784976" cy="117201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700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08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1(Delete)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2247" y="2780928"/>
            <a:ext cx="8280920" cy="136815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이번 시즌에 </a:t>
            </a:r>
            <a:r>
              <a:rPr lang="en-US" altLang="ko-KR" dirty="0"/>
              <a:t>＂</a:t>
            </a:r>
            <a:r>
              <a:rPr lang="ko-KR" altLang="en-US" dirty="0" err="1"/>
              <a:t>아베드리안</a:t>
            </a:r>
            <a:r>
              <a:rPr lang="en-US" altLang="ko-KR" dirty="0"/>
              <a:t>＂</a:t>
            </a:r>
            <a:r>
              <a:rPr lang="ko-KR" altLang="en-US" dirty="0"/>
              <a:t>이 삭제될 예정이다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에서 삭제하는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순서도를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2247" y="4221088"/>
            <a:ext cx="8221726" cy="2520280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＂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아베드리안이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＂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이 저장된 자리를 어떻게 찾는가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데이터가 삭제된 자리는 어떻게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3. Search, Insert, Delete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가 불규칙적이고 연속적으로 수행되어도 괜찮은가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20012"/>
            <a:ext cx="8784976" cy="117201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45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4.8|28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28.8|40.9|11.2|20.5|161.6|65.3|84.7|13.1|71.6|91.3|95.3|2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4.8|28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28.8|40.9|11.2|20.5|161.6|65.3|84.7|13.1|71.6|91.3|95.3|2.3|1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1991</TotalTime>
  <Words>1844</Words>
  <Application>Microsoft Office PowerPoint</Application>
  <PresentationFormat>화면 슬라이드 쇼(4:3)</PresentationFormat>
  <Paragraphs>337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굴림</vt:lpstr>
      <vt:lpstr>Arial</vt:lpstr>
      <vt:lpstr>Wingdings</vt:lpstr>
      <vt:lpstr>191tgp_global_light</vt:lpstr>
      <vt:lpstr>변수와 배열(ARRAY)</vt:lpstr>
      <vt:lpstr>프로그래밍 시험2: 3월 25일 27일</vt:lpstr>
      <vt:lpstr>공부할 내용</vt:lpstr>
      <vt:lpstr>변수 선언 및 사용과 메모리</vt:lpstr>
      <vt:lpstr>생각해봅시다 – 배열</vt:lpstr>
      <vt:lpstr>생각해봅시다 – 검색(Search)</vt:lpstr>
      <vt:lpstr>생각해봅시다 – 검색(Search) 2</vt:lpstr>
      <vt:lpstr>생각해봅시다 – 삽입(Insert)</vt:lpstr>
      <vt:lpstr>생각해봅시다 – 삭제1(Delete)</vt:lpstr>
      <vt:lpstr>생각해봅시다 – 삭제2(Delete)</vt:lpstr>
      <vt:lpstr>한 발자국 더..</vt:lpstr>
      <vt:lpstr>공부할 내용</vt:lpstr>
      <vt:lpstr>변수 선언 및 사용과 메모리</vt:lpstr>
      <vt:lpstr>생각해봅시다 – 배열</vt:lpstr>
      <vt:lpstr>생각해봅시다 – 검색(Search)</vt:lpstr>
      <vt:lpstr>생각해봅시다 – 검색(Search) 2</vt:lpstr>
      <vt:lpstr>생각해봅시다 – 삽입(Insert)</vt:lpstr>
      <vt:lpstr>생각해봅시다 – 삭제1(Delete)</vt:lpstr>
      <vt:lpstr>생각해봅시다 – 삭제2(Delete)</vt:lpstr>
      <vt:lpstr>한 발자국 더..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96</cp:revision>
  <dcterms:created xsi:type="dcterms:W3CDTF">2007-03-04T09:35:15Z</dcterms:created>
  <dcterms:modified xsi:type="dcterms:W3CDTF">2024-03-15T01:01:15Z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