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43" r:id="rId2"/>
    <p:sldId id="292" r:id="rId3"/>
    <p:sldId id="316" r:id="rId4"/>
    <p:sldId id="338" r:id="rId5"/>
    <p:sldId id="340" r:id="rId6"/>
    <p:sldId id="341" r:id="rId7"/>
    <p:sldId id="342" r:id="rId8"/>
    <p:sldId id="344" r:id="rId9"/>
    <p:sldId id="345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FFCC66"/>
    <a:srgbClr val="FFFFCC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3" d="100"/>
          <a:sy n="193" d="100"/>
        </p:scale>
        <p:origin x="2333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3156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8D581E84-51AF-495B-B049-D6B50999B29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0304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8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11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5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0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1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3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1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6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5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7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4979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365104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한국공학대학교</a:t>
            </a:r>
          </a:p>
          <a:p>
            <a:pPr algn="r"/>
            <a:r>
              <a:rPr lang="ko-KR" altLang="en-US" dirty="0"/>
              <a:t>게임공학과</a:t>
            </a:r>
          </a:p>
          <a:p>
            <a:pPr algn="r"/>
            <a:r>
              <a:rPr lang="ko-KR" altLang="en-US" dirty="0"/>
              <a:t>장 지 </a:t>
            </a:r>
            <a:r>
              <a:rPr lang="ko-KR" altLang="en-US" dirty="0" err="1"/>
              <a:t>웅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892" y="3276600"/>
            <a:ext cx="6577136" cy="682625"/>
          </a:xfrm>
        </p:spPr>
        <p:txBody>
          <a:bodyPr/>
          <a:lstStyle/>
          <a:p>
            <a:r>
              <a:rPr lang="ko-KR" altLang="en-US" dirty="0"/>
              <a:t>재귀호출</a:t>
            </a:r>
          </a:p>
        </p:txBody>
      </p:sp>
    </p:spTree>
    <p:extLst>
      <p:ext uri="{BB962C8B-B14F-4D97-AF65-F5344CB8AC3E}">
        <p14:creationId xmlns:p14="http://schemas.microsoft.com/office/powerpoint/2010/main" val="342660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06"/>
    </mc:Choice>
    <mc:Fallback xmlns="">
      <p:transition spd="slow" advTm="7900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공부해올 내용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89747" y="1772816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재귀호출</a:t>
            </a:r>
            <a:r>
              <a:rPr lang="en-US" altLang="ko-KR" sz="2800" dirty="0"/>
              <a:t>(recursion)</a:t>
            </a:r>
            <a:r>
              <a:rPr lang="ko-KR" altLang="en-US" sz="2800" dirty="0"/>
              <a:t>이란 무엇인가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2459" y="2564904"/>
            <a:ext cx="8280920" cy="66310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</a:t>
            </a:r>
            <a:r>
              <a:rPr lang="ko-KR" altLang="en-US" sz="2800" dirty="0"/>
              <a:t>에서 </a:t>
            </a:r>
            <a:r>
              <a:rPr lang="ko-KR" altLang="en-US" sz="2800" dirty="0" err="1"/>
              <a:t>재귀호출을</a:t>
            </a:r>
            <a:r>
              <a:rPr lang="ko-KR" altLang="en-US" sz="2800" dirty="0"/>
              <a:t> 사용하는 방법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5171" y="3356992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n!</a:t>
            </a:r>
            <a:r>
              <a:rPr lang="ko-KR" altLang="en-US" sz="2800" dirty="0"/>
              <a:t>을 구하는 재귀함수 프로그램 작성법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594"/>
    </mc:Choice>
    <mc:Fallback xmlns="">
      <p:transition spd="slow" advTm="11859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9194" y="1700808"/>
            <a:ext cx="8280920" cy="56370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600" dirty="0"/>
              <a:t>1  2  3  4  5  6  7  8  9  10 </a:t>
            </a:r>
            <a:r>
              <a:rPr kumimoji="0" lang="ko-KR" altLang="en-US" sz="1600" dirty="0"/>
              <a:t>라고 출력하는 방법은</a:t>
            </a:r>
            <a:r>
              <a:rPr kumimoji="0" lang="en-US" altLang="ko-KR" sz="1600" dirty="0"/>
              <a:t>?</a:t>
            </a:r>
          </a:p>
          <a:p>
            <a:pPr algn="ctr"/>
            <a:r>
              <a:rPr kumimoji="0" lang="en-US" altLang="ko-KR" sz="1600" dirty="0"/>
              <a:t>1  2  3  4  5  6  7  8  9 </a:t>
            </a:r>
            <a:r>
              <a:rPr kumimoji="0" lang="ko-KR" altLang="en-US" sz="1600" dirty="0"/>
              <a:t>라고 출력한다</a:t>
            </a:r>
            <a:r>
              <a:rPr kumimoji="0" lang="en-US" altLang="ko-KR" sz="1600" dirty="0"/>
              <a:t>.</a:t>
            </a:r>
            <a:r>
              <a:rPr kumimoji="0" lang="ko-KR" altLang="en-US" sz="1600" dirty="0"/>
              <a:t> </a:t>
            </a:r>
            <a:r>
              <a:rPr kumimoji="0" lang="en-US" altLang="ko-KR" sz="1600" dirty="0"/>
              <a:t>10</a:t>
            </a:r>
            <a:r>
              <a:rPr kumimoji="0" lang="ko-KR" altLang="en-US" sz="1600" dirty="0"/>
              <a:t>을 출력한다</a:t>
            </a:r>
            <a:r>
              <a:rPr kumimoji="0" lang="en-US" altLang="ko-KR" sz="1600" dirty="0"/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74792" y="5301259"/>
            <a:ext cx="8280920" cy="447079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indent="-533400" algn="ctr"/>
            <a:r>
              <a:rPr kumimoji="0" lang="ko-KR" altLang="en-US" sz="2000" dirty="0">
                <a:solidFill>
                  <a:schemeClr val="tx1"/>
                </a:solidFill>
              </a:rPr>
              <a:t>배열 </a:t>
            </a:r>
            <a:r>
              <a:rPr kumimoji="0" lang="en-US" altLang="ko-KR" sz="2000" dirty="0" err="1">
                <a:solidFill>
                  <a:schemeClr val="tx1"/>
                </a:solidFill>
              </a:rPr>
              <a:t>arr</a:t>
            </a:r>
            <a:r>
              <a:rPr kumimoji="0" lang="en-US" altLang="ko-KR" sz="2000" dirty="0">
                <a:solidFill>
                  <a:schemeClr val="tx1"/>
                </a:solidFill>
              </a:rPr>
              <a:t>[10]</a:t>
            </a:r>
            <a:r>
              <a:rPr kumimoji="0" lang="ko-KR" altLang="en-US" sz="2000" dirty="0">
                <a:solidFill>
                  <a:schemeClr val="tx1"/>
                </a:solidFill>
              </a:rPr>
              <a:t>에 들어있는 문자열을 거꾸로 출력하는 방법은</a:t>
            </a:r>
            <a:r>
              <a:rPr kumimoji="0" lang="en-US" altLang="ko-KR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2080" y="6333111"/>
            <a:ext cx="8280920" cy="467347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indent="-533400" algn="ctr"/>
            <a:r>
              <a:rPr kumimoji="0" lang="ko-KR" altLang="en-US" sz="2000" dirty="0">
                <a:solidFill>
                  <a:schemeClr val="tx1"/>
                </a:solidFill>
              </a:rPr>
              <a:t>배열 </a:t>
            </a:r>
            <a:r>
              <a:rPr kumimoji="0" lang="en-US" altLang="ko-KR" sz="2000" dirty="0">
                <a:solidFill>
                  <a:schemeClr val="tx1"/>
                </a:solidFill>
              </a:rPr>
              <a:t>S</a:t>
            </a:r>
            <a:r>
              <a:rPr kumimoji="0" lang="ko-KR" altLang="en-US" sz="2000" dirty="0">
                <a:solidFill>
                  <a:schemeClr val="tx1"/>
                </a:solidFill>
              </a:rPr>
              <a:t>에서 </a:t>
            </a:r>
            <a:r>
              <a:rPr kumimoji="0" lang="en-US" altLang="ko-KR" sz="2000" dirty="0">
                <a:solidFill>
                  <a:schemeClr val="tx1"/>
                </a:solidFill>
              </a:rPr>
              <a:t>Search</a:t>
            </a:r>
            <a:r>
              <a:rPr kumimoji="0" lang="ko-KR" altLang="en-US" sz="2000" dirty="0">
                <a:solidFill>
                  <a:schemeClr val="tx1"/>
                </a:solidFill>
              </a:rPr>
              <a:t>를 구현하는 방법은</a:t>
            </a:r>
            <a:r>
              <a:rPr kumimoji="0" lang="en-US" altLang="ko-KR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080" y="1235948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재귀적으로 전략을 만들어보자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9194" y="5815449"/>
            <a:ext cx="8280920" cy="436945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* </a:t>
            </a:r>
            <a:r>
              <a:rPr lang="ko-KR" altLang="en-US" sz="2000" dirty="0"/>
              <a:t>찍기 실습문제를 재귀함수를 이용하여 해결하면</a:t>
            </a:r>
            <a:r>
              <a:rPr lang="en-US" altLang="ko-KR" sz="2000" dirty="0"/>
              <a:t>?</a:t>
            </a:r>
            <a:r>
              <a:rPr lang="ko-KR" altLang="en-US" sz="2000" dirty="0"/>
              <a:t> 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74738" y="2262239"/>
            <a:ext cx="7575376" cy="501300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600" dirty="0"/>
              <a:t>1  2  3  4  5  6  7  8  9 </a:t>
            </a:r>
            <a:r>
              <a:rPr kumimoji="0" lang="ko-KR" altLang="en-US" sz="1600" dirty="0"/>
              <a:t>라고 출력하는 방법은</a:t>
            </a:r>
            <a:r>
              <a:rPr kumimoji="0" lang="en-US" altLang="ko-KR" sz="1600" dirty="0"/>
              <a:t>?</a:t>
            </a:r>
          </a:p>
          <a:p>
            <a:pPr algn="ctr"/>
            <a:r>
              <a:rPr kumimoji="0" lang="en-US" altLang="ko-KR" sz="1600" dirty="0"/>
              <a:t>1  2  3  4  5  6  7  8  </a:t>
            </a:r>
            <a:r>
              <a:rPr kumimoji="0" lang="ko-KR" altLang="en-US" sz="1600" dirty="0"/>
              <a:t>라고 출력한다</a:t>
            </a:r>
            <a:r>
              <a:rPr kumimoji="0" lang="en-US" altLang="ko-KR" sz="1600" dirty="0"/>
              <a:t>.</a:t>
            </a:r>
            <a:r>
              <a:rPr kumimoji="0" lang="ko-KR" altLang="en-US" sz="1600" dirty="0"/>
              <a:t> </a:t>
            </a:r>
            <a:r>
              <a:rPr kumimoji="0" lang="en-US" altLang="ko-KR" sz="1600" dirty="0"/>
              <a:t>9</a:t>
            </a:r>
            <a:r>
              <a:rPr kumimoji="0" lang="ko-KR" altLang="en-US" sz="1600" dirty="0"/>
              <a:t>을 출력한다</a:t>
            </a:r>
            <a:r>
              <a:rPr kumimoji="0" lang="en-US" altLang="ko-KR" sz="1600" dirty="0"/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20590" y="2766295"/>
            <a:ext cx="6829524" cy="5262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600" dirty="0"/>
              <a:t>1  2  3  4  5  6  7  8 </a:t>
            </a:r>
            <a:r>
              <a:rPr kumimoji="0" lang="ko-KR" altLang="en-US" sz="1600" dirty="0"/>
              <a:t>라고 출력하는 방법은</a:t>
            </a:r>
            <a:r>
              <a:rPr kumimoji="0" lang="en-US" altLang="ko-KR" sz="1600" dirty="0"/>
              <a:t>?</a:t>
            </a:r>
          </a:p>
          <a:p>
            <a:pPr algn="ctr"/>
            <a:r>
              <a:rPr kumimoji="0" lang="en-US" altLang="ko-KR" sz="1600" dirty="0"/>
              <a:t>1  2  3  4  5  6  7  </a:t>
            </a:r>
            <a:r>
              <a:rPr kumimoji="0" lang="ko-KR" altLang="en-US" sz="1600" dirty="0"/>
              <a:t>라고 출력한다</a:t>
            </a:r>
            <a:r>
              <a:rPr kumimoji="0" lang="en-US" altLang="ko-KR" sz="1600" dirty="0"/>
              <a:t>.</a:t>
            </a:r>
            <a:r>
              <a:rPr kumimoji="0" lang="ko-KR" altLang="en-US" sz="1600" dirty="0"/>
              <a:t> </a:t>
            </a:r>
            <a:r>
              <a:rPr kumimoji="0" lang="en-US" altLang="ko-KR" sz="1600" dirty="0"/>
              <a:t>8</a:t>
            </a:r>
            <a:r>
              <a:rPr kumimoji="0" lang="ko-KR" altLang="en-US" sz="1600" dirty="0"/>
              <a:t>을 출력한다</a:t>
            </a:r>
            <a:r>
              <a:rPr kumimoji="0" lang="en-US" altLang="ko-KR" sz="1600" dirty="0"/>
              <a:t>.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55776" y="3270351"/>
            <a:ext cx="6194338" cy="52625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600" dirty="0"/>
              <a:t>1  2  3  4  5  6  7  </a:t>
            </a:r>
            <a:r>
              <a:rPr kumimoji="0" lang="ko-KR" altLang="en-US" sz="1600" dirty="0"/>
              <a:t>라고 출력하는 방법은</a:t>
            </a:r>
            <a:r>
              <a:rPr kumimoji="0" lang="en-US" altLang="ko-KR" sz="1600" dirty="0"/>
              <a:t>?</a:t>
            </a:r>
          </a:p>
          <a:p>
            <a:pPr algn="ctr"/>
            <a:r>
              <a:rPr kumimoji="0" lang="en-US" altLang="ko-KR" sz="1600" dirty="0"/>
              <a:t>1  2  3  4  5  6  </a:t>
            </a:r>
            <a:r>
              <a:rPr kumimoji="0" lang="ko-KR" altLang="en-US" sz="1600" dirty="0"/>
              <a:t>라고 출력한다</a:t>
            </a:r>
            <a:r>
              <a:rPr kumimoji="0" lang="en-US" altLang="ko-KR" sz="1600" dirty="0"/>
              <a:t>.</a:t>
            </a:r>
            <a:r>
              <a:rPr kumimoji="0" lang="ko-KR" altLang="en-US" sz="1600" dirty="0"/>
              <a:t> </a:t>
            </a:r>
            <a:r>
              <a:rPr kumimoji="0" lang="en-US" altLang="ko-KR" sz="1600" dirty="0"/>
              <a:t>7</a:t>
            </a:r>
            <a:r>
              <a:rPr kumimoji="0" lang="ko-KR" altLang="en-US" sz="1600" dirty="0"/>
              <a:t>을 출력한다</a:t>
            </a:r>
            <a:r>
              <a:rPr kumimoji="0" lang="en-US" altLang="ko-KR" sz="1600" dirty="0"/>
              <a:t>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80112" y="4209223"/>
            <a:ext cx="3170002" cy="5262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600" dirty="0">
                <a:solidFill>
                  <a:schemeClr val="tx1">
                    <a:lumMod val="65000"/>
                  </a:schemeClr>
                </a:solidFill>
              </a:rPr>
              <a:t>1  2 </a:t>
            </a:r>
            <a:r>
              <a:rPr kumimoji="0" lang="ko-KR" altLang="en-US" sz="1600" dirty="0">
                <a:solidFill>
                  <a:schemeClr val="tx1">
                    <a:lumMod val="65000"/>
                  </a:schemeClr>
                </a:solidFill>
              </a:rPr>
              <a:t>라고 출력하는 방법은</a:t>
            </a:r>
            <a:r>
              <a:rPr kumimoji="0" lang="en-US" altLang="ko-KR" sz="1600" dirty="0">
                <a:solidFill>
                  <a:schemeClr val="tx1">
                    <a:lumMod val="65000"/>
                  </a:schemeClr>
                </a:solidFill>
              </a:rPr>
              <a:t>?</a:t>
            </a:r>
          </a:p>
          <a:p>
            <a:pPr algn="ctr"/>
            <a:r>
              <a:rPr kumimoji="0" lang="en-US" altLang="ko-KR" sz="1600" dirty="0">
                <a:solidFill>
                  <a:schemeClr val="tx1">
                    <a:lumMod val="65000"/>
                  </a:schemeClr>
                </a:solidFill>
              </a:rPr>
              <a:t>1  </a:t>
            </a:r>
            <a:r>
              <a:rPr kumimoji="0" lang="ko-KR" altLang="en-US" sz="1600" dirty="0">
                <a:solidFill>
                  <a:schemeClr val="tx1">
                    <a:lumMod val="65000"/>
                  </a:schemeClr>
                </a:solidFill>
              </a:rPr>
              <a:t>라고 출력한다</a:t>
            </a:r>
            <a:r>
              <a:rPr kumimoji="0" lang="en-US" altLang="ko-KR" sz="1600" dirty="0">
                <a:solidFill>
                  <a:schemeClr val="tx1">
                    <a:lumMod val="65000"/>
                  </a:schemeClr>
                </a:solidFill>
              </a:rPr>
              <a:t>.</a:t>
            </a:r>
            <a:r>
              <a:rPr kumimoji="0" lang="ko-KR" altLang="en-US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kumimoji="0" lang="en-US" altLang="ko-KR" sz="1600" dirty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kumimoji="0" lang="ko-KR" altLang="en-US" sz="1600" dirty="0">
                <a:solidFill>
                  <a:schemeClr val="tx1">
                    <a:lumMod val="65000"/>
                  </a:schemeClr>
                </a:solidFill>
              </a:rPr>
              <a:t>을 출력한다</a:t>
            </a:r>
            <a:r>
              <a:rPr kumimoji="0" lang="en-US" altLang="ko-KR" sz="1600" dirty="0"/>
              <a:t>.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00192" y="4725225"/>
            <a:ext cx="2462808" cy="5262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600" dirty="0">
                <a:solidFill>
                  <a:schemeClr val="tx1">
                    <a:lumMod val="65000"/>
                  </a:schemeClr>
                </a:solidFill>
              </a:rPr>
              <a:t>1  </a:t>
            </a:r>
            <a:r>
              <a:rPr kumimoji="0" lang="ko-KR" altLang="en-US" sz="1600" dirty="0">
                <a:solidFill>
                  <a:schemeClr val="tx1">
                    <a:lumMod val="65000"/>
                  </a:schemeClr>
                </a:solidFill>
              </a:rPr>
              <a:t>라고 출력하는 방법은</a:t>
            </a:r>
            <a:r>
              <a:rPr kumimoji="0" lang="en-US" altLang="ko-KR" sz="1600" dirty="0">
                <a:solidFill>
                  <a:schemeClr val="tx1">
                    <a:lumMod val="65000"/>
                  </a:schemeClr>
                </a:solidFill>
              </a:rPr>
              <a:t>?</a:t>
            </a:r>
          </a:p>
          <a:p>
            <a:pPr algn="ctr"/>
            <a:r>
              <a:rPr kumimoji="0" lang="ko-KR" altLang="en-US" sz="1600" dirty="0">
                <a:solidFill>
                  <a:srgbClr val="FF0000"/>
                </a:solidFill>
              </a:rPr>
              <a:t>그냥 출력한다</a:t>
            </a:r>
            <a:endParaRPr kumimoji="0"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5549046" y="3857771"/>
            <a:ext cx="72008" cy="72008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5549046" y="3959183"/>
            <a:ext cx="72008" cy="72008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5549046" y="4094003"/>
            <a:ext cx="72008" cy="72008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292551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476"/>
    </mc:Choice>
    <mc:Fallback xmlns="">
      <p:transition spd="slow" advTm="84247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A0400-4AB1-4681-8483-291A6D7D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Search_R</a:t>
            </a:r>
            <a:r>
              <a:rPr lang="en-US" altLang="ko-KR" dirty="0"/>
              <a:t>(</a:t>
            </a:r>
            <a:r>
              <a:rPr lang="ko-KR" altLang="en-US" dirty="0"/>
              <a:t>시작주소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 err="1"/>
              <a:t>찾는값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62CBF-D83A-431B-8F95-A5F487AC65C4}"/>
              </a:ext>
            </a:extLst>
          </p:cNvPr>
          <p:cNvSpPr txBox="1"/>
          <p:nvPr/>
        </p:nvSpPr>
        <p:spPr>
          <a:xfrm>
            <a:off x="683568" y="1527616"/>
            <a:ext cx="818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Search(p, n, v){ /* p</a:t>
            </a:r>
            <a:r>
              <a:rPr lang="ko-KR" altLang="en-US" sz="1600" dirty="0"/>
              <a:t>의 위치에서부터 </a:t>
            </a:r>
            <a:r>
              <a:rPr lang="en-US" altLang="ko-KR" sz="1600" dirty="0"/>
              <a:t>n</a:t>
            </a:r>
            <a:r>
              <a:rPr lang="ko-KR" altLang="en-US" sz="1600" dirty="0"/>
              <a:t>개의 배열에서 </a:t>
            </a:r>
            <a:r>
              <a:rPr lang="en-US" altLang="ko-KR" sz="1600" dirty="0"/>
              <a:t>v</a:t>
            </a:r>
            <a:r>
              <a:rPr lang="ko-KR" altLang="en-US" sz="1600" dirty="0"/>
              <a:t>가 저장된 위치를 찾는 함수 </a:t>
            </a:r>
            <a:r>
              <a:rPr lang="en-US" altLang="ko-KR" sz="1600" dirty="0"/>
              <a:t>*/</a:t>
            </a:r>
          </a:p>
          <a:p>
            <a:endParaRPr lang="ko-KR" altLang="en-US" sz="16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6CC1FE6-AD35-418C-917A-0FFF6A764622}"/>
              </a:ext>
            </a:extLst>
          </p:cNvPr>
          <p:cNvGrpSpPr/>
          <p:nvPr/>
        </p:nvGrpSpPr>
        <p:grpSpPr>
          <a:xfrm>
            <a:off x="1030978" y="1857388"/>
            <a:ext cx="6912768" cy="864096"/>
            <a:chOff x="539552" y="1988840"/>
            <a:chExt cx="6912768" cy="86409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B9FF855-EAC2-4B91-88EE-E67350EB893B}"/>
                </a:ext>
              </a:extLst>
            </p:cNvPr>
            <p:cNvSpPr/>
            <p:nvPr/>
          </p:nvSpPr>
          <p:spPr bwMode="auto">
            <a:xfrm>
              <a:off x="53955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BB1AD7-3412-4435-9F72-7BC24091FBBE}"/>
                </a:ext>
              </a:extLst>
            </p:cNvPr>
            <p:cNvSpPr/>
            <p:nvPr/>
          </p:nvSpPr>
          <p:spPr bwMode="auto">
            <a:xfrm>
              <a:off x="827584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F5B144-43A6-438C-9D98-1CADEC4C1D42}"/>
                </a:ext>
              </a:extLst>
            </p:cNvPr>
            <p:cNvSpPr/>
            <p:nvPr/>
          </p:nvSpPr>
          <p:spPr bwMode="auto">
            <a:xfrm>
              <a:off x="1115616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731811-B0C5-4CAC-A170-5F2FD5953868}"/>
                </a:ext>
              </a:extLst>
            </p:cNvPr>
            <p:cNvSpPr/>
            <p:nvPr/>
          </p:nvSpPr>
          <p:spPr bwMode="auto">
            <a:xfrm>
              <a:off x="1403648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FBDFA74-4C6F-4E31-8797-D37BB6890F81}"/>
                </a:ext>
              </a:extLst>
            </p:cNvPr>
            <p:cNvSpPr/>
            <p:nvPr/>
          </p:nvSpPr>
          <p:spPr bwMode="auto">
            <a:xfrm>
              <a:off x="1691680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9E3E06E-774B-4E4C-87E0-9FC2BB0BEE66}"/>
                </a:ext>
              </a:extLst>
            </p:cNvPr>
            <p:cNvSpPr/>
            <p:nvPr/>
          </p:nvSpPr>
          <p:spPr bwMode="auto">
            <a:xfrm>
              <a:off x="197971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193A647-9780-44F8-AE1F-F6EC679B373C}"/>
                </a:ext>
              </a:extLst>
            </p:cNvPr>
            <p:cNvSpPr/>
            <p:nvPr/>
          </p:nvSpPr>
          <p:spPr bwMode="auto">
            <a:xfrm>
              <a:off x="226774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4FCBD01-B097-442E-89D0-3BA221C9361F}"/>
                </a:ext>
              </a:extLst>
            </p:cNvPr>
            <p:cNvSpPr/>
            <p:nvPr/>
          </p:nvSpPr>
          <p:spPr bwMode="auto">
            <a:xfrm>
              <a:off x="255577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9159872-2DFF-4865-8DF5-401967C797AE}"/>
                </a:ext>
              </a:extLst>
            </p:cNvPr>
            <p:cNvSpPr/>
            <p:nvPr/>
          </p:nvSpPr>
          <p:spPr bwMode="auto">
            <a:xfrm>
              <a:off x="284380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0D64CD6-0DA3-4B90-A811-997C1EA5FE2C}"/>
                </a:ext>
              </a:extLst>
            </p:cNvPr>
            <p:cNvSpPr/>
            <p:nvPr/>
          </p:nvSpPr>
          <p:spPr bwMode="auto">
            <a:xfrm>
              <a:off x="313184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41F4487-E2E4-4F42-B044-E2913490CFEB}"/>
                </a:ext>
              </a:extLst>
            </p:cNvPr>
            <p:cNvSpPr/>
            <p:nvPr/>
          </p:nvSpPr>
          <p:spPr bwMode="auto">
            <a:xfrm>
              <a:off x="341987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AA0FDBB-4441-4235-BA78-778932B65690}"/>
                </a:ext>
              </a:extLst>
            </p:cNvPr>
            <p:cNvSpPr/>
            <p:nvPr/>
          </p:nvSpPr>
          <p:spPr bwMode="auto">
            <a:xfrm>
              <a:off x="3707904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9521C1F-804D-489F-ABDD-2E96AAAD92FA}"/>
                </a:ext>
              </a:extLst>
            </p:cNvPr>
            <p:cNvSpPr/>
            <p:nvPr/>
          </p:nvSpPr>
          <p:spPr bwMode="auto">
            <a:xfrm>
              <a:off x="3995936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B3FB080-15D2-4CAC-A1F0-E9B65AEFAD54}"/>
                </a:ext>
              </a:extLst>
            </p:cNvPr>
            <p:cNvSpPr/>
            <p:nvPr/>
          </p:nvSpPr>
          <p:spPr bwMode="auto">
            <a:xfrm>
              <a:off x="4283968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A9C93F4-3141-4861-A64E-E938EB316A70}"/>
                </a:ext>
              </a:extLst>
            </p:cNvPr>
            <p:cNvSpPr/>
            <p:nvPr/>
          </p:nvSpPr>
          <p:spPr bwMode="auto">
            <a:xfrm>
              <a:off x="4572000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F0FFE10-9F7C-4452-80A2-1B1811006A4E}"/>
                </a:ext>
              </a:extLst>
            </p:cNvPr>
            <p:cNvSpPr/>
            <p:nvPr/>
          </p:nvSpPr>
          <p:spPr bwMode="auto">
            <a:xfrm>
              <a:off x="486003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A859C88-09DA-40B3-9B50-D4B5ECA04120}"/>
                </a:ext>
              </a:extLst>
            </p:cNvPr>
            <p:cNvSpPr/>
            <p:nvPr/>
          </p:nvSpPr>
          <p:spPr bwMode="auto">
            <a:xfrm>
              <a:off x="5148064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5211950-B789-4E0A-AF66-CB67D4D89764}"/>
                </a:ext>
              </a:extLst>
            </p:cNvPr>
            <p:cNvSpPr/>
            <p:nvPr/>
          </p:nvSpPr>
          <p:spPr bwMode="auto">
            <a:xfrm>
              <a:off x="5436096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308DC2-C8BA-41BF-907F-5E45D2D4B45A}"/>
                </a:ext>
              </a:extLst>
            </p:cNvPr>
            <p:cNvSpPr/>
            <p:nvPr/>
          </p:nvSpPr>
          <p:spPr bwMode="auto">
            <a:xfrm>
              <a:off x="5724128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D64252B-0CCF-4BE4-B57D-D799E92FDC7D}"/>
                </a:ext>
              </a:extLst>
            </p:cNvPr>
            <p:cNvSpPr/>
            <p:nvPr/>
          </p:nvSpPr>
          <p:spPr bwMode="auto">
            <a:xfrm>
              <a:off x="6012160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B634F5E-F2D6-4A9C-9581-B3E81A622071}"/>
                </a:ext>
              </a:extLst>
            </p:cNvPr>
            <p:cNvSpPr/>
            <p:nvPr/>
          </p:nvSpPr>
          <p:spPr bwMode="auto">
            <a:xfrm>
              <a:off x="630019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2A97EF3-0DA6-48D4-9F05-9312ADAB5188}"/>
                </a:ext>
              </a:extLst>
            </p:cNvPr>
            <p:cNvSpPr/>
            <p:nvPr/>
          </p:nvSpPr>
          <p:spPr bwMode="auto">
            <a:xfrm>
              <a:off x="6588224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807A0E4-1821-4A94-AA64-EED1E1E1913B}"/>
                </a:ext>
              </a:extLst>
            </p:cNvPr>
            <p:cNvSpPr/>
            <p:nvPr/>
          </p:nvSpPr>
          <p:spPr bwMode="auto">
            <a:xfrm>
              <a:off x="6876256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D029C5A-E272-482D-8100-73C2D98073A4}"/>
                </a:ext>
              </a:extLst>
            </p:cNvPr>
            <p:cNvSpPr/>
            <p:nvPr/>
          </p:nvSpPr>
          <p:spPr bwMode="auto">
            <a:xfrm>
              <a:off x="7164288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C4F3F23-F6B2-4D74-A3B0-8C1A84046250}"/>
                </a:ext>
              </a:extLst>
            </p:cNvPr>
            <p:cNvCxnSpPr/>
            <p:nvPr/>
          </p:nvCxnSpPr>
          <p:spPr bwMode="auto">
            <a:xfrm>
              <a:off x="1979712" y="227687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C62CA8E-AD2D-4E44-A2B7-A1BEC3867629}"/>
                </a:ext>
              </a:extLst>
            </p:cNvPr>
            <p:cNvSpPr txBox="1"/>
            <p:nvPr/>
          </p:nvSpPr>
          <p:spPr>
            <a:xfrm>
              <a:off x="1852725" y="198884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endParaRPr lang="ko-KR" altLang="en-US" sz="1200" dirty="0"/>
            </a:p>
          </p:txBody>
        </p:sp>
        <p:sp>
          <p:nvSpPr>
            <p:cNvPr id="49" name="오른쪽 중괄호 48">
              <a:extLst>
                <a:ext uri="{FF2B5EF4-FFF2-40B4-BE49-F238E27FC236}">
                  <a16:creationId xmlns:a16="http://schemas.microsoft.com/office/drawing/2014/main" id="{8A3E5CC6-1D94-4310-AEBF-8B1197351AE9}"/>
                </a:ext>
              </a:extLst>
            </p:cNvPr>
            <p:cNvSpPr/>
            <p:nvPr/>
          </p:nvSpPr>
          <p:spPr bwMode="auto">
            <a:xfrm rot="16200000">
              <a:off x="2603321" y="1714162"/>
              <a:ext cx="194009" cy="1392778"/>
            </a:xfrm>
            <a:prstGeom prst="rightBrace">
              <a:avLst>
                <a:gd name="adj1" fmla="val 8333"/>
                <a:gd name="adj2" fmla="val 5045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3767C83-411F-4444-8A1A-9FD0D8A0DA1A}"/>
                </a:ext>
              </a:extLst>
            </p:cNvPr>
            <p:cNvSpPr txBox="1"/>
            <p:nvPr/>
          </p:nvSpPr>
          <p:spPr>
            <a:xfrm>
              <a:off x="2569768" y="203123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</a:t>
              </a:r>
              <a:endParaRPr lang="ko-KR" altLang="en-US" sz="12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69245BE-28F2-4743-9969-BD89435BB757}"/>
              </a:ext>
            </a:extLst>
          </p:cNvPr>
          <p:cNvSpPr txBox="1"/>
          <p:nvPr/>
        </p:nvSpPr>
        <p:spPr>
          <a:xfrm>
            <a:off x="713067" y="2796861"/>
            <a:ext cx="4326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주어진 배열 </a:t>
            </a:r>
            <a:r>
              <a:rPr lang="en-US" altLang="ko-KR" sz="1600" dirty="0"/>
              <a:t>S</a:t>
            </a:r>
            <a:r>
              <a:rPr lang="ko-KR" altLang="en-US" sz="1600" dirty="0"/>
              <a:t>에서 </a:t>
            </a:r>
            <a:r>
              <a:rPr lang="en-US" altLang="ko-KR" sz="1600" dirty="0"/>
              <a:t>“</a:t>
            </a:r>
            <a:r>
              <a:rPr lang="ko-KR" altLang="en-US" sz="1600" dirty="0"/>
              <a:t>베인</a:t>
            </a:r>
            <a:r>
              <a:rPr lang="en-US" altLang="ko-KR" sz="1600" dirty="0"/>
              <a:t>”</a:t>
            </a:r>
            <a:r>
              <a:rPr lang="ko-KR" altLang="en-US" sz="1600" dirty="0"/>
              <a:t>의 위치를 찾아보자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5BAD2E6-416E-44A5-9CE9-A77623F30264}"/>
              </a:ext>
            </a:extLst>
          </p:cNvPr>
          <p:cNvGrpSpPr/>
          <p:nvPr/>
        </p:nvGrpSpPr>
        <p:grpSpPr>
          <a:xfrm>
            <a:off x="715705" y="3235532"/>
            <a:ext cx="7296264" cy="340844"/>
            <a:chOff x="715705" y="3967240"/>
            <a:chExt cx="7296264" cy="34084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DA95EC4-1A92-4E95-A7DA-D83E920442FF}"/>
                </a:ext>
              </a:extLst>
            </p:cNvPr>
            <p:cNvSpPr txBox="1"/>
            <p:nvPr/>
          </p:nvSpPr>
          <p:spPr>
            <a:xfrm>
              <a:off x="715705" y="3967240"/>
              <a:ext cx="28119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경우 </a:t>
              </a:r>
              <a:r>
                <a:rPr lang="en-US" altLang="ko-KR" sz="1600" dirty="0"/>
                <a:t>1. S</a:t>
              </a:r>
              <a:r>
                <a:rPr lang="ko-KR" altLang="en-US" sz="1600" dirty="0"/>
                <a:t>의 크기가 </a:t>
              </a:r>
              <a:r>
                <a:rPr lang="en-US" altLang="ko-KR" sz="1600" dirty="0"/>
                <a:t>0</a:t>
              </a:r>
              <a:r>
                <a:rPr lang="ko-KR" altLang="en-US" sz="1600" dirty="0"/>
                <a:t>인 경우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F79CE8-E3F1-40E7-A48A-A2E2F813CCAD}"/>
                </a:ext>
              </a:extLst>
            </p:cNvPr>
            <p:cNvSpPr txBox="1"/>
            <p:nvPr/>
          </p:nvSpPr>
          <p:spPr>
            <a:xfrm>
              <a:off x="4909838" y="3969530"/>
              <a:ext cx="3102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FFC000"/>
                  </a:solidFill>
                </a:rPr>
                <a:t>배열이 없으므로 </a:t>
              </a:r>
              <a:r>
                <a:rPr lang="en-US" altLang="ko-KR" sz="1600" dirty="0">
                  <a:solidFill>
                    <a:srgbClr val="FFC000"/>
                  </a:solidFill>
                </a:rPr>
                <a:t>“</a:t>
              </a:r>
              <a:r>
                <a:rPr lang="ko-KR" altLang="en-US" sz="1600" dirty="0">
                  <a:solidFill>
                    <a:srgbClr val="FFC000"/>
                  </a:solidFill>
                </a:rPr>
                <a:t>베인</a:t>
              </a:r>
              <a:r>
                <a:rPr lang="en-US" altLang="ko-KR" sz="1600" dirty="0">
                  <a:solidFill>
                    <a:srgbClr val="FFC000"/>
                  </a:solidFill>
                </a:rPr>
                <a:t>”</a:t>
              </a:r>
              <a:r>
                <a:rPr lang="ko-KR" altLang="en-US" sz="1600" dirty="0">
                  <a:solidFill>
                    <a:srgbClr val="FFC000"/>
                  </a:solidFill>
                </a:rPr>
                <a:t>도 없다</a:t>
              </a:r>
              <a:r>
                <a:rPr lang="en-US" altLang="ko-KR" sz="1600" dirty="0">
                  <a:solidFill>
                    <a:srgbClr val="FFC000"/>
                  </a:solidFill>
                </a:rPr>
                <a:t>.</a:t>
              </a:r>
              <a:endParaRPr lang="ko-KR" altLang="en-US" sz="1600" dirty="0">
                <a:solidFill>
                  <a:srgbClr val="FFC000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563A975-0454-4E9E-B65C-07DFAF56A3FE}"/>
              </a:ext>
            </a:extLst>
          </p:cNvPr>
          <p:cNvSpPr txBox="1"/>
          <p:nvPr/>
        </p:nvSpPr>
        <p:spPr>
          <a:xfrm>
            <a:off x="1510128" y="3616969"/>
            <a:ext cx="23887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Search(&amp;S[0], 0, “</a:t>
            </a:r>
            <a:r>
              <a:rPr lang="ko-KR" altLang="en-US" sz="1400" dirty="0">
                <a:solidFill>
                  <a:srgbClr val="FFC000"/>
                </a:solidFill>
              </a:rPr>
              <a:t>베인</a:t>
            </a:r>
            <a:r>
              <a:rPr lang="en-US" altLang="ko-KR" sz="1400" dirty="0">
                <a:solidFill>
                  <a:srgbClr val="FFC000"/>
                </a:solidFill>
              </a:rPr>
              <a:t>”){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    return(NULL);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}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AB560D-E56D-4500-B023-D649C74C5444}"/>
              </a:ext>
            </a:extLst>
          </p:cNvPr>
          <p:cNvSpPr txBox="1"/>
          <p:nvPr/>
        </p:nvSpPr>
        <p:spPr>
          <a:xfrm>
            <a:off x="1536586" y="5810910"/>
            <a:ext cx="3732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92D050"/>
                </a:solidFill>
              </a:rPr>
              <a:t>Search(&amp;S[0], 1, “</a:t>
            </a:r>
            <a:r>
              <a:rPr lang="ko-KR" altLang="en-US" sz="1400" dirty="0">
                <a:solidFill>
                  <a:srgbClr val="92D050"/>
                </a:solidFill>
              </a:rPr>
              <a:t>베인</a:t>
            </a:r>
            <a:r>
              <a:rPr lang="en-US" altLang="ko-KR" sz="1400" dirty="0">
                <a:solidFill>
                  <a:srgbClr val="92D050"/>
                </a:solidFill>
              </a:rPr>
              <a:t>”){</a:t>
            </a:r>
          </a:p>
          <a:p>
            <a:r>
              <a:rPr lang="en-US" altLang="ko-KR" sz="1400" dirty="0">
                <a:solidFill>
                  <a:srgbClr val="92D050"/>
                </a:solidFill>
              </a:rPr>
              <a:t>      if(S[0]</a:t>
            </a:r>
            <a:r>
              <a:rPr lang="ko-KR" altLang="en-US" sz="1400" dirty="0">
                <a:solidFill>
                  <a:srgbClr val="92D050"/>
                </a:solidFill>
              </a:rPr>
              <a:t>의 값 </a:t>
            </a:r>
            <a:r>
              <a:rPr lang="en-US" altLang="ko-KR" sz="1400" dirty="0">
                <a:solidFill>
                  <a:srgbClr val="92D050"/>
                </a:solidFill>
              </a:rPr>
              <a:t>== “</a:t>
            </a:r>
            <a:r>
              <a:rPr lang="ko-KR" altLang="en-US" sz="1400" dirty="0">
                <a:solidFill>
                  <a:srgbClr val="92D050"/>
                </a:solidFill>
              </a:rPr>
              <a:t>베인</a:t>
            </a:r>
            <a:r>
              <a:rPr lang="en-US" altLang="ko-KR" sz="1400" dirty="0">
                <a:solidFill>
                  <a:srgbClr val="92D050"/>
                </a:solidFill>
              </a:rPr>
              <a:t>”) return(&amp;S[0]);</a:t>
            </a:r>
          </a:p>
          <a:p>
            <a:r>
              <a:rPr lang="en-US" altLang="ko-KR" sz="1400" dirty="0">
                <a:solidFill>
                  <a:srgbClr val="92D050"/>
                </a:solidFill>
              </a:rPr>
              <a:t>      else Search(&amp;S[1], 0, “</a:t>
            </a:r>
            <a:r>
              <a:rPr lang="ko-KR" altLang="en-US" sz="1400" dirty="0">
                <a:solidFill>
                  <a:srgbClr val="92D050"/>
                </a:solidFill>
              </a:rPr>
              <a:t>베인</a:t>
            </a:r>
            <a:r>
              <a:rPr lang="en-US" altLang="ko-KR" sz="1400" dirty="0">
                <a:solidFill>
                  <a:srgbClr val="92D050"/>
                </a:solidFill>
              </a:rPr>
              <a:t>”);</a:t>
            </a:r>
          </a:p>
          <a:p>
            <a:r>
              <a:rPr lang="en-US" altLang="ko-KR" sz="1400" dirty="0">
                <a:solidFill>
                  <a:srgbClr val="92D050"/>
                </a:solidFill>
              </a:rPr>
              <a:t>}</a:t>
            </a:r>
            <a:endParaRPr lang="ko-KR" altLang="en-US" sz="1400" dirty="0">
              <a:solidFill>
                <a:srgbClr val="92D050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F2B1857-8B62-47EB-A089-AC8C68A790B1}"/>
              </a:ext>
            </a:extLst>
          </p:cNvPr>
          <p:cNvGrpSpPr/>
          <p:nvPr/>
        </p:nvGrpSpPr>
        <p:grpSpPr>
          <a:xfrm>
            <a:off x="683568" y="4102069"/>
            <a:ext cx="6518841" cy="562932"/>
            <a:chOff x="683568" y="4102069"/>
            <a:chExt cx="6518841" cy="56293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0C55B18-68F2-4DAC-B1FD-B133E5582607}"/>
                </a:ext>
              </a:extLst>
            </p:cNvPr>
            <p:cNvSpPr/>
            <p:nvPr/>
          </p:nvSpPr>
          <p:spPr bwMode="auto">
            <a:xfrm>
              <a:off x="4186443" y="4376969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A8BA573-B385-4617-A0B2-0EEBC6401059}"/>
                </a:ext>
              </a:extLst>
            </p:cNvPr>
            <p:cNvGrpSpPr/>
            <p:nvPr/>
          </p:nvGrpSpPr>
          <p:grpSpPr>
            <a:xfrm>
              <a:off x="683568" y="4102069"/>
              <a:ext cx="6518841" cy="550820"/>
              <a:chOff x="683568" y="4449710"/>
              <a:chExt cx="6518841" cy="55082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6913F21-2047-4F0E-9B81-13AA3677C779}"/>
                  </a:ext>
                </a:extLst>
              </p:cNvPr>
              <p:cNvSpPr txBox="1"/>
              <p:nvPr/>
            </p:nvSpPr>
            <p:spPr>
              <a:xfrm>
                <a:off x="683568" y="4661976"/>
                <a:ext cx="28119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경우 </a:t>
                </a:r>
                <a:r>
                  <a:rPr lang="en-US" altLang="ko-KR" sz="1600" dirty="0"/>
                  <a:t>2. S</a:t>
                </a:r>
                <a:r>
                  <a:rPr lang="ko-KR" altLang="en-US" sz="1600" dirty="0"/>
                  <a:t>의 크기가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인 경우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89BB14-301F-45B2-A871-644D8A5A5965}"/>
                  </a:ext>
                </a:extLst>
              </p:cNvPr>
              <p:cNvSpPr txBox="1"/>
              <p:nvPr/>
            </p:nvSpPr>
            <p:spPr>
              <a:xfrm>
                <a:off x="4081094" y="4449710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S[0]</a:t>
                </a:r>
                <a:endParaRPr lang="ko-KR" altLang="en-US" sz="120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C20FE3-3706-4DB4-A380-4FF220714B62}"/>
                  </a:ext>
                </a:extLst>
              </p:cNvPr>
              <p:cNvSpPr txBox="1"/>
              <p:nvPr/>
            </p:nvSpPr>
            <p:spPr>
              <a:xfrm>
                <a:off x="4510646" y="4659710"/>
                <a:ext cx="2691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FFC000"/>
                    </a:solidFill>
                  </a:rPr>
                  <a:t>S[0]</a:t>
                </a:r>
                <a:r>
                  <a:rPr lang="ko-KR" altLang="en-US" sz="1600" dirty="0">
                    <a:solidFill>
                      <a:srgbClr val="FFC000"/>
                    </a:solidFill>
                  </a:rPr>
                  <a:t>에 있거나 아니면 없다</a:t>
                </a:r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129F81E-4F68-40DC-9C53-10C4DF1E5B20}"/>
              </a:ext>
            </a:extLst>
          </p:cNvPr>
          <p:cNvSpPr txBox="1"/>
          <p:nvPr/>
        </p:nvSpPr>
        <p:spPr>
          <a:xfrm>
            <a:off x="4439051" y="5345722"/>
            <a:ext cx="4705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92D050"/>
                </a:solidFill>
              </a:rPr>
              <a:t>S[0]</a:t>
            </a:r>
            <a:r>
              <a:rPr lang="ko-KR" altLang="en-US" sz="1600" dirty="0">
                <a:solidFill>
                  <a:srgbClr val="92D050"/>
                </a:solidFill>
              </a:rPr>
              <a:t>에 있거나 아니면 </a:t>
            </a:r>
            <a:r>
              <a:rPr lang="en-US" altLang="ko-KR" sz="1600" dirty="0">
                <a:solidFill>
                  <a:srgbClr val="92D050"/>
                </a:solidFill>
              </a:rPr>
              <a:t>Search(&amp;S[1], 0, “</a:t>
            </a:r>
            <a:r>
              <a:rPr lang="ko-KR" altLang="en-US" sz="1600" dirty="0">
                <a:solidFill>
                  <a:srgbClr val="92D050"/>
                </a:solidFill>
              </a:rPr>
              <a:t>베인</a:t>
            </a:r>
            <a:r>
              <a:rPr lang="en-US" altLang="ko-KR" sz="1600" dirty="0">
                <a:solidFill>
                  <a:srgbClr val="92D050"/>
                </a:solidFill>
              </a:rPr>
              <a:t>”)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C82D17-BA1A-4E52-B2F7-45FA4E50B630}"/>
              </a:ext>
            </a:extLst>
          </p:cNvPr>
          <p:cNvSpPr txBox="1"/>
          <p:nvPr/>
        </p:nvSpPr>
        <p:spPr>
          <a:xfrm>
            <a:off x="1528132" y="4653136"/>
            <a:ext cx="3732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Search(&amp;S[0], 1, “</a:t>
            </a:r>
            <a:r>
              <a:rPr lang="ko-KR" altLang="en-US" sz="1400" dirty="0">
                <a:solidFill>
                  <a:srgbClr val="FFC000"/>
                </a:solidFill>
              </a:rPr>
              <a:t>베인</a:t>
            </a:r>
            <a:r>
              <a:rPr lang="en-US" altLang="ko-KR" sz="1400" dirty="0">
                <a:solidFill>
                  <a:srgbClr val="FFC000"/>
                </a:solidFill>
              </a:rPr>
              <a:t>”){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      if(S[0]</a:t>
            </a:r>
            <a:r>
              <a:rPr lang="ko-KR" altLang="en-US" sz="1400" dirty="0">
                <a:solidFill>
                  <a:srgbClr val="FFC000"/>
                </a:solidFill>
              </a:rPr>
              <a:t>의 값 </a:t>
            </a:r>
            <a:r>
              <a:rPr lang="en-US" altLang="ko-KR" sz="1400" dirty="0">
                <a:solidFill>
                  <a:srgbClr val="FFC000"/>
                </a:solidFill>
              </a:rPr>
              <a:t>== “</a:t>
            </a:r>
            <a:r>
              <a:rPr lang="ko-KR" altLang="en-US" sz="1400" dirty="0">
                <a:solidFill>
                  <a:srgbClr val="FFC000"/>
                </a:solidFill>
              </a:rPr>
              <a:t>베인</a:t>
            </a:r>
            <a:r>
              <a:rPr lang="en-US" altLang="ko-KR" sz="1400" dirty="0">
                <a:solidFill>
                  <a:srgbClr val="FFC000"/>
                </a:solidFill>
              </a:rPr>
              <a:t>”) return(&amp;S[0]);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      else return(NULL);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}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69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718"/>
    </mc:Choice>
    <mc:Fallback xmlns="">
      <p:transition spd="slow" advTm="6177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A0400-4AB1-4681-8483-291A6D7D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Search_R</a:t>
            </a:r>
            <a:r>
              <a:rPr lang="en-US" altLang="ko-KR" dirty="0"/>
              <a:t>(</a:t>
            </a:r>
            <a:r>
              <a:rPr lang="ko-KR" altLang="en-US" dirty="0"/>
              <a:t>시작주소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 err="1"/>
              <a:t>찾는값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9245BE-28F2-4743-9969-BD89435BB757}"/>
              </a:ext>
            </a:extLst>
          </p:cNvPr>
          <p:cNvSpPr txBox="1"/>
          <p:nvPr/>
        </p:nvSpPr>
        <p:spPr>
          <a:xfrm>
            <a:off x="713067" y="1387958"/>
            <a:ext cx="4326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주어진 배열 </a:t>
            </a:r>
            <a:r>
              <a:rPr lang="en-US" altLang="ko-KR" sz="1600" dirty="0"/>
              <a:t>S</a:t>
            </a:r>
            <a:r>
              <a:rPr lang="ko-KR" altLang="en-US" sz="1600" dirty="0"/>
              <a:t>에서 </a:t>
            </a:r>
            <a:r>
              <a:rPr lang="en-US" altLang="ko-KR" sz="1600" dirty="0"/>
              <a:t>“</a:t>
            </a:r>
            <a:r>
              <a:rPr lang="ko-KR" altLang="en-US" sz="1600" dirty="0"/>
              <a:t>베인</a:t>
            </a:r>
            <a:r>
              <a:rPr lang="en-US" altLang="ko-KR" sz="1600" dirty="0"/>
              <a:t>”</a:t>
            </a:r>
            <a:r>
              <a:rPr lang="ko-KR" altLang="en-US" sz="1600" dirty="0"/>
              <a:t>의 위치를 찾아보자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5BAD2E6-416E-44A5-9CE9-A77623F30264}"/>
              </a:ext>
            </a:extLst>
          </p:cNvPr>
          <p:cNvGrpSpPr/>
          <p:nvPr/>
        </p:nvGrpSpPr>
        <p:grpSpPr>
          <a:xfrm>
            <a:off x="715705" y="1700808"/>
            <a:ext cx="7296264" cy="340844"/>
            <a:chOff x="715705" y="3967240"/>
            <a:chExt cx="7296264" cy="34084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DA95EC4-1A92-4E95-A7DA-D83E920442FF}"/>
                </a:ext>
              </a:extLst>
            </p:cNvPr>
            <p:cNvSpPr txBox="1"/>
            <p:nvPr/>
          </p:nvSpPr>
          <p:spPr>
            <a:xfrm>
              <a:off x="715705" y="3967240"/>
              <a:ext cx="28119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경우 </a:t>
              </a:r>
              <a:r>
                <a:rPr lang="en-US" altLang="ko-KR" sz="1600" dirty="0"/>
                <a:t>1. S</a:t>
              </a:r>
              <a:r>
                <a:rPr lang="ko-KR" altLang="en-US" sz="1600" dirty="0"/>
                <a:t>의 크기가 </a:t>
              </a:r>
              <a:r>
                <a:rPr lang="en-US" altLang="ko-KR" sz="1600" dirty="0"/>
                <a:t>0</a:t>
              </a:r>
              <a:r>
                <a:rPr lang="ko-KR" altLang="en-US" sz="1600" dirty="0"/>
                <a:t>인 경우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F79CE8-E3F1-40E7-A48A-A2E2F813CCAD}"/>
                </a:ext>
              </a:extLst>
            </p:cNvPr>
            <p:cNvSpPr txBox="1"/>
            <p:nvPr/>
          </p:nvSpPr>
          <p:spPr>
            <a:xfrm>
              <a:off x="4909838" y="3969530"/>
              <a:ext cx="3102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FFC000"/>
                  </a:solidFill>
                </a:rPr>
                <a:t>배열이 없으므로 </a:t>
              </a:r>
              <a:r>
                <a:rPr lang="en-US" altLang="ko-KR" sz="1600" dirty="0">
                  <a:solidFill>
                    <a:srgbClr val="FFC000"/>
                  </a:solidFill>
                </a:rPr>
                <a:t>“</a:t>
              </a:r>
              <a:r>
                <a:rPr lang="ko-KR" altLang="en-US" sz="1600" dirty="0">
                  <a:solidFill>
                    <a:srgbClr val="FFC000"/>
                  </a:solidFill>
                </a:rPr>
                <a:t>베인</a:t>
              </a:r>
              <a:r>
                <a:rPr lang="en-US" altLang="ko-KR" sz="1600" dirty="0">
                  <a:solidFill>
                    <a:srgbClr val="FFC000"/>
                  </a:solidFill>
                </a:rPr>
                <a:t>”</a:t>
              </a:r>
              <a:r>
                <a:rPr lang="ko-KR" altLang="en-US" sz="1600" dirty="0">
                  <a:solidFill>
                    <a:srgbClr val="FFC000"/>
                  </a:solidFill>
                </a:rPr>
                <a:t>도 없다</a:t>
              </a:r>
              <a:r>
                <a:rPr lang="en-US" altLang="ko-KR" sz="1600" dirty="0">
                  <a:solidFill>
                    <a:srgbClr val="FFC000"/>
                  </a:solidFill>
                </a:rPr>
                <a:t>.</a:t>
              </a:r>
              <a:endParaRPr lang="ko-KR" altLang="en-US" sz="1600" dirty="0">
                <a:solidFill>
                  <a:srgbClr val="FFC000"/>
                </a:solidFill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0C55B18-68F2-4DAC-B1FD-B133E5582607}"/>
              </a:ext>
            </a:extLst>
          </p:cNvPr>
          <p:cNvSpPr/>
          <p:nvPr/>
        </p:nvSpPr>
        <p:spPr bwMode="auto">
          <a:xfrm>
            <a:off x="4035685" y="2732038"/>
            <a:ext cx="288032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63A975-0454-4E9E-B65C-07DFAF56A3FE}"/>
              </a:ext>
            </a:extLst>
          </p:cNvPr>
          <p:cNvSpPr txBox="1"/>
          <p:nvPr/>
        </p:nvSpPr>
        <p:spPr>
          <a:xfrm>
            <a:off x="1510128" y="2082245"/>
            <a:ext cx="23887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Search(&amp;S[0], 0, “</a:t>
            </a:r>
            <a:r>
              <a:rPr lang="ko-KR" altLang="en-US" sz="1400" dirty="0">
                <a:solidFill>
                  <a:srgbClr val="FFC000"/>
                </a:solidFill>
              </a:rPr>
              <a:t>베인</a:t>
            </a:r>
            <a:r>
              <a:rPr lang="en-US" altLang="ko-KR" sz="1400" dirty="0">
                <a:solidFill>
                  <a:srgbClr val="FFC000"/>
                </a:solidFill>
              </a:rPr>
              <a:t>”){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    return(NULL);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}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A8BA573-B385-4617-A0B2-0EEBC6401059}"/>
              </a:ext>
            </a:extLst>
          </p:cNvPr>
          <p:cNvGrpSpPr/>
          <p:nvPr/>
        </p:nvGrpSpPr>
        <p:grpSpPr>
          <a:xfrm>
            <a:off x="683568" y="2492896"/>
            <a:ext cx="3759408" cy="578963"/>
            <a:chOff x="683568" y="4421567"/>
            <a:chExt cx="3759408" cy="57896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6913F21-2047-4F0E-9B81-13AA3677C779}"/>
                </a:ext>
              </a:extLst>
            </p:cNvPr>
            <p:cNvSpPr txBox="1"/>
            <p:nvPr/>
          </p:nvSpPr>
          <p:spPr>
            <a:xfrm>
              <a:off x="683568" y="4661976"/>
              <a:ext cx="28119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경우 </a:t>
              </a:r>
              <a:r>
                <a:rPr lang="en-US" altLang="ko-KR" sz="1600" dirty="0"/>
                <a:t>2. S</a:t>
              </a:r>
              <a:r>
                <a:rPr lang="ko-KR" altLang="en-US" sz="1600" dirty="0"/>
                <a:t>의 크기가 </a:t>
              </a:r>
              <a:r>
                <a:rPr lang="en-US" altLang="ko-KR" sz="1600" dirty="0"/>
                <a:t>1</a:t>
              </a:r>
              <a:r>
                <a:rPr lang="ko-KR" altLang="en-US" sz="1600" dirty="0"/>
                <a:t>인 경우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589BB14-301F-45B2-A871-644D8A5A5965}"/>
                </a:ext>
              </a:extLst>
            </p:cNvPr>
            <p:cNvSpPr txBox="1"/>
            <p:nvPr/>
          </p:nvSpPr>
          <p:spPr>
            <a:xfrm>
              <a:off x="3918473" y="442156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S[0]</a:t>
              </a:r>
              <a:endParaRPr lang="ko-KR" altLang="en-US" sz="12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44A610C-2B7E-4A7E-BB2E-8144B9A96E44}"/>
              </a:ext>
            </a:extLst>
          </p:cNvPr>
          <p:cNvSpPr txBox="1"/>
          <p:nvPr/>
        </p:nvSpPr>
        <p:spPr>
          <a:xfrm>
            <a:off x="1450255" y="4365104"/>
            <a:ext cx="3732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92D050"/>
                </a:solidFill>
              </a:rPr>
              <a:t>Search(&amp;S[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>
                <a:solidFill>
                  <a:srgbClr val="92D050"/>
                </a:solidFill>
              </a:rPr>
              <a:t>], </a:t>
            </a:r>
            <a:r>
              <a:rPr lang="en-US" altLang="ko-KR" sz="1400" dirty="0">
                <a:solidFill>
                  <a:srgbClr val="00B0F0"/>
                </a:solidFill>
              </a:rPr>
              <a:t>2</a:t>
            </a:r>
            <a:r>
              <a:rPr lang="en-US" altLang="ko-KR" sz="1400" dirty="0">
                <a:solidFill>
                  <a:srgbClr val="92D050"/>
                </a:solidFill>
              </a:rPr>
              <a:t>, “</a:t>
            </a:r>
            <a:r>
              <a:rPr lang="ko-KR" altLang="en-US" sz="1400" dirty="0">
                <a:solidFill>
                  <a:srgbClr val="92D050"/>
                </a:solidFill>
              </a:rPr>
              <a:t>베인</a:t>
            </a:r>
            <a:r>
              <a:rPr lang="en-US" altLang="ko-KR" sz="1400" dirty="0">
                <a:solidFill>
                  <a:srgbClr val="92D050"/>
                </a:solidFill>
              </a:rPr>
              <a:t>”){</a:t>
            </a:r>
          </a:p>
          <a:p>
            <a:r>
              <a:rPr lang="en-US" altLang="ko-KR" sz="1400" dirty="0">
                <a:solidFill>
                  <a:srgbClr val="92D050"/>
                </a:solidFill>
              </a:rPr>
              <a:t>      if(S[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>
                <a:solidFill>
                  <a:srgbClr val="92D050"/>
                </a:solidFill>
              </a:rPr>
              <a:t>]</a:t>
            </a:r>
            <a:r>
              <a:rPr lang="ko-KR" altLang="en-US" sz="1400" dirty="0">
                <a:solidFill>
                  <a:srgbClr val="92D050"/>
                </a:solidFill>
              </a:rPr>
              <a:t>의 값 </a:t>
            </a:r>
            <a:r>
              <a:rPr lang="en-US" altLang="ko-KR" sz="1400" dirty="0">
                <a:solidFill>
                  <a:srgbClr val="92D050"/>
                </a:solidFill>
              </a:rPr>
              <a:t>== “</a:t>
            </a:r>
            <a:r>
              <a:rPr lang="ko-KR" altLang="en-US" sz="1400" dirty="0">
                <a:solidFill>
                  <a:srgbClr val="92D050"/>
                </a:solidFill>
              </a:rPr>
              <a:t>베인</a:t>
            </a:r>
            <a:r>
              <a:rPr lang="en-US" altLang="ko-KR" sz="1400" dirty="0">
                <a:solidFill>
                  <a:srgbClr val="92D050"/>
                </a:solidFill>
              </a:rPr>
              <a:t>”) return(&amp;S[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>
                <a:solidFill>
                  <a:srgbClr val="92D050"/>
                </a:solidFill>
              </a:rPr>
              <a:t>]);</a:t>
            </a:r>
          </a:p>
          <a:p>
            <a:r>
              <a:rPr lang="en-US" altLang="ko-KR" sz="1400" dirty="0">
                <a:solidFill>
                  <a:srgbClr val="92D050"/>
                </a:solidFill>
              </a:rPr>
              <a:t>      else Search(&amp;S[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>
                <a:solidFill>
                  <a:srgbClr val="92D050"/>
                </a:solidFill>
              </a:rPr>
              <a:t>], </a:t>
            </a:r>
            <a:r>
              <a:rPr lang="en-US" altLang="ko-KR" sz="1400" dirty="0">
                <a:solidFill>
                  <a:srgbClr val="00B0F0"/>
                </a:solidFill>
              </a:rPr>
              <a:t>1</a:t>
            </a:r>
            <a:r>
              <a:rPr lang="en-US" altLang="ko-KR" sz="1400" dirty="0">
                <a:solidFill>
                  <a:srgbClr val="92D050"/>
                </a:solidFill>
              </a:rPr>
              <a:t>, “</a:t>
            </a:r>
            <a:r>
              <a:rPr lang="ko-KR" altLang="en-US" sz="1400" dirty="0">
                <a:solidFill>
                  <a:srgbClr val="92D050"/>
                </a:solidFill>
              </a:rPr>
              <a:t>베인</a:t>
            </a:r>
            <a:r>
              <a:rPr lang="en-US" altLang="ko-KR" sz="1400" dirty="0">
                <a:solidFill>
                  <a:srgbClr val="92D050"/>
                </a:solidFill>
              </a:rPr>
              <a:t>”);</a:t>
            </a:r>
          </a:p>
          <a:p>
            <a:r>
              <a:rPr lang="en-US" altLang="ko-KR" sz="1400" dirty="0">
                <a:solidFill>
                  <a:srgbClr val="92D050"/>
                </a:solidFill>
              </a:rPr>
              <a:t>}</a:t>
            </a:r>
            <a:endParaRPr lang="ko-KR" altLang="en-US" sz="1400" dirty="0">
              <a:solidFill>
                <a:srgbClr val="92D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0EE01E-5297-4FF0-A9B7-A899B38E63B0}"/>
              </a:ext>
            </a:extLst>
          </p:cNvPr>
          <p:cNvSpPr txBox="1"/>
          <p:nvPr/>
        </p:nvSpPr>
        <p:spPr>
          <a:xfrm>
            <a:off x="579349" y="1124744"/>
            <a:ext cx="818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Search(p, n, v){ /* p</a:t>
            </a:r>
            <a:r>
              <a:rPr lang="ko-KR" altLang="en-US" sz="1600" dirty="0"/>
              <a:t>의 위치에서부터 </a:t>
            </a:r>
            <a:r>
              <a:rPr lang="en-US" altLang="ko-KR" sz="1600" dirty="0"/>
              <a:t>n</a:t>
            </a:r>
            <a:r>
              <a:rPr lang="ko-KR" altLang="en-US" sz="1600" dirty="0"/>
              <a:t>개의 배열에서 </a:t>
            </a:r>
            <a:r>
              <a:rPr lang="en-US" altLang="ko-KR" sz="1600" dirty="0"/>
              <a:t>v</a:t>
            </a:r>
            <a:r>
              <a:rPr lang="ko-KR" altLang="en-US" sz="1600" dirty="0"/>
              <a:t>가 저장된 위치를 찾는 함수 </a:t>
            </a:r>
            <a:r>
              <a:rPr lang="en-US" altLang="ko-KR" sz="1600" dirty="0"/>
              <a:t>*/</a:t>
            </a:r>
          </a:p>
          <a:p>
            <a:endParaRPr lang="ko-KR" altLang="en-US" sz="16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52BCB9-8559-4BB2-AB3E-1D2BAC9BB4E2}"/>
              </a:ext>
            </a:extLst>
          </p:cNvPr>
          <p:cNvGrpSpPr/>
          <p:nvPr/>
        </p:nvGrpSpPr>
        <p:grpSpPr>
          <a:xfrm>
            <a:off x="713067" y="3789040"/>
            <a:ext cx="8358099" cy="572783"/>
            <a:chOff x="713067" y="4393597"/>
            <a:chExt cx="8358099" cy="572783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81D7608-BB87-4078-B16C-88D75E0A1EAA}"/>
                </a:ext>
              </a:extLst>
            </p:cNvPr>
            <p:cNvGrpSpPr/>
            <p:nvPr/>
          </p:nvGrpSpPr>
          <p:grpSpPr>
            <a:xfrm>
              <a:off x="713067" y="4393597"/>
              <a:ext cx="8358099" cy="572226"/>
              <a:chOff x="683568" y="4428304"/>
              <a:chExt cx="8358099" cy="57222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94BE80C-5B57-47A1-B0D5-A860F99EBDA8}"/>
                  </a:ext>
                </a:extLst>
              </p:cNvPr>
              <p:cNvSpPr txBox="1"/>
              <p:nvPr/>
            </p:nvSpPr>
            <p:spPr>
              <a:xfrm>
                <a:off x="683568" y="4661976"/>
                <a:ext cx="28119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경우 </a:t>
                </a:r>
                <a:r>
                  <a:rPr lang="en-US" altLang="ko-KR" sz="1600" dirty="0"/>
                  <a:t>3. S</a:t>
                </a:r>
                <a:r>
                  <a:rPr lang="ko-KR" altLang="en-US" sz="1600" dirty="0"/>
                  <a:t>의 크기가 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인 경우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4BAF52-C4C0-4F33-B322-1965E74F45B3}"/>
                  </a:ext>
                </a:extLst>
              </p:cNvPr>
              <p:cNvSpPr txBox="1"/>
              <p:nvPr/>
            </p:nvSpPr>
            <p:spPr>
              <a:xfrm>
                <a:off x="3688135" y="4428304"/>
                <a:ext cx="82266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/>
                  <a:t>S[0] S[1]</a:t>
                </a:r>
                <a:endParaRPr lang="ko-KR" altLang="en-US" sz="105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EFEFDD-40BC-4E09-97BC-09FEA65B8C94}"/>
                  </a:ext>
                </a:extLst>
              </p:cNvPr>
              <p:cNvSpPr txBox="1"/>
              <p:nvPr/>
            </p:nvSpPr>
            <p:spPr>
              <a:xfrm>
                <a:off x="4413477" y="4648725"/>
                <a:ext cx="46281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92D050"/>
                    </a:solidFill>
                  </a:rPr>
                  <a:t>S[0]</a:t>
                </a:r>
                <a:r>
                  <a:rPr lang="ko-KR" altLang="en-US" sz="1600" dirty="0">
                    <a:solidFill>
                      <a:srgbClr val="92D050"/>
                    </a:solidFill>
                  </a:rPr>
                  <a:t>에 있거나 아니면 </a:t>
                </a:r>
                <a:r>
                  <a:rPr lang="en-US" altLang="ko-KR" sz="1600" dirty="0">
                    <a:solidFill>
                      <a:srgbClr val="92D050"/>
                    </a:solidFill>
                  </a:rPr>
                  <a:t>Search(&amp;S[1], 1,“</a:t>
                </a:r>
                <a:r>
                  <a:rPr lang="ko-KR" altLang="en-US" sz="1600" dirty="0">
                    <a:solidFill>
                      <a:srgbClr val="92D050"/>
                    </a:solidFill>
                  </a:rPr>
                  <a:t>베인</a:t>
                </a:r>
                <a:r>
                  <a:rPr lang="en-US" altLang="ko-KR" sz="1600" dirty="0">
                    <a:solidFill>
                      <a:srgbClr val="92D050"/>
                    </a:solidFill>
                  </a:rPr>
                  <a:t>”)</a:t>
                </a:r>
                <a:endParaRPr lang="ko-KR" altLang="en-US" sz="16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DC33B2F-6DB7-4B2A-9DDA-0E3E28C3979E}"/>
                </a:ext>
              </a:extLst>
            </p:cNvPr>
            <p:cNvSpPr/>
            <p:nvPr/>
          </p:nvSpPr>
          <p:spPr bwMode="auto">
            <a:xfrm>
              <a:off x="3804612" y="46783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DE0062E-C747-4BE8-B593-50BC7232D3B9}"/>
                </a:ext>
              </a:extLst>
            </p:cNvPr>
            <p:cNvSpPr/>
            <p:nvPr/>
          </p:nvSpPr>
          <p:spPr bwMode="auto">
            <a:xfrm>
              <a:off x="4092644" y="4678348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1F37CDA-77D3-4272-AA73-4322ECDB2AD5}"/>
              </a:ext>
            </a:extLst>
          </p:cNvPr>
          <p:cNvSpPr txBox="1"/>
          <p:nvPr/>
        </p:nvSpPr>
        <p:spPr>
          <a:xfrm>
            <a:off x="1508876" y="3139142"/>
            <a:ext cx="3732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92D050"/>
                </a:solidFill>
              </a:rPr>
              <a:t>Search(&amp;S[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>
                <a:solidFill>
                  <a:srgbClr val="92D050"/>
                </a:solidFill>
              </a:rPr>
              <a:t>], 1, “</a:t>
            </a:r>
            <a:r>
              <a:rPr lang="ko-KR" altLang="en-US" sz="1400" dirty="0">
                <a:solidFill>
                  <a:srgbClr val="92D050"/>
                </a:solidFill>
              </a:rPr>
              <a:t>베인</a:t>
            </a:r>
            <a:r>
              <a:rPr lang="en-US" altLang="ko-KR" sz="1400" dirty="0">
                <a:solidFill>
                  <a:srgbClr val="92D050"/>
                </a:solidFill>
              </a:rPr>
              <a:t>”){</a:t>
            </a:r>
          </a:p>
          <a:p>
            <a:r>
              <a:rPr lang="en-US" altLang="ko-KR" sz="1400" dirty="0">
                <a:solidFill>
                  <a:srgbClr val="92D050"/>
                </a:solidFill>
              </a:rPr>
              <a:t>      if(S[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>
                <a:solidFill>
                  <a:srgbClr val="92D050"/>
                </a:solidFill>
              </a:rPr>
              <a:t>]</a:t>
            </a:r>
            <a:r>
              <a:rPr lang="ko-KR" altLang="en-US" sz="1400" dirty="0">
                <a:solidFill>
                  <a:srgbClr val="92D050"/>
                </a:solidFill>
              </a:rPr>
              <a:t>의 값 </a:t>
            </a:r>
            <a:r>
              <a:rPr lang="en-US" altLang="ko-KR" sz="1400" dirty="0">
                <a:solidFill>
                  <a:srgbClr val="92D050"/>
                </a:solidFill>
              </a:rPr>
              <a:t>== “</a:t>
            </a:r>
            <a:r>
              <a:rPr lang="ko-KR" altLang="en-US" sz="1400" dirty="0">
                <a:solidFill>
                  <a:srgbClr val="92D050"/>
                </a:solidFill>
              </a:rPr>
              <a:t>베인</a:t>
            </a:r>
            <a:r>
              <a:rPr lang="en-US" altLang="ko-KR" sz="1400" dirty="0">
                <a:solidFill>
                  <a:srgbClr val="92D050"/>
                </a:solidFill>
              </a:rPr>
              <a:t>”) return(&amp;S[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>
                <a:solidFill>
                  <a:srgbClr val="92D050"/>
                </a:solidFill>
              </a:rPr>
              <a:t>]);</a:t>
            </a:r>
          </a:p>
          <a:p>
            <a:r>
              <a:rPr lang="en-US" altLang="ko-KR" sz="1400" dirty="0">
                <a:solidFill>
                  <a:srgbClr val="92D050"/>
                </a:solidFill>
              </a:rPr>
              <a:t>      else Search(&amp;S[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>
                <a:solidFill>
                  <a:srgbClr val="92D050"/>
                </a:solidFill>
              </a:rPr>
              <a:t>], 0, “</a:t>
            </a:r>
            <a:r>
              <a:rPr lang="ko-KR" altLang="en-US" sz="1400" dirty="0">
                <a:solidFill>
                  <a:srgbClr val="92D050"/>
                </a:solidFill>
              </a:rPr>
              <a:t>베인</a:t>
            </a:r>
            <a:r>
              <a:rPr lang="en-US" altLang="ko-KR" sz="1400" dirty="0">
                <a:solidFill>
                  <a:srgbClr val="92D050"/>
                </a:solidFill>
              </a:rPr>
              <a:t>”);</a:t>
            </a:r>
          </a:p>
          <a:p>
            <a:r>
              <a:rPr lang="en-US" altLang="ko-KR" sz="1400" dirty="0">
                <a:solidFill>
                  <a:srgbClr val="92D050"/>
                </a:solidFill>
              </a:rPr>
              <a:t>}</a:t>
            </a:r>
            <a:endParaRPr lang="ko-KR" altLang="en-US" sz="1400" dirty="0">
              <a:solidFill>
                <a:srgbClr val="92D05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DFD003-AC26-44EF-B0EE-70056F7CFB89}"/>
              </a:ext>
            </a:extLst>
          </p:cNvPr>
          <p:cNvSpPr txBox="1"/>
          <p:nvPr/>
        </p:nvSpPr>
        <p:spPr>
          <a:xfrm>
            <a:off x="4411341" y="2673954"/>
            <a:ext cx="4705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92D050"/>
                </a:solidFill>
              </a:rPr>
              <a:t>S[0]</a:t>
            </a:r>
            <a:r>
              <a:rPr lang="ko-KR" altLang="en-US" sz="1600" dirty="0">
                <a:solidFill>
                  <a:srgbClr val="92D050"/>
                </a:solidFill>
              </a:rPr>
              <a:t>에 있거나 아니면 </a:t>
            </a:r>
            <a:r>
              <a:rPr lang="en-US" altLang="ko-KR" sz="1600" dirty="0">
                <a:solidFill>
                  <a:srgbClr val="92D050"/>
                </a:solidFill>
              </a:rPr>
              <a:t>Search(&amp;S[1], 0, “</a:t>
            </a:r>
            <a:r>
              <a:rPr lang="ko-KR" altLang="en-US" sz="1600" dirty="0">
                <a:solidFill>
                  <a:srgbClr val="92D050"/>
                </a:solidFill>
              </a:rPr>
              <a:t>베인</a:t>
            </a:r>
            <a:r>
              <a:rPr lang="en-US" altLang="ko-KR" sz="1600" dirty="0">
                <a:solidFill>
                  <a:srgbClr val="92D050"/>
                </a:solidFill>
              </a:rPr>
              <a:t>”)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287A7-3B82-401F-89C6-9230E059925E}"/>
              </a:ext>
            </a:extLst>
          </p:cNvPr>
          <p:cNvSpPr txBox="1"/>
          <p:nvPr/>
        </p:nvSpPr>
        <p:spPr>
          <a:xfrm>
            <a:off x="1420756" y="5661248"/>
            <a:ext cx="40142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92D050"/>
                </a:solidFill>
              </a:rPr>
              <a:t>Search(&amp;S[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92D050"/>
                </a:solidFill>
              </a:rPr>
              <a:t>], </a:t>
            </a:r>
            <a:r>
              <a:rPr lang="en-US" altLang="ko-KR" sz="1400" dirty="0">
                <a:solidFill>
                  <a:srgbClr val="00B0F0"/>
                </a:solidFill>
              </a:rPr>
              <a:t>N</a:t>
            </a:r>
            <a:r>
              <a:rPr lang="en-US" altLang="ko-KR" sz="1400" dirty="0">
                <a:solidFill>
                  <a:srgbClr val="92D050"/>
                </a:solidFill>
              </a:rPr>
              <a:t>, “</a:t>
            </a:r>
            <a:r>
              <a:rPr lang="ko-KR" altLang="en-US" sz="1400" dirty="0">
                <a:solidFill>
                  <a:srgbClr val="92D050"/>
                </a:solidFill>
              </a:rPr>
              <a:t>베인</a:t>
            </a:r>
            <a:r>
              <a:rPr lang="en-US" altLang="ko-KR" sz="1400" dirty="0">
                <a:solidFill>
                  <a:srgbClr val="92D050"/>
                </a:solidFill>
              </a:rPr>
              <a:t>”){</a:t>
            </a:r>
          </a:p>
          <a:p>
            <a:r>
              <a:rPr lang="en-US" altLang="ko-KR" sz="1400" dirty="0">
                <a:solidFill>
                  <a:srgbClr val="92D050"/>
                </a:solidFill>
              </a:rPr>
              <a:t>      if(N == 0) return(NULL);</a:t>
            </a:r>
          </a:p>
          <a:p>
            <a:r>
              <a:rPr lang="en-US" altLang="ko-KR" sz="1400" dirty="0">
                <a:solidFill>
                  <a:srgbClr val="92D050"/>
                </a:solidFill>
              </a:rPr>
              <a:t>      else if(S[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92D050"/>
                </a:solidFill>
              </a:rPr>
              <a:t>]</a:t>
            </a:r>
            <a:r>
              <a:rPr lang="ko-KR" altLang="en-US" sz="1400" dirty="0">
                <a:solidFill>
                  <a:srgbClr val="92D050"/>
                </a:solidFill>
              </a:rPr>
              <a:t>의 값 </a:t>
            </a:r>
            <a:r>
              <a:rPr lang="en-US" altLang="ko-KR" sz="1400" dirty="0">
                <a:solidFill>
                  <a:srgbClr val="92D050"/>
                </a:solidFill>
              </a:rPr>
              <a:t>== “</a:t>
            </a:r>
            <a:r>
              <a:rPr lang="ko-KR" altLang="en-US" sz="1400" dirty="0">
                <a:solidFill>
                  <a:srgbClr val="92D050"/>
                </a:solidFill>
              </a:rPr>
              <a:t>베인</a:t>
            </a:r>
            <a:r>
              <a:rPr lang="en-US" altLang="ko-KR" sz="1400" dirty="0">
                <a:solidFill>
                  <a:srgbClr val="92D050"/>
                </a:solidFill>
              </a:rPr>
              <a:t>”) return(&amp;S[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92D050"/>
                </a:solidFill>
              </a:rPr>
              <a:t>]);</a:t>
            </a:r>
          </a:p>
          <a:p>
            <a:r>
              <a:rPr lang="en-US" altLang="ko-KR" sz="1400" dirty="0">
                <a:solidFill>
                  <a:srgbClr val="92D050"/>
                </a:solidFill>
              </a:rPr>
              <a:t>             else Search(&amp;S[</a:t>
            </a:r>
            <a:r>
              <a:rPr lang="en-US" altLang="ko-KR" sz="1400" dirty="0">
                <a:solidFill>
                  <a:srgbClr val="FF0000"/>
                </a:solidFill>
              </a:rPr>
              <a:t>i+1</a:t>
            </a:r>
            <a:r>
              <a:rPr lang="en-US" altLang="ko-KR" sz="1400" dirty="0">
                <a:solidFill>
                  <a:srgbClr val="92D050"/>
                </a:solidFill>
              </a:rPr>
              <a:t>], </a:t>
            </a:r>
            <a:r>
              <a:rPr lang="en-US" altLang="ko-KR" sz="1400" dirty="0">
                <a:solidFill>
                  <a:srgbClr val="00B0F0"/>
                </a:solidFill>
              </a:rPr>
              <a:t>N-1</a:t>
            </a:r>
            <a:r>
              <a:rPr lang="en-US" altLang="ko-KR" sz="1400" dirty="0">
                <a:solidFill>
                  <a:srgbClr val="92D050"/>
                </a:solidFill>
              </a:rPr>
              <a:t>, “</a:t>
            </a:r>
            <a:r>
              <a:rPr lang="ko-KR" altLang="en-US" sz="1400" dirty="0">
                <a:solidFill>
                  <a:srgbClr val="92D050"/>
                </a:solidFill>
              </a:rPr>
              <a:t>베인</a:t>
            </a:r>
            <a:r>
              <a:rPr lang="en-US" altLang="ko-KR" sz="1400" dirty="0">
                <a:solidFill>
                  <a:srgbClr val="92D050"/>
                </a:solidFill>
              </a:rPr>
              <a:t>”);</a:t>
            </a:r>
          </a:p>
          <a:p>
            <a:r>
              <a:rPr lang="en-US" altLang="ko-KR" sz="1400" dirty="0">
                <a:solidFill>
                  <a:srgbClr val="92D050"/>
                </a:solidFill>
              </a:rPr>
              <a:t>}</a:t>
            </a:r>
            <a:endParaRPr lang="ko-KR" altLang="en-US" sz="1400" dirty="0">
              <a:solidFill>
                <a:srgbClr val="92D05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0087CD5-E61F-4D11-B46E-2F30E33EEBD9}"/>
              </a:ext>
            </a:extLst>
          </p:cNvPr>
          <p:cNvGrpSpPr/>
          <p:nvPr/>
        </p:nvGrpSpPr>
        <p:grpSpPr>
          <a:xfrm>
            <a:off x="683568" y="5153592"/>
            <a:ext cx="8266700" cy="522297"/>
            <a:chOff x="683568" y="5153592"/>
            <a:chExt cx="8266700" cy="522297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4982639-D331-4C06-997F-648C6E407409}"/>
                </a:ext>
              </a:extLst>
            </p:cNvPr>
            <p:cNvGrpSpPr/>
            <p:nvPr/>
          </p:nvGrpSpPr>
          <p:grpSpPr>
            <a:xfrm>
              <a:off x="683568" y="5153592"/>
              <a:ext cx="8266700" cy="522297"/>
              <a:chOff x="713067" y="4443526"/>
              <a:chExt cx="8266700" cy="522297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EC366557-A296-4B7D-88F6-F971B38586B6}"/>
                  </a:ext>
                </a:extLst>
              </p:cNvPr>
              <p:cNvGrpSpPr/>
              <p:nvPr/>
            </p:nvGrpSpPr>
            <p:grpSpPr>
              <a:xfrm>
                <a:off x="713067" y="4443526"/>
                <a:ext cx="8266700" cy="522297"/>
                <a:chOff x="683568" y="4478233"/>
                <a:chExt cx="8266700" cy="522297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2B3F6E7-6C35-4AB6-84E5-A39F4C0EF232}"/>
                    </a:ext>
                  </a:extLst>
                </p:cNvPr>
                <p:cNvSpPr txBox="1"/>
                <p:nvPr/>
              </p:nvSpPr>
              <p:spPr>
                <a:xfrm>
                  <a:off x="683568" y="4661976"/>
                  <a:ext cx="28376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/>
                    <a:t>경우 </a:t>
                  </a:r>
                  <a:r>
                    <a:rPr lang="en-US" altLang="ko-KR" sz="1600" dirty="0"/>
                    <a:t>4. S</a:t>
                  </a:r>
                  <a:r>
                    <a:rPr lang="ko-KR" altLang="en-US" sz="1600" dirty="0"/>
                    <a:t>의 크기가 </a:t>
                  </a:r>
                  <a:r>
                    <a:rPr lang="en-US" altLang="ko-KR" sz="1600" dirty="0"/>
                    <a:t>N</a:t>
                  </a:r>
                  <a:r>
                    <a:rPr lang="ko-KR" altLang="en-US" sz="1600" dirty="0"/>
                    <a:t>인 경우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FEDFF86-F52E-4425-9198-01B31EF70662}"/>
                    </a:ext>
                  </a:extLst>
                </p:cNvPr>
                <p:cNvSpPr txBox="1"/>
                <p:nvPr/>
              </p:nvSpPr>
              <p:spPr>
                <a:xfrm>
                  <a:off x="3422271" y="4478233"/>
                  <a:ext cx="149592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S[0]           S[N-1]</a:t>
                  </a:r>
                  <a:endParaRPr lang="ko-KR" altLang="en-US" sz="1050" dirty="0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500A4F4-2270-41E8-9DA8-9E99E8A641D1}"/>
                    </a:ext>
                  </a:extLst>
                </p:cNvPr>
                <p:cNvSpPr txBox="1"/>
                <p:nvPr/>
              </p:nvSpPr>
              <p:spPr>
                <a:xfrm>
                  <a:off x="4642679" y="4661243"/>
                  <a:ext cx="430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rgbClr val="92D050"/>
                      </a:solidFill>
                    </a:rPr>
                    <a:t>S[0]</a:t>
                  </a:r>
                  <a:r>
                    <a:rPr lang="ko-KR" altLang="en-US" sz="1400" dirty="0">
                      <a:solidFill>
                        <a:srgbClr val="92D050"/>
                      </a:solidFill>
                    </a:rPr>
                    <a:t>에 있거나 아니면 </a:t>
                  </a:r>
                  <a:r>
                    <a:rPr lang="en-US" altLang="ko-KR" sz="1400" dirty="0">
                      <a:solidFill>
                        <a:srgbClr val="92D050"/>
                      </a:solidFill>
                    </a:rPr>
                    <a:t>Search(&amp;S[1], N-1,“</a:t>
                  </a:r>
                  <a:r>
                    <a:rPr lang="ko-KR" altLang="en-US" sz="1400" dirty="0">
                      <a:solidFill>
                        <a:srgbClr val="92D050"/>
                      </a:solidFill>
                    </a:rPr>
                    <a:t>베인</a:t>
                  </a:r>
                  <a:r>
                    <a:rPr lang="en-US" altLang="ko-KR" sz="1400" dirty="0">
                      <a:solidFill>
                        <a:srgbClr val="92D050"/>
                      </a:solidFill>
                    </a:rPr>
                    <a:t>”)</a:t>
                  </a:r>
                  <a:endParaRPr lang="ko-KR" altLang="en-US" sz="1400" dirty="0">
                    <a:solidFill>
                      <a:srgbClr val="92D050"/>
                    </a:solidFill>
                  </a:endParaRPr>
                </a:p>
              </p:txBody>
            </p:sp>
          </p:grp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9FDD74D4-2973-4226-9286-0CA91689E93C}"/>
                  </a:ext>
                </a:extLst>
              </p:cNvPr>
              <p:cNvSpPr/>
              <p:nvPr/>
            </p:nvSpPr>
            <p:spPr bwMode="auto">
              <a:xfrm>
                <a:off x="3546079" y="4677791"/>
                <a:ext cx="288032" cy="288032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F6CACA0E-2F64-46B5-B42B-40960C35EEC7}"/>
                  </a:ext>
                </a:extLst>
              </p:cNvPr>
              <p:cNvSpPr/>
              <p:nvPr/>
            </p:nvSpPr>
            <p:spPr bwMode="auto">
              <a:xfrm>
                <a:off x="3834110" y="4677791"/>
                <a:ext cx="519105" cy="288032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F33B1B90-DD3C-43E2-ACBD-B739923560BB}"/>
                  </a:ext>
                </a:extLst>
              </p:cNvPr>
              <p:cNvSpPr/>
              <p:nvPr/>
            </p:nvSpPr>
            <p:spPr bwMode="auto">
              <a:xfrm>
                <a:off x="4358948" y="4677058"/>
                <a:ext cx="288032" cy="288032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0575C9C7-025C-4205-8102-FC4D082B6E8F}"/>
                </a:ext>
              </a:extLst>
            </p:cNvPr>
            <p:cNvSpPr/>
            <p:nvPr/>
          </p:nvSpPr>
          <p:spPr bwMode="auto">
            <a:xfrm>
              <a:off x="3955969" y="5491840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순서도: 연결자 81">
              <a:extLst>
                <a:ext uri="{FF2B5EF4-FFF2-40B4-BE49-F238E27FC236}">
                  <a16:creationId xmlns:a16="http://schemas.microsoft.com/office/drawing/2014/main" id="{5A8D770C-D93A-4719-B926-87F80A6E5E55}"/>
                </a:ext>
              </a:extLst>
            </p:cNvPr>
            <p:cNvSpPr/>
            <p:nvPr/>
          </p:nvSpPr>
          <p:spPr bwMode="auto">
            <a:xfrm>
              <a:off x="4039479" y="5491840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순서도: 연결자 82">
              <a:extLst>
                <a:ext uri="{FF2B5EF4-FFF2-40B4-BE49-F238E27FC236}">
                  <a16:creationId xmlns:a16="http://schemas.microsoft.com/office/drawing/2014/main" id="{BED29335-9E6E-4C41-A881-8790094DE30A}"/>
                </a:ext>
              </a:extLst>
            </p:cNvPr>
            <p:cNvSpPr/>
            <p:nvPr/>
          </p:nvSpPr>
          <p:spPr bwMode="auto">
            <a:xfrm>
              <a:off x="4124513" y="5491840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073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372"/>
    </mc:Choice>
    <mc:Fallback xmlns="">
      <p:transition spd="slow" advTm="7593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A0400-4AB1-4681-8483-291A6D7D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Insert_R</a:t>
            </a:r>
            <a:r>
              <a:rPr lang="en-US" altLang="ko-KR" dirty="0"/>
              <a:t>(</a:t>
            </a:r>
            <a:r>
              <a:rPr lang="ko-KR" altLang="en-US" dirty="0"/>
              <a:t>시작주소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 err="1"/>
              <a:t>넣을값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62CBF-D83A-431B-8F95-A5F487AC65C4}"/>
              </a:ext>
            </a:extLst>
          </p:cNvPr>
          <p:cNvSpPr txBox="1"/>
          <p:nvPr/>
        </p:nvSpPr>
        <p:spPr>
          <a:xfrm>
            <a:off x="411055" y="1527616"/>
            <a:ext cx="8717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Insert_R</a:t>
            </a:r>
            <a:r>
              <a:rPr lang="en-US" altLang="ko-KR" sz="1600" dirty="0"/>
              <a:t>(p, n, v){ /* p</a:t>
            </a:r>
            <a:r>
              <a:rPr lang="ko-KR" altLang="en-US" sz="1600" dirty="0"/>
              <a:t>의 위치에서부터 </a:t>
            </a:r>
            <a:r>
              <a:rPr lang="en-US" altLang="ko-KR" sz="1600" dirty="0"/>
              <a:t>n</a:t>
            </a:r>
            <a:r>
              <a:rPr lang="ko-KR" altLang="en-US" sz="1600" dirty="0"/>
              <a:t>개의 배열에서 빈 공간을 찾아 </a:t>
            </a:r>
            <a:r>
              <a:rPr lang="en-US" altLang="ko-KR" sz="1600" dirty="0"/>
              <a:t>v</a:t>
            </a:r>
            <a:r>
              <a:rPr lang="ko-KR" altLang="en-US" sz="1600" dirty="0"/>
              <a:t>를 저장하는 함수 </a:t>
            </a:r>
            <a:r>
              <a:rPr lang="en-US" altLang="ko-KR" sz="1600" dirty="0"/>
              <a:t>*/</a:t>
            </a:r>
          </a:p>
          <a:p>
            <a:endParaRPr lang="ko-KR" altLang="en-US" sz="16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6CC1FE6-AD35-418C-917A-0FFF6A764622}"/>
              </a:ext>
            </a:extLst>
          </p:cNvPr>
          <p:cNvGrpSpPr/>
          <p:nvPr/>
        </p:nvGrpSpPr>
        <p:grpSpPr>
          <a:xfrm>
            <a:off x="899592" y="1810074"/>
            <a:ext cx="7039757" cy="897125"/>
            <a:chOff x="412565" y="1955811"/>
            <a:chExt cx="7039757" cy="89712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B9FF855-EAC2-4B91-88EE-E67350EB893B}"/>
                </a:ext>
              </a:extLst>
            </p:cNvPr>
            <p:cNvSpPr/>
            <p:nvPr/>
          </p:nvSpPr>
          <p:spPr bwMode="auto">
            <a:xfrm>
              <a:off x="53955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BB1AD7-3412-4435-9F72-7BC24091FBBE}"/>
                </a:ext>
              </a:extLst>
            </p:cNvPr>
            <p:cNvSpPr/>
            <p:nvPr/>
          </p:nvSpPr>
          <p:spPr bwMode="auto">
            <a:xfrm>
              <a:off x="82758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F5B144-43A6-438C-9D98-1CADEC4C1D42}"/>
                </a:ext>
              </a:extLst>
            </p:cNvPr>
            <p:cNvSpPr/>
            <p:nvPr/>
          </p:nvSpPr>
          <p:spPr bwMode="auto">
            <a:xfrm>
              <a:off x="111561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731811-B0C5-4CAC-A170-5F2FD5953868}"/>
                </a:ext>
              </a:extLst>
            </p:cNvPr>
            <p:cNvSpPr/>
            <p:nvPr/>
          </p:nvSpPr>
          <p:spPr bwMode="auto">
            <a:xfrm>
              <a:off x="140364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FBDFA74-4C6F-4E31-8797-D37BB6890F81}"/>
                </a:ext>
              </a:extLst>
            </p:cNvPr>
            <p:cNvSpPr/>
            <p:nvPr/>
          </p:nvSpPr>
          <p:spPr bwMode="auto">
            <a:xfrm>
              <a:off x="169168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9E3E06E-774B-4E4C-87E0-9FC2BB0BEE66}"/>
                </a:ext>
              </a:extLst>
            </p:cNvPr>
            <p:cNvSpPr/>
            <p:nvPr/>
          </p:nvSpPr>
          <p:spPr bwMode="auto">
            <a:xfrm>
              <a:off x="197971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193A647-9780-44F8-AE1F-F6EC679B373C}"/>
                </a:ext>
              </a:extLst>
            </p:cNvPr>
            <p:cNvSpPr/>
            <p:nvPr/>
          </p:nvSpPr>
          <p:spPr bwMode="auto">
            <a:xfrm>
              <a:off x="226774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4FCBD01-B097-442E-89D0-3BA221C9361F}"/>
                </a:ext>
              </a:extLst>
            </p:cNvPr>
            <p:cNvSpPr/>
            <p:nvPr/>
          </p:nvSpPr>
          <p:spPr bwMode="auto">
            <a:xfrm>
              <a:off x="255577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9159872-2DFF-4865-8DF5-401967C797AE}"/>
                </a:ext>
              </a:extLst>
            </p:cNvPr>
            <p:cNvSpPr/>
            <p:nvPr/>
          </p:nvSpPr>
          <p:spPr bwMode="auto">
            <a:xfrm>
              <a:off x="284380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0D64CD6-0DA3-4B90-A811-997C1EA5FE2C}"/>
                </a:ext>
              </a:extLst>
            </p:cNvPr>
            <p:cNvSpPr/>
            <p:nvPr/>
          </p:nvSpPr>
          <p:spPr bwMode="auto">
            <a:xfrm>
              <a:off x="313184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41F4487-E2E4-4F42-B044-E2913490CFEB}"/>
                </a:ext>
              </a:extLst>
            </p:cNvPr>
            <p:cNvSpPr/>
            <p:nvPr/>
          </p:nvSpPr>
          <p:spPr bwMode="auto">
            <a:xfrm>
              <a:off x="341987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AA0FDBB-4441-4235-BA78-778932B65690}"/>
                </a:ext>
              </a:extLst>
            </p:cNvPr>
            <p:cNvSpPr/>
            <p:nvPr/>
          </p:nvSpPr>
          <p:spPr bwMode="auto">
            <a:xfrm>
              <a:off x="370790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9521C1F-804D-489F-ABDD-2E96AAAD92FA}"/>
                </a:ext>
              </a:extLst>
            </p:cNvPr>
            <p:cNvSpPr/>
            <p:nvPr/>
          </p:nvSpPr>
          <p:spPr bwMode="auto">
            <a:xfrm>
              <a:off x="399593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B3FB080-15D2-4CAC-A1F0-E9B65AEFAD54}"/>
                </a:ext>
              </a:extLst>
            </p:cNvPr>
            <p:cNvSpPr/>
            <p:nvPr/>
          </p:nvSpPr>
          <p:spPr bwMode="auto">
            <a:xfrm>
              <a:off x="428396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A9C93F4-3141-4861-A64E-E938EB316A70}"/>
                </a:ext>
              </a:extLst>
            </p:cNvPr>
            <p:cNvSpPr/>
            <p:nvPr/>
          </p:nvSpPr>
          <p:spPr bwMode="auto">
            <a:xfrm>
              <a:off x="457200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F0FFE10-9F7C-4452-80A2-1B1811006A4E}"/>
                </a:ext>
              </a:extLst>
            </p:cNvPr>
            <p:cNvSpPr/>
            <p:nvPr/>
          </p:nvSpPr>
          <p:spPr bwMode="auto">
            <a:xfrm>
              <a:off x="486003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A859C88-09DA-40B3-9B50-D4B5ECA04120}"/>
                </a:ext>
              </a:extLst>
            </p:cNvPr>
            <p:cNvSpPr/>
            <p:nvPr/>
          </p:nvSpPr>
          <p:spPr bwMode="auto">
            <a:xfrm>
              <a:off x="514806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5211950-B789-4E0A-AF66-CB67D4D89764}"/>
                </a:ext>
              </a:extLst>
            </p:cNvPr>
            <p:cNvSpPr/>
            <p:nvPr/>
          </p:nvSpPr>
          <p:spPr bwMode="auto">
            <a:xfrm>
              <a:off x="543609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308DC2-C8BA-41BF-907F-5E45D2D4B45A}"/>
                </a:ext>
              </a:extLst>
            </p:cNvPr>
            <p:cNvSpPr/>
            <p:nvPr/>
          </p:nvSpPr>
          <p:spPr bwMode="auto">
            <a:xfrm>
              <a:off x="572412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D64252B-0CCF-4BE4-B57D-D799E92FDC7D}"/>
                </a:ext>
              </a:extLst>
            </p:cNvPr>
            <p:cNvSpPr/>
            <p:nvPr/>
          </p:nvSpPr>
          <p:spPr bwMode="auto">
            <a:xfrm>
              <a:off x="601216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B634F5E-F2D6-4A9C-9581-B3E81A622071}"/>
                </a:ext>
              </a:extLst>
            </p:cNvPr>
            <p:cNvSpPr/>
            <p:nvPr/>
          </p:nvSpPr>
          <p:spPr bwMode="auto">
            <a:xfrm>
              <a:off x="630019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2A97EF3-0DA6-48D4-9F05-9312ADAB5188}"/>
                </a:ext>
              </a:extLst>
            </p:cNvPr>
            <p:cNvSpPr/>
            <p:nvPr/>
          </p:nvSpPr>
          <p:spPr bwMode="auto">
            <a:xfrm>
              <a:off x="658822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807A0E4-1821-4A94-AA64-EED1E1E1913B}"/>
                </a:ext>
              </a:extLst>
            </p:cNvPr>
            <p:cNvSpPr/>
            <p:nvPr/>
          </p:nvSpPr>
          <p:spPr bwMode="auto">
            <a:xfrm>
              <a:off x="687625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D029C5A-E272-482D-8100-73C2D98073A4}"/>
                </a:ext>
              </a:extLst>
            </p:cNvPr>
            <p:cNvSpPr/>
            <p:nvPr/>
          </p:nvSpPr>
          <p:spPr bwMode="auto">
            <a:xfrm>
              <a:off x="716428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C4F3F23-F6B2-4D74-A3B0-8C1A84046250}"/>
                </a:ext>
              </a:extLst>
            </p:cNvPr>
            <p:cNvCxnSpPr/>
            <p:nvPr/>
          </p:nvCxnSpPr>
          <p:spPr bwMode="auto">
            <a:xfrm>
              <a:off x="539552" y="2243843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C62CA8E-AD2D-4E44-A2B7-A1BEC3867629}"/>
                </a:ext>
              </a:extLst>
            </p:cNvPr>
            <p:cNvSpPr txBox="1"/>
            <p:nvPr/>
          </p:nvSpPr>
          <p:spPr>
            <a:xfrm>
              <a:off x="412565" y="1955811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endParaRPr lang="ko-KR" altLang="en-US" sz="1200" dirty="0"/>
            </a:p>
          </p:txBody>
        </p:sp>
        <p:sp>
          <p:nvSpPr>
            <p:cNvPr id="49" name="오른쪽 중괄호 48">
              <a:extLst>
                <a:ext uri="{FF2B5EF4-FFF2-40B4-BE49-F238E27FC236}">
                  <a16:creationId xmlns:a16="http://schemas.microsoft.com/office/drawing/2014/main" id="{8A3E5CC6-1D94-4310-AEBF-8B1197351AE9}"/>
                </a:ext>
              </a:extLst>
            </p:cNvPr>
            <p:cNvSpPr/>
            <p:nvPr/>
          </p:nvSpPr>
          <p:spPr bwMode="auto">
            <a:xfrm rot="16200000">
              <a:off x="3898933" y="-1045833"/>
              <a:ext cx="194009" cy="6912768"/>
            </a:xfrm>
            <a:prstGeom prst="rightBrace">
              <a:avLst>
                <a:gd name="adj1" fmla="val 89487"/>
                <a:gd name="adj2" fmla="val 5045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3767C83-411F-4444-8A1A-9FD0D8A0DA1A}"/>
                </a:ext>
              </a:extLst>
            </p:cNvPr>
            <p:cNvSpPr txBox="1"/>
            <p:nvPr/>
          </p:nvSpPr>
          <p:spPr>
            <a:xfrm>
              <a:off x="3868949" y="2036547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DF3EFB6-4CA2-4356-9D57-DDBCD777FE1A}"/>
              </a:ext>
            </a:extLst>
          </p:cNvPr>
          <p:cNvGrpSpPr/>
          <p:nvPr/>
        </p:nvGrpSpPr>
        <p:grpSpPr>
          <a:xfrm>
            <a:off x="1021239" y="2852936"/>
            <a:ext cx="6912770" cy="864096"/>
            <a:chOff x="539552" y="1988840"/>
            <a:chExt cx="6912770" cy="86409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117290E-470C-4830-970F-6956C360CAFA}"/>
                </a:ext>
              </a:extLst>
            </p:cNvPr>
            <p:cNvSpPr/>
            <p:nvPr/>
          </p:nvSpPr>
          <p:spPr bwMode="auto">
            <a:xfrm>
              <a:off x="53955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2A3BB01-421A-4EAB-966F-E8906F54139D}"/>
                </a:ext>
              </a:extLst>
            </p:cNvPr>
            <p:cNvSpPr/>
            <p:nvPr/>
          </p:nvSpPr>
          <p:spPr bwMode="auto">
            <a:xfrm>
              <a:off x="827584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7027F6F-04C2-44F4-BF3C-2892DDCCFC38}"/>
                </a:ext>
              </a:extLst>
            </p:cNvPr>
            <p:cNvSpPr/>
            <p:nvPr/>
          </p:nvSpPr>
          <p:spPr bwMode="auto">
            <a:xfrm>
              <a:off x="111561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D401440-F9C6-41C4-A90C-00A31CD6687C}"/>
                </a:ext>
              </a:extLst>
            </p:cNvPr>
            <p:cNvSpPr/>
            <p:nvPr/>
          </p:nvSpPr>
          <p:spPr bwMode="auto">
            <a:xfrm>
              <a:off x="140364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EAAD290-DB65-4E57-80CB-A174AA1768D6}"/>
                </a:ext>
              </a:extLst>
            </p:cNvPr>
            <p:cNvSpPr/>
            <p:nvPr/>
          </p:nvSpPr>
          <p:spPr bwMode="auto">
            <a:xfrm>
              <a:off x="169168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BFF1F15-51AA-4A5D-9FCB-A1ED1ADA5E52}"/>
                </a:ext>
              </a:extLst>
            </p:cNvPr>
            <p:cNvSpPr/>
            <p:nvPr/>
          </p:nvSpPr>
          <p:spPr bwMode="auto">
            <a:xfrm>
              <a:off x="197971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B860810-9BFD-49CE-B42D-2B951632B870}"/>
                </a:ext>
              </a:extLst>
            </p:cNvPr>
            <p:cNvSpPr/>
            <p:nvPr/>
          </p:nvSpPr>
          <p:spPr bwMode="auto">
            <a:xfrm>
              <a:off x="226774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794E0E-A776-4E60-A6A2-7EFA0D7ED581}"/>
                </a:ext>
              </a:extLst>
            </p:cNvPr>
            <p:cNvSpPr/>
            <p:nvPr/>
          </p:nvSpPr>
          <p:spPr bwMode="auto">
            <a:xfrm>
              <a:off x="255577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F523C9A-B134-463F-86F5-90554F66F98C}"/>
                </a:ext>
              </a:extLst>
            </p:cNvPr>
            <p:cNvSpPr/>
            <p:nvPr/>
          </p:nvSpPr>
          <p:spPr bwMode="auto">
            <a:xfrm>
              <a:off x="284380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157737F-DA3D-44D7-ADD6-4721842863C3}"/>
                </a:ext>
              </a:extLst>
            </p:cNvPr>
            <p:cNvSpPr/>
            <p:nvPr/>
          </p:nvSpPr>
          <p:spPr bwMode="auto">
            <a:xfrm>
              <a:off x="313184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C6E25DA-64E9-4273-A561-A96BCE9016B1}"/>
                </a:ext>
              </a:extLst>
            </p:cNvPr>
            <p:cNvSpPr/>
            <p:nvPr/>
          </p:nvSpPr>
          <p:spPr bwMode="auto">
            <a:xfrm>
              <a:off x="341987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9FCBD82-56F1-4A3D-8319-FE468562DE5C}"/>
                </a:ext>
              </a:extLst>
            </p:cNvPr>
            <p:cNvSpPr/>
            <p:nvPr/>
          </p:nvSpPr>
          <p:spPr bwMode="auto">
            <a:xfrm>
              <a:off x="370790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64492E0-FC1B-4A03-A51B-4DFBAF79FF9D}"/>
                </a:ext>
              </a:extLst>
            </p:cNvPr>
            <p:cNvSpPr/>
            <p:nvPr/>
          </p:nvSpPr>
          <p:spPr bwMode="auto">
            <a:xfrm>
              <a:off x="399593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9ECF3F4-37C8-4BE0-BD2A-D5972C1A80C0}"/>
                </a:ext>
              </a:extLst>
            </p:cNvPr>
            <p:cNvSpPr/>
            <p:nvPr/>
          </p:nvSpPr>
          <p:spPr bwMode="auto">
            <a:xfrm>
              <a:off x="428396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48A424E-49A2-4729-8A4F-B6B152A08A2B}"/>
                </a:ext>
              </a:extLst>
            </p:cNvPr>
            <p:cNvSpPr/>
            <p:nvPr/>
          </p:nvSpPr>
          <p:spPr bwMode="auto">
            <a:xfrm>
              <a:off x="457200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EB8D39-B9A0-48AF-AC81-26EFB35B7456}"/>
                </a:ext>
              </a:extLst>
            </p:cNvPr>
            <p:cNvSpPr/>
            <p:nvPr/>
          </p:nvSpPr>
          <p:spPr bwMode="auto">
            <a:xfrm>
              <a:off x="486003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352F8CE-3C99-45B4-8E0B-46BFF50E58E7}"/>
                </a:ext>
              </a:extLst>
            </p:cNvPr>
            <p:cNvSpPr/>
            <p:nvPr/>
          </p:nvSpPr>
          <p:spPr bwMode="auto">
            <a:xfrm>
              <a:off x="514806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5AB4283-299E-4F37-9F25-99838C404E81}"/>
                </a:ext>
              </a:extLst>
            </p:cNvPr>
            <p:cNvSpPr/>
            <p:nvPr/>
          </p:nvSpPr>
          <p:spPr bwMode="auto">
            <a:xfrm>
              <a:off x="543609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B273C6F-C110-4CD8-B484-77B1F647A6B3}"/>
                </a:ext>
              </a:extLst>
            </p:cNvPr>
            <p:cNvSpPr/>
            <p:nvPr/>
          </p:nvSpPr>
          <p:spPr bwMode="auto">
            <a:xfrm>
              <a:off x="572412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5F081977-C880-41A6-B951-BAFAB99106F1}"/>
                </a:ext>
              </a:extLst>
            </p:cNvPr>
            <p:cNvSpPr/>
            <p:nvPr/>
          </p:nvSpPr>
          <p:spPr bwMode="auto">
            <a:xfrm>
              <a:off x="601216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613AB98-0F4C-480E-9D15-FD9CAAA76A9E}"/>
                </a:ext>
              </a:extLst>
            </p:cNvPr>
            <p:cNvSpPr/>
            <p:nvPr/>
          </p:nvSpPr>
          <p:spPr bwMode="auto">
            <a:xfrm>
              <a:off x="630019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60E2DEA-6F96-4ACA-ACC1-E4673B4E38E0}"/>
                </a:ext>
              </a:extLst>
            </p:cNvPr>
            <p:cNvSpPr/>
            <p:nvPr/>
          </p:nvSpPr>
          <p:spPr bwMode="auto">
            <a:xfrm>
              <a:off x="658822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D680F19-A273-4C07-B64D-BBC26D9D76F3}"/>
                </a:ext>
              </a:extLst>
            </p:cNvPr>
            <p:cNvSpPr/>
            <p:nvPr/>
          </p:nvSpPr>
          <p:spPr bwMode="auto">
            <a:xfrm>
              <a:off x="687625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D2A356D-9D0A-4DE1-A98F-C809AABE0762}"/>
                </a:ext>
              </a:extLst>
            </p:cNvPr>
            <p:cNvSpPr/>
            <p:nvPr/>
          </p:nvSpPr>
          <p:spPr bwMode="auto">
            <a:xfrm>
              <a:off x="716428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5B6D3B5A-A0A7-44C0-879E-782E579F095A}"/>
                </a:ext>
              </a:extLst>
            </p:cNvPr>
            <p:cNvCxnSpPr/>
            <p:nvPr/>
          </p:nvCxnSpPr>
          <p:spPr bwMode="auto">
            <a:xfrm>
              <a:off x="827584" y="227687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8BD2F0E-BBDF-49E4-B42B-27B3E60BD86D}"/>
                </a:ext>
              </a:extLst>
            </p:cNvPr>
            <p:cNvSpPr txBox="1"/>
            <p:nvPr/>
          </p:nvSpPr>
          <p:spPr>
            <a:xfrm>
              <a:off x="700597" y="198884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endParaRPr lang="ko-KR" altLang="en-US" sz="1200" dirty="0"/>
            </a:p>
          </p:txBody>
        </p:sp>
        <p:sp>
          <p:nvSpPr>
            <p:cNvPr id="122" name="오른쪽 중괄호 121">
              <a:extLst>
                <a:ext uri="{FF2B5EF4-FFF2-40B4-BE49-F238E27FC236}">
                  <a16:creationId xmlns:a16="http://schemas.microsoft.com/office/drawing/2014/main" id="{AF3E6462-2383-4440-96DC-0CFF442CFB6A}"/>
                </a:ext>
              </a:extLst>
            </p:cNvPr>
            <p:cNvSpPr/>
            <p:nvPr/>
          </p:nvSpPr>
          <p:spPr bwMode="auto">
            <a:xfrm rot="16200000">
              <a:off x="4042949" y="-901817"/>
              <a:ext cx="194009" cy="6624736"/>
            </a:xfrm>
            <a:prstGeom prst="rightBrace">
              <a:avLst>
                <a:gd name="adj1" fmla="val 136307"/>
                <a:gd name="adj2" fmla="val 5045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7809F3A-633B-4F08-8CF1-1B814D262C26}"/>
                </a:ext>
              </a:extLst>
            </p:cNvPr>
            <p:cNvSpPr txBox="1"/>
            <p:nvPr/>
          </p:nvSpPr>
          <p:spPr>
            <a:xfrm>
              <a:off x="3924447" y="205131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n-1</a:t>
              </a:r>
              <a:endParaRPr lang="ko-KR" altLang="en-US" sz="1200" dirty="0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7C2965F-99B8-4E57-99BA-3930294976E7}"/>
              </a:ext>
            </a:extLst>
          </p:cNvPr>
          <p:cNvGrpSpPr/>
          <p:nvPr/>
        </p:nvGrpSpPr>
        <p:grpSpPr>
          <a:xfrm>
            <a:off x="1021238" y="3670717"/>
            <a:ext cx="6912770" cy="864096"/>
            <a:chOff x="539552" y="1988840"/>
            <a:chExt cx="6912770" cy="864096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C0132927-CADC-4886-B361-9A376F25D960}"/>
                </a:ext>
              </a:extLst>
            </p:cNvPr>
            <p:cNvSpPr/>
            <p:nvPr/>
          </p:nvSpPr>
          <p:spPr bwMode="auto">
            <a:xfrm>
              <a:off x="53955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12CC6F6-52DB-4C51-AF7E-1D657DD4C9FA}"/>
                </a:ext>
              </a:extLst>
            </p:cNvPr>
            <p:cNvSpPr/>
            <p:nvPr/>
          </p:nvSpPr>
          <p:spPr bwMode="auto">
            <a:xfrm>
              <a:off x="827584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0D62E17-9ACE-4B8B-AE93-02EA78D01889}"/>
                </a:ext>
              </a:extLst>
            </p:cNvPr>
            <p:cNvSpPr/>
            <p:nvPr/>
          </p:nvSpPr>
          <p:spPr bwMode="auto">
            <a:xfrm>
              <a:off x="1115616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895FCF0-2422-4554-8165-85D6DEBF8688}"/>
                </a:ext>
              </a:extLst>
            </p:cNvPr>
            <p:cNvSpPr/>
            <p:nvPr/>
          </p:nvSpPr>
          <p:spPr bwMode="auto">
            <a:xfrm>
              <a:off x="140364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C60AC9F-1A82-468A-9C8B-E9C87201BA78}"/>
                </a:ext>
              </a:extLst>
            </p:cNvPr>
            <p:cNvSpPr/>
            <p:nvPr/>
          </p:nvSpPr>
          <p:spPr bwMode="auto">
            <a:xfrm>
              <a:off x="169168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DAB6A7A-F76C-4173-86B2-74DBCDC5C9EA}"/>
                </a:ext>
              </a:extLst>
            </p:cNvPr>
            <p:cNvSpPr/>
            <p:nvPr/>
          </p:nvSpPr>
          <p:spPr bwMode="auto">
            <a:xfrm>
              <a:off x="197971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BD36F9D-CF49-4EDD-98C1-49116C28FFC0}"/>
                </a:ext>
              </a:extLst>
            </p:cNvPr>
            <p:cNvSpPr/>
            <p:nvPr/>
          </p:nvSpPr>
          <p:spPr bwMode="auto">
            <a:xfrm>
              <a:off x="226774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F45D251-B8A1-4FE8-BFCB-6BF1CFE508DD}"/>
                </a:ext>
              </a:extLst>
            </p:cNvPr>
            <p:cNvSpPr/>
            <p:nvPr/>
          </p:nvSpPr>
          <p:spPr bwMode="auto">
            <a:xfrm>
              <a:off x="255577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287DC3D-B720-4217-B5B1-01FDD41E9BC2}"/>
                </a:ext>
              </a:extLst>
            </p:cNvPr>
            <p:cNvSpPr/>
            <p:nvPr/>
          </p:nvSpPr>
          <p:spPr bwMode="auto">
            <a:xfrm>
              <a:off x="284380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61E02ACB-EBB7-4EA4-94C3-21AB0F4A62A1}"/>
                </a:ext>
              </a:extLst>
            </p:cNvPr>
            <p:cNvSpPr/>
            <p:nvPr/>
          </p:nvSpPr>
          <p:spPr bwMode="auto">
            <a:xfrm>
              <a:off x="313184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83F43B7-55E0-468F-B797-D9FEC95E0202}"/>
                </a:ext>
              </a:extLst>
            </p:cNvPr>
            <p:cNvSpPr/>
            <p:nvPr/>
          </p:nvSpPr>
          <p:spPr bwMode="auto">
            <a:xfrm>
              <a:off x="341987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282DFAC-3BDF-45C7-83EB-6128CB45CC98}"/>
                </a:ext>
              </a:extLst>
            </p:cNvPr>
            <p:cNvSpPr/>
            <p:nvPr/>
          </p:nvSpPr>
          <p:spPr bwMode="auto">
            <a:xfrm>
              <a:off x="370790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3997BB0-7B8E-48EB-B7B4-DF1AA01D8DED}"/>
                </a:ext>
              </a:extLst>
            </p:cNvPr>
            <p:cNvSpPr/>
            <p:nvPr/>
          </p:nvSpPr>
          <p:spPr bwMode="auto">
            <a:xfrm>
              <a:off x="399593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54BD328A-3D2F-4C9F-96D1-E3BF2FEAF44D}"/>
                </a:ext>
              </a:extLst>
            </p:cNvPr>
            <p:cNvSpPr/>
            <p:nvPr/>
          </p:nvSpPr>
          <p:spPr bwMode="auto">
            <a:xfrm>
              <a:off x="428396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8037361-522C-4643-96FF-03B6A498DD38}"/>
                </a:ext>
              </a:extLst>
            </p:cNvPr>
            <p:cNvSpPr/>
            <p:nvPr/>
          </p:nvSpPr>
          <p:spPr bwMode="auto">
            <a:xfrm>
              <a:off x="457200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5568A4D2-D53A-4A40-B186-630B5CAF14CB}"/>
                </a:ext>
              </a:extLst>
            </p:cNvPr>
            <p:cNvSpPr/>
            <p:nvPr/>
          </p:nvSpPr>
          <p:spPr bwMode="auto">
            <a:xfrm>
              <a:off x="486003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3935462B-FBA6-400E-9245-AC64329BA846}"/>
                </a:ext>
              </a:extLst>
            </p:cNvPr>
            <p:cNvSpPr/>
            <p:nvPr/>
          </p:nvSpPr>
          <p:spPr bwMode="auto">
            <a:xfrm>
              <a:off x="514806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C1B0231-ACFF-47FD-A0F0-F600AD3CDBAD}"/>
                </a:ext>
              </a:extLst>
            </p:cNvPr>
            <p:cNvSpPr/>
            <p:nvPr/>
          </p:nvSpPr>
          <p:spPr bwMode="auto">
            <a:xfrm>
              <a:off x="543609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16DC8066-D9FD-419F-858B-7D83C71B40E5}"/>
                </a:ext>
              </a:extLst>
            </p:cNvPr>
            <p:cNvSpPr/>
            <p:nvPr/>
          </p:nvSpPr>
          <p:spPr bwMode="auto">
            <a:xfrm>
              <a:off x="572412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7FB212C-04BD-4383-9303-71EDB4A6901C}"/>
                </a:ext>
              </a:extLst>
            </p:cNvPr>
            <p:cNvSpPr/>
            <p:nvPr/>
          </p:nvSpPr>
          <p:spPr bwMode="auto">
            <a:xfrm>
              <a:off x="601216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86F633A1-B18B-4C6D-B6EF-D26EF580A1AE}"/>
                </a:ext>
              </a:extLst>
            </p:cNvPr>
            <p:cNvSpPr/>
            <p:nvPr/>
          </p:nvSpPr>
          <p:spPr bwMode="auto">
            <a:xfrm>
              <a:off x="630019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76ED6DB-E07D-4B77-A8B3-E041C4EB4B10}"/>
                </a:ext>
              </a:extLst>
            </p:cNvPr>
            <p:cNvSpPr/>
            <p:nvPr/>
          </p:nvSpPr>
          <p:spPr bwMode="auto">
            <a:xfrm>
              <a:off x="658822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56E9D44-FE6E-406D-8786-38A970CBEF83}"/>
                </a:ext>
              </a:extLst>
            </p:cNvPr>
            <p:cNvSpPr/>
            <p:nvPr/>
          </p:nvSpPr>
          <p:spPr bwMode="auto">
            <a:xfrm>
              <a:off x="687625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2221298C-913C-4DD9-A4D3-6A2DB2AE56B3}"/>
                </a:ext>
              </a:extLst>
            </p:cNvPr>
            <p:cNvSpPr/>
            <p:nvPr/>
          </p:nvSpPr>
          <p:spPr bwMode="auto">
            <a:xfrm>
              <a:off x="716428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73071658-826A-43F9-B95A-87B28E6C9C38}"/>
                </a:ext>
              </a:extLst>
            </p:cNvPr>
            <p:cNvCxnSpPr/>
            <p:nvPr/>
          </p:nvCxnSpPr>
          <p:spPr bwMode="auto">
            <a:xfrm>
              <a:off x="1103783" y="227687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40EB7F3-786C-4B6F-9885-468A7CF072FE}"/>
                </a:ext>
              </a:extLst>
            </p:cNvPr>
            <p:cNvSpPr txBox="1"/>
            <p:nvPr/>
          </p:nvSpPr>
          <p:spPr>
            <a:xfrm>
              <a:off x="976796" y="198884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endParaRPr lang="ko-KR" altLang="en-US" sz="1200" dirty="0"/>
            </a:p>
          </p:txBody>
        </p:sp>
        <p:sp>
          <p:nvSpPr>
            <p:cNvPr id="151" name="오른쪽 중괄호 150">
              <a:extLst>
                <a:ext uri="{FF2B5EF4-FFF2-40B4-BE49-F238E27FC236}">
                  <a16:creationId xmlns:a16="http://schemas.microsoft.com/office/drawing/2014/main" id="{A155E471-8455-4CD1-B74F-1862ED112BBB}"/>
                </a:ext>
              </a:extLst>
            </p:cNvPr>
            <p:cNvSpPr/>
            <p:nvPr/>
          </p:nvSpPr>
          <p:spPr bwMode="auto">
            <a:xfrm rot="16200000">
              <a:off x="4186965" y="-757801"/>
              <a:ext cx="194009" cy="6336704"/>
            </a:xfrm>
            <a:prstGeom prst="rightBrace">
              <a:avLst>
                <a:gd name="adj1" fmla="val 136307"/>
                <a:gd name="adj2" fmla="val 5045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C0439E0-EBF7-4B10-B9FC-589930853784}"/>
                </a:ext>
              </a:extLst>
            </p:cNvPr>
            <p:cNvSpPr txBox="1"/>
            <p:nvPr/>
          </p:nvSpPr>
          <p:spPr>
            <a:xfrm>
              <a:off x="4139952" y="2056318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n-2</a:t>
              </a:r>
              <a:endParaRPr lang="ko-KR" altLang="en-US" sz="1200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C333F03F-A6D4-44B9-9E34-0B4DDAFAF1EB}"/>
              </a:ext>
            </a:extLst>
          </p:cNvPr>
          <p:cNvGrpSpPr/>
          <p:nvPr/>
        </p:nvGrpSpPr>
        <p:grpSpPr>
          <a:xfrm>
            <a:off x="1033737" y="4911568"/>
            <a:ext cx="6912770" cy="886141"/>
            <a:chOff x="539552" y="1968166"/>
            <a:chExt cx="6912770" cy="886141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A4641E51-DF55-4B75-8A2B-F984AB5E059B}"/>
                </a:ext>
              </a:extLst>
            </p:cNvPr>
            <p:cNvSpPr/>
            <p:nvPr/>
          </p:nvSpPr>
          <p:spPr bwMode="auto">
            <a:xfrm>
              <a:off x="53955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C2FD41A-DF7E-4BE8-84AB-E4CE0288BFF9}"/>
                </a:ext>
              </a:extLst>
            </p:cNvPr>
            <p:cNvSpPr/>
            <p:nvPr/>
          </p:nvSpPr>
          <p:spPr bwMode="auto">
            <a:xfrm>
              <a:off x="827584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EC18AFE-6BFB-44AF-88C0-16FF8AC59F03}"/>
                </a:ext>
              </a:extLst>
            </p:cNvPr>
            <p:cNvSpPr/>
            <p:nvPr/>
          </p:nvSpPr>
          <p:spPr bwMode="auto">
            <a:xfrm>
              <a:off x="1115616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414F9344-5125-4FC4-9E5B-F7C4C829ABBC}"/>
                </a:ext>
              </a:extLst>
            </p:cNvPr>
            <p:cNvSpPr/>
            <p:nvPr/>
          </p:nvSpPr>
          <p:spPr bwMode="auto">
            <a:xfrm>
              <a:off x="1403648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C84557B9-37B8-46A3-9C09-5ED91BBD120E}"/>
                </a:ext>
              </a:extLst>
            </p:cNvPr>
            <p:cNvSpPr/>
            <p:nvPr/>
          </p:nvSpPr>
          <p:spPr bwMode="auto">
            <a:xfrm>
              <a:off x="1691680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FFEDEAC-49B2-428D-9572-1B6EF5F796C0}"/>
                </a:ext>
              </a:extLst>
            </p:cNvPr>
            <p:cNvSpPr/>
            <p:nvPr/>
          </p:nvSpPr>
          <p:spPr bwMode="auto">
            <a:xfrm>
              <a:off x="1979712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FA7C340-EAAF-48CA-83C5-899B18410A7D}"/>
                </a:ext>
              </a:extLst>
            </p:cNvPr>
            <p:cNvSpPr/>
            <p:nvPr/>
          </p:nvSpPr>
          <p:spPr bwMode="auto">
            <a:xfrm>
              <a:off x="2267744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11AEE880-83CF-4421-ACB0-1AD9DB957568}"/>
                </a:ext>
              </a:extLst>
            </p:cNvPr>
            <p:cNvSpPr/>
            <p:nvPr/>
          </p:nvSpPr>
          <p:spPr bwMode="auto">
            <a:xfrm>
              <a:off x="2555776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24F29C19-8C09-4E88-9EBB-94B07B583847}"/>
                </a:ext>
              </a:extLst>
            </p:cNvPr>
            <p:cNvSpPr/>
            <p:nvPr/>
          </p:nvSpPr>
          <p:spPr bwMode="auto">
            <a:xfrm>
              <a:off x="2843808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DDBC53A4-761C-4B04-B956-0EB6CD80D55C}"/>
                </a:ext>
              </a:extLst>
            </p:cNvPr>
            <p:cNvSpPr/>
            <p:nvPr/>
          </p:nvSpPr>
          <p:spPr bwMode="auto">
            <a:xfrm>
              <a:off x="3131840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F997C219-26A9-4BCE-9D8B-F3C98DDCBFDD}"/>
                </a:ext>
              </a:extLst>
            </p:cNvPr>
            <p:cNvSpPr/>
            <p:nvPr/>
          </p:nvSpPr>
          <p:spPr bwMode="auto">
            <a:xfrm>
              <a:off x="3419872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0B0DB1F-9119-4809-A0A1-997B503C5ED4}"/>
                </a:ext>
              </a:extLst>
            </p:cNvPr>
            <p:cNvSpPr/>
            <p:nvPr/>
          </p:nvSpPr>
          <p:spPr bwMode="auto">
            <a:xfrm>
              <a:off x="3707904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CB04152A-4610-461C-A61C-654B1DDFE001}"/>
                </a:ext>
              </a:extLst>
            </p:cNvPr>
            <p:cNvSpPr/>
            <p:nvPr/>
          </p:nvSpPr>
          <p:spPr bwMode="auto">
            <a:xfrm>
              <a:off x="3995936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4375A129-8193-4750-B4BE-7A68B3A71D60}"/>
                </a:ext>
              </a:extLst>
            </p:cNvPr>
            <p:cNvSpPr/>
            <p:nvPr/>
          </p:nvSpPr>
          <p:spPr bwMode="auto">
            <a:xfrm>
              <a:off x="4283968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89715EE1-2FE3-4F01-9110-81865FEB8325}"/>
                </a:ext>
              </a:extLst>
            </p:cNvPr>
            <p:cNvSpPr/>
            <p:nvPr/>
          </p:nvSpPr>
          <p:spPr bwMode="auto">
            <a:xfrm>
              <a:off x="4572000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34FBA0F-456D-4393-B0B5-C293D41F0B26}"/>
                </a:ext>
              </a:extLst>
            </p:cNvPr>
            <p:cNvSpPr/>
            <p:nvPr/>
          </p:nvSpPr>
          <p:spPr bwMode="auto">
            <a:xfrm>
              <a:off x="486003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47C8F42-D163-4960-BD6C-B3010C632F66}"/>
                </a:ext>
              </a:extLst>
            </p:cNvPr>
            <p:cNvSpPr/>
            <p:nvPr/>
          </p:nvSpPr>
          <p:spPr bwMode="auto">
            <a:xfrm>
              <a:off x="5148064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E8C53780-5E93-492C-87A8-C49E2B60AEE7}"/>
                </a:ext>
              </a:extLst>
            </p:cNvPr>
            <p:cNvSpPr/>
            <p:nvPr/>
          </p:nvSpPr>
          <p:spPr bwMode="auto">
            <a:xfrm>
              <a:off x="5436096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55DC5F8F-F5EF-4B56-9F00-75E57FF3DBC3}"/>
                </a:ext>
              </a:extLst>
            </p:cNvPr>
            <p:cNvSpPr/>
            <p:nvPr/>
          </p:nvSpPr>
          <p:spPr bwMode="auto">
            <a:xfrm>
              <a:off x="5724128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C08BCFB-CF38-4180-8B0C-7524C2FE0FC2}"/>
                </a:ext>
              </a:extLst>
            </p:cNvPr>
            <p:cNvSpPr/>
            <p:nvPr/>
          </p:nvSpPr>
          <p:spPr bwMode="auto">
            <a:xfrm>
              <a:off x="6012160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23FEA1C8-2B05-4AFA-A20B-706067EE9AE5}"/>
                </a:ext>
              </a:extLst>
            </p:cNvPr>
            <p:cNvSpPr/>
            <p:nvPr/>
          </p:nvSpPr>
          <p:spPr bwMode="auto">
            <a:xfrm>
              <a:off x="630019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50DB70D5-7CCF-40AF-AE3B-A7A7A7F8F406}"/>
                </a:ext>
              </a:extLst>
            </p:cNvPr>
            <p:cNvSpPr/>
            <p:nvPr/>
          </p:nvSpPr>
          <p:spPr bwMode="auto">
            <a:xfrm>
              <a:off x="6588224" y="256599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CAFBFBA-2D77-4B2B-B69C-021EF71E90B2}"/>
                </a:ext>
              </a:extLst>
            </p:cNvPr>
            <p:cNvSpPr/>
            <p:nvPr/>
          </p:nvSpPr>
          <p:spPr bwMode="auto">
            <a:xfrm>
              <a:off x="6876256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62D9A4E8-5297-4A22-92DC-06C58FEE1329}"/>
                </a:ext>
              </a:extLst>
            </p:cNvPr>
            <p:cNvSpPr/>
            <p:nvPr/>
          </p:nvSpPr>
          <p:spPr bwMode="auto">
            <a:xfrm>
              <a:off x="716428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6530D83D-6450-467C-826D-828AF02C5E93}"/>
                </a:ext>
              </a:extLst>
            </p:cNvPr>
            <p:cNvCxnSpPr/>
            <p:nvPr/>
          </p:nvCxnSpPr>
          <p:spPr bwMode="auto">
            <a:xfrm>
              <a:off x="6872320" y="225619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87E17DC-68FD-4CCE-AF4A-69D718255934}"/>
                </a:ext>
              </a:extLst>
            </p:cNvPr>
            <p:cNvSpPr txBox="1"/>
            <p:nvPr/>
          </p:nvSpPr>
          <p:spPr>
            <a:xfrm>
              <a:off x="6745333" y="196816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endParaRPr lang="ko-KR" altLang="en-US" sz="1200" dirty="0"/>
            </a:p>
          </p:txBody>
        </p:sp>
        <p:sp>
          <p:nvSpPr>
            <p:cNvPr id="180" name="오른쪽 중괄호 179">
              <a:extLst>
                <a:ext uri="{FF2B5EF4-FFF2-40B4-BE49-F238E27FC236}">
                  <a16:creationId xmlns:a16="http://schemas.microsoft.com/office/drawing/2014/main" id="{6EFE92DA-42E8-45F9-8ED6-D726A4B40AD5}"/>
                </a:ext>
              </a:extLst>
            </p:cNvPr>
            <p:cNvSpPr/>
            <p:nvPr/>
          </p:nvSpPr>
          <p:spPr bwMode="auto">
            <a:xfrm rot="16200000">
              <a:off x="7067285" y="2122519"/>
              <a:ext cx="194009" cy="576064"/>
            </a:xfrm>
            <a:prstGeom prst="rightBrace">
              <a:avLst>
                <a:gd name="adj1" fmla="val 136307"/>
                <a:gd name="adj2" fmla="val 5045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D5193FD-C285-4DEE-9EDA-F35172C46276}"/>
                </a:ext>
              </a:extLst>
            </p:cNvPr>
            <p:cNvSpPr txBox="1"/>
            <p:nvPr/>
          </p:nvSpPr>
          <p:spPr>
            <a:xfrm>
              <a:off x="7022973" y="208102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45A6BE47-72A2-45BD-9210-538266C40A7B}"/>
              </a:ext>
            </a:extLst>
          </p:cNvPr>
          <p:cNvGrpSpPr/>
          <p:nvPr/>
        </p:nvGrpSpPr>
        <p:grpSpPr>
          <a:xfrm>
            <a:off x="1052683" y="5834743"/>
            <a:ext cx="6912770" cy="875108"/>
            <a:chOff x="539552" y="1979199"/>
            <a:chExt cx="6912770" cy="875108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F6B757B-9294-4120-9AC8-19347F56B292}"/>
                </a:ext>
              </a:extLst>
            </p:cNvPr>
            <p:cNvSpPr/>
            <p:nvPr/>
          </p:nvSpPr>
          <p:spPr bwMode="auto">
            <a:xfrm>
              <a:off x="53955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D7B0EC33-447F-4465-BDBB-15DDE54D111F}"/>
                </a:ext>
              </a:extLst>
            </p:cNvPr>
            <p:cNvSpPr/>
            <p:nvPr/>
          </p:nvSpPr>
          <p:spPr bwMode="auto">
            <a:xfrm>
              <a:off x="827584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36CD1964-C811-4805-9C39-3EE47F85F4FD}"/>
                </a:ext>
              </a:extLst>
            </p:cNvPr>
            <p:cNvSpPr/>
            <p:nvPr/>
          </p:nvSpPr>
          <p:spPr bwMode="auto">
            <a:xfrm>
              <a:off x="1115616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F6CAB995-BB25-4EF8-A2D8-688D4E698544}"/>
                </a:ext>
              </a:extLst>
            </p:cNvPr>
            <p:cNvSpPr/>
            <p:nvPr/>
          </p:nvSpPr>
          <p:spPr bwMode="auto">
            <a:xfrm>
              <a:off x="1403648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414DB07-23FF-479B-9336-56A44FC1B67C}"/>
                </a:ext>
              </a:extLst>
            </p:cNvPr>
            <p:cNvSpPr/>
            <p:nvPr/>
          </p:nvSpPr>
          <p:spPr bwMode="auto">
            <a:xfrm>
              <a:off x="1691680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ADE0191D-9279-4EDA-81E1-B5E4B5603410}"/>
                </a:ext>
              </a:extLst>
            </p:cNvPr>
            <p:cNvSpPr/>
            <p:nvPr/>
          </p:nvSpPr>
          <p:spPr bwMode="auto">
            <a:xfrm>
              <a:off x="1979712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047D657-E84D-4461-84A4-B614616E241E}"/>
                </a:ext>
              </a:extLst>
            </p:cNvPr>
            <p:cNvSpPr/>
            <p:nvPr/>
          </p:nvSpPr>
          <p:spPr bwMode="auto">
            <a:xfrm>
              <a:off x="2267744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742D41B5-0CEA-429A-B080-2A1E060622C7}"/>
                </a:ext>
              </a:extLst>
            </p:cNvPr>
            <p:cNvSpPr/>
            <p:nvPr/>
          </p:nvSpPr>
          <p:spPr bwMode="auto">
            <a:xfrm>
              <a:off x="2555776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C9608BA3-9862-420D-9CE6-DBDECED93A98}"/>
                </a:ext>
              </a:extLst>
            </p:cNvPr>
            <p:cNvSpPr/>
            <p:nvPr/>
          </p:nvSpPr>
          <p:spPr bwMode="auto">
            <a:xfrm>
              <a:off x="2843808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1F2B4954-3D3A-4E4D-A7F1-5BEA2AD89E3B}"/>
                </a:ext>
              </a:extLst>
            </p:cNvPr>
            <p:cNvSpPr/>
            <p:nvPr/>
          </p:nvSpPr>
          <p:spPr bwMode="auto">
            <a:xfrm>
              <a:off x="3131840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DF1B1B99-C34E-459F-8B60-DF263CC7BE7E}"/>
                </a:ext>
              </a:extLst>
            </p:cNvPr>
            <p:cNvSpPr/>
            <p:nvPr/>
          </p:nvSpPr>
          <p:spPr bwMode="auto">
            <a:xfrm>
              <a:off x="3419872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3E813FAD-2512-4C43-AEF0-161A96270C50}"/>
                </a:ext>
              </a:extLst>
            </p:cNvPr>
            <p:cNvSpPr/>
            <p:nvPr/>
          </p:nvSpPr>
          <p:spPr bwMode="auto">
            <a:xfrm>
              <a:off x="3707904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EA0999D-8CDA-4791-B003-D9E8B79B9184}"/>
                </a:ext>
              </a:extLst>
            </p:cNvPr>
            <p:cNvSpPr/>
            <p:nvPr/>
          </p:nvSpPr>
          <p:spPr bwMode="auto">
            <a:xfrm>
              <a:off x="3995936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4F487D1-C948-4FA1-9C8B-84CD6CB15F45}"/>
                </a:ext>
              </a:extLst>
            </p:cNvPr>
            <p:cNvSpPr/>
            <p:nvPr/>
          </p:nvSpPr>
          <p:spPr bwMode="auto">
            <a:xfrm>
              <a:off x="4283968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6080F98-2B48-4FF0-AA7F-AF1617A6B098}"/>
                </a:ext>
              </a:extLst>
            </p:cNvPr>
            <p:cNvSpPr/>
            <p:nvPr/>
          </p:nvSpPr>
          <p:spPr bwMode="auto">
            <a:xfrm>
              <a:off x="4572000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895BFFA8-3161-498B-A571-24B51F488C88}"/>
                </a:ext>
              </a:extLst>
            </p:cNvPr>
            <p:cNvSpPr/>
            <p:nvPr/>
          </p:nvSpPr>
          <p:spPr bwMode="auto">
            <a:xfrm>
              <a:off x="486003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D93265C9-1CE8-4786-862C-9BC278B8052E}"/>
                </a:ext>
              </a:extLst>
            </p:cNvPr>
            <p:cNvSpPr/>
            <p:nvPr/>
          </p:nvSpPr>
          <p:spPr bwMode="auto">
            <a:xfrm>
              <a:off x="5148064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3E82DAC5-D5C4-4E19-956E-4596BA49DD90}"/>
                </a:ext>
              </a:extLst>
            </p:cNvPr>
            <p:cNvSpPr/>
            <p:nvPr/>
          </p:nvSpPr>
          <p:spPr bwMode="auto">
            <a:xfrm>
              <a:off x="5436096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A033C2DD-970D-4521-88C8-1189035FED5B}"/>
                </a:ext>
              </a:extLst>
            </p:cNvPr>
            <p:cNvSpPr/>
            <p:nvPr/>
          </p:nvSpPr>
          <p:spPr bwMode="auto">
            <a:xfrm>
              <a:off x="5724128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1F0B29CF-D891-4062-97F4-F45500BEDFA2}"/>
                </a:ext>
              </a:extLst>
            </p:cNvPr>
            <p:cNvSpPr/>
            <p:nvPr/>
          </p:nvSpPr>
          <p:spPr bwMode="auto">
            <a:xfrm>
              <a:off x="6012160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4FD1415A-7797-41F5-88A1-D1153AB2A938}"/>
                </a:ext>
              </a:extLst>
            </p:cNvPr>
            <p:cNvSpPr/>
            <p:nvPr/>
          </p:nvSpPr>
          <p:spPr bwMode="auto">
            <a:xfrm>
              <a:off x="630019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A202173E-9AE6-4788-A15A-9EE420DDDDA6}"/>
                </a:ext>
              </a:extLst>
            </p:cNvPr>
            <p:cNvSpPr/>
            <p:nvPr/>
          </p:nvSpPr>
          <p:spPr bwMode="auto">
            <a:xfrm>
              <a:off x="6588224" y="256599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976B43B9-C57C-4DDF-B8E3-83FFDD0C3DD1}"/>
                </a:ext>
              </a:extLst>
            </p:cNvPr>
            <p:cNvSpPr/>
            <p:nvPr/>
          </p:nvSpPr>
          <p:spPr bwMode="auto">
            <a:xfrm>
              <a:off x="6876256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C498B7D3-4580-4050-BD7C-CD9D849A955B}"/>
                </a:ext>
              </a:extLst>
            </p:cNvPr>
            <p:cNvSpPr/>
            <p:nvPr/>
          </p:nvSpPr>
          <p:spPr bwMode="auto">
            <a:xfrm>
              <a:off x="7164288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FD3BAD9B-3BE5-4700-B904-ADA737AFCC6D}"/>
                </a:ext>
              </a:extLst>
            </p:cNvPr>
            <p:cNvCxnSpPr/>
            <p:nvPr/>
          </p:nvCxnSpPr>
          <p:spPr bwMode="auto">
            <a:xfrm>
              <a:off x="7146783" y="2267231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0DBA5A1-48E1-4D44-B198-DE5A12C48D3C}"/>
                </a:ext>
              </a:extLst>
            </p:cNvPr>
            <p:cNvSpPr txBox="1"/>
            <p:nvPr/>
          </p:nvSpPr>
          <p:spPr>
            <a:xfrm>
              <a:off x="7019796" y="1979199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endParaRPr lang="ko-KR" altLang="en-US" sz="1200" dirty="0"/>
            </a:p>
          </p:txBody>
        </p:sp>
        <p:sp>
          <p:nvSpPr>
            <p:cNvPr id="209" name="오른쪽 중괄호 208">
              <a:extLst>
                <a:ext uri="{FF2B5EF4-FFF2-40B4-BE49-F238E27FC236}">
                  <a16:creationId xmlns:a16="http://schemas.microsoft.com/office/drawing/2014/main" id="{497CA8BB-BE5E-497C-B730-A48E5E19394D}"/>
                </a:ext>
              </a:extLst>
            </p:cNvPr>
            <p:cNvSpPr/>
            <p:nvPr/>
          </p:nvSpPr>
          <p:spPr bwMode="auto">
            <a:xfrm rot="16200000">
              <a:off x="7201828" y="2257062"/>
              <a:ext cx="194009" cy="306978"/>
            </a:xfrm>
            <a:prstGeom prst="rightBrace">
              <a:avLst>
                <a:gd name="adj1" fmla="val 136307"/>
                <a:gd name="adj2" fmla="val 5045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741A71F-807D-423D-AE2F-659D6DAB8601}"/>
                </a:ext>
              </a:extLst>
            </p:cNvPr>
            <p:cNvSpPr txBox="1"/>
            <p:nvPr/>
          </p:nvSpPr>
          <p:spPr>
            <a:xfrm>
              <a:off x="7171888" y="2080685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</p:grp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A09A009C-1DDE-4F07-B64E-506DDFD3C428}"/>
              </a:ext>
            </a:extLst>
          </p:cNvPr>
          <p:cNvSpPr/>
          <p:nvPr/>
        </p:nvSpPr>
        <p:spPr bwMode="auto">
          <a:xfrm>
            <a:off x="4477622" y="4725144"/>
            <a:ext cx="94378" cy="8806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1" name="순서도: 연결자 210">
            <a:extLst>
              <a:ext uri="{FF2B5EF4-FFF2-40B4-BE49-F238E27FC236}">
                <a16:creationId xmlns:a16="http://schemas.microsoft.com/office/drawing/2014/main" id="{3F359223-515C-4EB3-A503-21A51CD5A072}"/>
              </a:ext>
            </a:extLst>
          </p:cNvPr>
          <p:cNvSpPr/>
          <p:nvPr/>
        </p:nvSpPr>
        <p:spPr bwMode="auto">
          <a:xfrm>
            <a:off x="4477622" y="4884052"/>
            <a:ext cx="94378" cy="8806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2" name="순서도: 연결자 211">
            <a:extLst>
              <a:ext uri="{FF2B5EF4-FFF2-40B4-BE49-F238E27FC236}">
                <a16:creationId xmlns:a16="http://schemas.microsoft.com/office/drawing/2014/main" id="{78DF5E97-416C-4A71-A008-34C9126D98EB}"/>
              </a:ext>
            </a:extLst>
          </p:cNvPr>
          <p:cNvSpPr/>
          <p:nvPr/>
        </p:nvSpPr>
        <p:spPr bwMode="auto">
          <a:xfrm>
            <a:off x="4477622" y="5042960"/>
            <a:ext cx="94378" cy="8806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56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065"/>
    </mc:Choice>
    <mc:Fallback xmlns="">
      <p:transition spd="slow" advTm="2050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1" grpId="0" animBg="1"/>
      <p:bldP spid="2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A0400-4AB1-4681-8483-291A6D7D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Delete_R</a:t>
            </a:r>
            <a:r>
              <a:rPr lang="en-US" altLang="ko-KR" dirty="0"/>
              <a:t>(</a:t>
            </a:r>
            <a:r>
              <a:rPr lang="ko-KR" altLang="en-US" dirty="0"/>
              <a:t>시작주소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 err="1"/>
              <a:t>삭제할값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62CBF-D83A-431B-8F95-A5F487AC65C4}"/>
              </a:ext>
            </a:extLst>
          </p:cNvPr>
          <p:cNvSpPr txBox="1"/>
          <p:nvPr/>
        </p:nvSpPr>
        <p:spPr>
          <a:xfrm>
            <a:off x="683568" y="1527616"/>
            <a:ext cx="783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Delete_R</a:t>
            </a:r>
            <a:r>
              <a:rPr lang="en-US" altLang="ko-KR" sz="1600" dirty="0"/>
              <a:t>(p, n, v){ /* p</a:t>
            </a:r>
            <a:r>
              <a:rPr lang="ko-KR" altLang="en-US" sz="1600" dirty="0"/>
              <a:t>의 위치에서부터 </a:t>
            </a:r>
            <a:r>
              <a:rPr lang="en-US" altLang="ko-KR" sz="1600" dirty="0"/>
              <a:t>n</a:t>
            </a:r>
            <a:r>
              <a:rPr lang="ko-KR" altLang="en-US" sz="1600" dirty="0"/>
              <a:t>개의 배열에서 </a:t>
            </a:r>
            <a:r>
              <a:rPr lang="en-US" altLang="ko-KR" sz="1600" dirty="0"/>
              <a:t>v</a:t>
            </a:r>
            <a:r>
              <a:rPr lang="ko-KR" altLang="en-US" sz="1600" dirty="0"/>
              <a:t>를 찾아 삭제하는 함수 </a:t>
            </a:r>
            <a:r>
              <a:rPr lang="en-US" altLang="ko-KR" sz="1600" dirty="0"/>
              <a:t>*/</a:t>
            </a:r>
          </a:p>
          <a:p>
            <a:endParaRPr lang="ko-KR" altLang="en-US" sz="16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6CC1FE6-AD35-418C-917A-0FFF6A764622}"/>
              </a:ext>
            </a:extLst>
          </p:cNvPr>
          <p:cNvGrpSpPr/>
          <p:nvPr/>
        </p:nvGrpSpPr>
        <p:grpSpPr>
          <a:xfrm>
            <a:off x="899592" y="1810074"/>
            <a:ext cx="7039757" cy="897125"/>
            <a:chOff x="412565" y="1955811"/>
            <a:chExt cx="7039757" cy="89712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B9FF855-EAC2-4B91-88EE-E67350EB893B}"/>
                </a:ext>
              </a:extLst>
            </p:cNvPr>
            <p:cNvSpPr/>
            <p:nvPr/>
          </p:nvSpPr>
          <p:spPr bwMode="auto">
            <a:xfrm>
              <a:off x="53955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BB1AD7-3412-4435-9F72-7BC24091FBBE}"/>
                </a:ext>
              </a:extLst>
            </p:cNvPr>
            <p:cNvSpPr/>
            <p:nvPr/>
          </p:nvSpPr>
          <p:spPr bwMode="auto">
            <a:xfrm>
              <a:off x="82758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F5B144-43A6-438C-9D98-1CADEC4C1D42}"/>
                </a:ext>
              </a:extLst>
            </p:cNvPr>
            <p:cNvSpPr/>
            <p:nvPr/>
          </p:nvSpPr>
          <p:spPr bwMode="auto">
            <a:xfrm>
              <a:off x="111561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731811-B0C5-4CAC-A170-5F2FD5953868}"/>
                </a:ext>
              </a:extLst>
            </p:cNvPr>
            <p:cNvSpPr/>
            <p:nvPr/>
          </p:nvSpPr>
          <p:spPr bwMode="auto">
            <a:xfrm>
              <a:off x="140364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FBDFA74-4C6F-4E31-8797-D37BB6890F81}"/>
                </a:ext>
              </a:extLst>
            </p:cNvPr>
            <p:cNvSpPr/>
            <p:nvPr/>
          </p:nvSpPr>
          <p:spPr bwMode="auto">
            <a:xfrm>
              <a:off x="169168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9E3E06E-774B-4E4C-87E0-9FC2BB0BEE66}"/>
                </a:ext>
              </a:extLst>
            </p:cNvPr>
            <p:cNvSpPr/>
            <p:nvPr/>
          </p:nvSpPr>
          <p:spPr bwMode="auto">
            <a:xfrm>
              <a:off x="197971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193A647-9780-44F8-AE1F-F6EC679B373C}"/>
                </a:ext>
              </a:extLst>
            </p:cNvPr>
            <p:cNvSpPr/>
            <p:nvPr/>
          </p:nvSpPr>
          <p:spPr bwMode="auto">
            <a:xfrm>
              <a:off x="226774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4FCBD01-B097-442E-89D0-3BA221C9361F}"/>
                </a:ext>
              </a:extLst>
            </p:cNvPr>
            <p:cNvSpPr/>
            <p:nvPr/>
          </p:nvSpPr>
          <p:spPr bwMode="auto">
            <a:xfrm>
              <a:off x="255577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9159872-2DFF-4865-8DF5-401967C797AE}"/>
                </a:ext>
              </a:extLst>
            </p:cNvPr>
            <p:cNvSpPr/>
            <p:nvPr/>
          </p:nvSpPr>
          <p:spPr bwMode="auto">
            <a:xfrm>
              <a:off x="284380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0D64CD6-0DA3-4B90-A811-997C1EA5FE2C}"/>
                </a:ext>
              </a:extLst>
            </p:cNvPr>
            <p:cNvSpPr/>
            <p:nvPr/>
          </p:nvSpPr>
          <p:spPr bwMode="auto">
            <a:xfrm>
              <a:off x="313184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41F4487-E2E4-4F42-B044-E2913490CFEB}"/>
                </a:ext>
              </a:extLst>
            </p:cNvPr>
            <p:cNvSpPr/>
            <p:nvPr/>
          </p:nvSpPr>
          <p:spPr bwMode="auto">
            <a:xfrm>
              <a:off x="341987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AA0FDBB-4441-4235-BA78-778932B65690}"/>
                </a:ext>
              </a:extLst>
            </p:cNvPr>
            <p:cNvSpPr/>
            <p:nvPr/>
          </p:nvSpPr>
          <p:spPr bwMode="auto">
            <a:xfrm>
              <a:off x="370790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9521C1F-804D-489F-ABDD-2E96AAAD92FA}"/>
                </a:ext>
              </a:extLst>
            </p:cNvPr>
            <p:cNvSpPr/>
            <p:nvPr/>
          </p:nvSpPr>
          <p:spPr bwMode="auto">
            <a:xfrm>
              <a:off x="399593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B3FB080-15D2-4CAC-A1F0-E9B65AEFAD54}"/>
                </a:ext>
              </a:extLst>
            </p:cNvPr>
            <p:cNvSpPr/>
            <p:nvPr/>
          </p:nvSpPr>
          <p:spPr bwMode="auto">
            <a:xfrm>
              <a:off x="428396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A9C93F4-3141-4861-A64E-E938EB316A70}"/>
                </a:ext>
              </a:extLst>
            </p:cNvPr>
            <p:cNvSpPr/>
            <p:nvPr/>
          </p:nvSpPr>
          <p:spPr bwMode="auto">
            <a:xfrm>
              <a:off x="457200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F0FFE10-9F7C-4452-80A2-1B1811006A4E}"/>
                </a:ext>
              </a:extLst>
            </p:cNvPr>
            <p:cNvSpPr/>
            <p:nvPr/>
          </p:nvSpPr>
          <p:spPr bwMode="auto">
            <a:xfrm>
              <a:off x="486003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A859C88-09DA-40B3-9B50-D4B5ECA04120}"/>
                </a:ext>
              </a:extLst>
            </p:cNvPr>
            <p:cNvSpPr/>
            <p:nvPr/>
          </p:nvSpPr>
          <p:spPr bwMode="auto">
            <a:xfrm>
              <a:off x="514806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5211950-B789-4E0A-AF66-CB67D4D89764}"/>
                </a:ext>
              </a:extLst>
            </p:cNvPr>
            <p:cNvSpPr/>
            <p:nvPr/>
          </p:nvSpPr>
          <p:spPr bwMode="auto">
            <a:xfrm>
              <a:off x="543609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308DC2-C8BA-41BF-907F-5E45D2D4B45A}"/>
                </a:ext>
              </a:extLst>
            </p:cNvPr>
            <p:cNvSpPr/>
            <p:nvPr/>
          </p:nvSpPr>
          <p:spPr bwMode="auto">
            <a:xfrm>
              <a:off x="572412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D64252B-0CCF-4BE4-B57D-D799E92FDC7D}"/>
                </a:ext>
              </a:extLst>
            </p:cNvPr>
            <p:cNvSpPr/>
            <p:nvPr/>
          </p:nvSpPr>
          <p:spPr bwMode="auto">
            <a:xfrm>
              <a:off x="601216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B634F5E-F2D6-4A9C-9581-B3E81A622071}"/>
                </a:ext>
              </a:extLst>
            </p:cNvPr>
            <p:cNvSpPr/>
            <p:nvPr/>
          </p:nvSpPr>
          <p:spPr bwMode="auto">
            <a:xfrm>
              <a:off x="630019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2A97EF3-0DA6-48D4-9F05-9312ADAB5188}"/>
                </a:ext>
              </a:extLst>
            </p:cNvPr>
            <p:cNvSpPr/>
            <p:nvPr/>
          </p:nvSpPr>
          <p:spPr bwMode="auto">
            <a:xfrm>
              <a:off x="658822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807A0E4-1821-4A94-AA64-EED1E1E1913B}"/>
                </a:ext>
              </a:extLst>
            </p:cNvPr>
            <p:cNvSpPr/>
            <p:nvPr/>
          </p:nvSpPr>
          <p:spPr bwMode="auto">
            <a:xfrm>
              <a:off x="687625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D029C5A-E272-482D-8100-73C2D98073A4}"/>
                </a:ext>
              </a:extLst>
            </p:cNvPr>
            <p:cNvSpPr/>
            <p:nvPr/>
          </p:nvSpPr>
          <p:spPr bwMode="auto">
            <a:xfrm>
              <a:off x="716428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C4F3F23-F6B2-4D74-A3B0-8C1A84046250}"/>
                </a:ext>
              </a:extLst>
            </p:cNvPr>
            <p:cNvCxnSpPr/>
            <p:nvPr/>
          </p:nvCxnSpPr>
          <p:spPr bwMode="auto">
            <a:xfrm>
              <a:off x="539552" y="2243843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C62CA8E-AD2D-4E44-A2B7-A1BEC3867629}"/>
                </a:ext>
              </a:extLst>
            </p:cNvPr>
            <p:cNvSpPr txBox="1"/>
            <p:nvPr/>
          </p:nvSpPr>
          <p:spPr>
            <a:xfrm>
              <a:off x="412565" y="1955811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endParaRPr lang="ko-KR" altLang="en-US" sz="1200" dirty="0"/>
            </a:p>
          </p:txBody>
        </p:sp>
        <p:sp>
          <p:nvSpPr>
            <p:cNvPr id="49" name="오른쪽 중괄호 48">
              <a:extLst>
                <a:ext uri="{FF2B5EF4-FFF2-40B4-BE49-F238E27FC236}">
                  <a16:creationId xmlns:a16="http://schemas.microsoft.com/office/drawing/2014/main" id="{8A3E5CC6-1D94-4310-AEBF-8B1197351AE9}"/>
                </a:ext>
              </a:extLst>
            </p:cNvPr>
            <p:cNvSpPr/>
            <p:nvPr/>
          </p:nvSpPr>
          <p:spPr bwMode="auto">
            <a:xfrm rot="16200000">
              <a:off x="3898933" y="-1045833"/>
              <a:ext cx="194009" cy="6912768"/>
            </a:xfrm>
            <a:prstGeom prst="rightBrace">
              <a:avLst>
                <a:gd name="adj1" fmla="val 89487"/>
                <a:gd name="adj2" fmla="val 5045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3767C83-411F-4444-8A1A-9FD0D8A0DA1A}"/>
                </a:ext>
              </a:extLst>
            </p:cNvPr>
            <p:cNvSpPr txBox="1"/>
            <p:nvPr/>
          </p:nvSpPr>
          <p:spPr>
            <a:xfrm>
              <a:off x="3868949" y="2036547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DF3EFB6-4CA2-4356-9D57-DDBCD777FE1A}"/>
              </a:ext>
            </a:extLst>
          </p:cNvPr>
          <p:cNvGrpSpPr/>
          <p:nvPr/>
        </p:nvGrpSpPr>
        <p:grpSpPr>
          <a:xfrm>
            <a:off x="1021239" y="2852936"/>
            <a:ext cx="6912770" cy="864096"/>
            <a:chOff x="539552" y="1988840"/>
            <a:chExt cx="6912770" cy="86409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117290E-470C-4830-970F-6956C360CAFA}"/>
                </a:ext>
              </a:extLst>
            </p:cNvPr>
            <p:cNvSpPr/>
            <p:nvPr/>
          </p:nvSpPr>
          <p:spPr bwMode="auto">
            <a:xfrm>
              <a:off x="53955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2A3BB01-421A-4EAB-966F-E8906F54139D}"/>
                </a:ext>
              </a:extLst>
            </p:cNvPr>
            <p:cNvSpPr/>
            <p:nvPr/>
          </p:nvSpPr>
          <p:spPr bwMode="auto">
            <a:xfrm>
              <a:off x="827584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7027F6F-04C2-44F4-BF3C-2892DDCCFC38}"/>
                </a:ext>
              </a:extLst>
            </p:cNvPr>
            <p:cNvSpPr/>
            <p:nvPr/>
          </p:nvSpPr>
          <p:spPr bwMode="auto">
            <a:xfrm>
              <a:off x="111561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D401440-F9C6-41C4-A90C-00A31CD6687C}"/>
                </a:ext>
              </a:extLst>
            </p:cNvPr>
            <p:cNvSpPr/>
            <p:nvPr/>
          </p:nvSpPr>
          <p:spPr bwMode="auto">
            <a:xfrm>
              <a:off x="140364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EAAD290-DB65-4E57-80CB-A174AA1768D6}"/>
                </a:ext>
              </a:extLst>
            </p:cNvPr>
            <p:cNvSpPr/>
            <p:nvPr/>
          </p:nvSpPr>
          <p:spPr bwMode="auto">
            <a:xfrm>
              <a:off x="169168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BFF1F15-51AA-4A5D-9FCB-A1ED1ADA5E52}"/>
                </a:ext>
              </a:extLst>
            </p:cNvPr>
            <p:cNvSpPr/>
            <p:nvPr/>
          </p:nvSpPr>
          <p:spPr bwMode="auto">
            <a:xfrm>
              <a:off x="197971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B860810-9BFD-49CE-B42D-2B951632B870}"/>
                </a:ext>
              </a:extLst>
            </p:cNvPr>
            <p:cNvSpPr/>
            <p:nvPr/>
          </p:nvSpPr>
          <p:spPr bwMode="auto">
            <a:xfrm>
              <a:off x="226774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794E0E-A776-4E60-A6A2-7EFA0D7ED581}"/>
                </a:ext>
              </a:extLst>
            </p:cNvPr>
            <p:cNvSpPr/>
            <p:nvPr/>
          </p:nvSpPr>
          <p:spPr bwMode="auto">
            <a:xfrm>
              <a:off x="255577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F523C9A-B134-463F-86F5-90554F66F98C}"/>
                </a:ext>
              </a:extLst>
            </p:cNvPr>
            <p:cNvSpPr/>
            <p:nvPr/>
          </p:nvSpPr>
          <p:spPr bwMode="auto">
            <a:xfrm>
              <a:off x="284380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157737F-DA3D-44D7-ADD6-4721842863C3}"/>
                </a:ext>
              </a:extLst>
            </p:cNvPr>
            <p:cNvSpPr/>
            <p:nvPr/>
          </p:nvSpPr>
          <p:spPr bwMode="auto">
            <a:xfrm>
              <a:off x="313184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C6E25DA-64E9-4273-A561-A96BCE9016B1}"/>
                </a:ext>
              </a:extLst>
            </p:cNvPr>
            <p:cNvSpPr/>
            <p:nvPr/>
          </p:nvSpPr>
          <p:spPr bwMode="auto">
            <a:xfrm>
              <a:off x="341987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9FCBD82-56F1-4A3D-8319-FE468562DE5C}"/>
                </a:ext>
              </a:extLst>
            </p:cNvPr>
            <p:cNvSpPr/>
            <p:nvPr/>
          </p:nvSpPr>
          <p:spPr bwMode="auto">
            <a:xfrm>
              <a:off x="370790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64492E0-FC1B-4A03-A51B-4DFBAF79FF9D}"/>
                </a:ext>
              </a:extLst>
            </p:cNvPr>
            <p:cNvSpPr/>
            <p:nvPr/>
          </p:nvSpPr>
          <p:spPr bwMode="auto">
            <a:xfrm>
              <a:off x="399593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9ECF3F4-37C8-4BE0-BD2A-D5972C1A80C0}"/>
                </a:ext>
              </a:extLst>
            </p:cNvPr>
            <p:cNvSpPr/>
            <p:nvPr/>
          </p:nvSpPr>
          <p:spPr bwMode="auto">
            <a:xfrm>
              <a:off x="428396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48A424E-49A2-4729-8A4F-B6B152A08A2B}"/>
                </a:ext>
              </a:extLst>
            </p:cNvPr>
            <p:cNvSpPr/>
            <p:nvPr/>
          </p:nvSpPr>
          <p:spPr bwMode="auto">
            <a:xfrm>
              <a:off x="457200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EB8D39-B9A0-48AF-AC81-26EFB35B7456}"/>
                </a:ext>
              </a:extLst>
            </p:cNvPr>
            <p:cNvSpPr/>
            <p:nvPr/>
          </p:nvSpPr>
          <p:spPr bwMode="auto">
            <a:xfrm>
              <a:off x="486003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352F8CE-3C99-45B4-8E0B-46BFF50E58E7}"/>
                </a:ext>
              </a:extLst>
            </p:cNvPr>
            <p:cNvSpPr/>
            <p:nvPr/>
          </p:nvSpPr>
          <p:spPr bwMode="auto">
            <a:xfrm>
              <a:off x="514806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5AB4283-299E-4F37-9F25-99838C404E81}"/>
                </a:ext>
              </a:extLst>
            </p:cNvPr>
            <p:cNvSpPr/>
            <p:nvPr/>
          </p:nvSpPr>
          <p:spPr bwMode="auto">
            <a:xfrm>
              <a:off x="543609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B273C6F-C110-4CD8-B484-77B1F647A6B3}"/>
                </a:ext>
              </a:extLst>
            </p:cNvPr>
            <p:cNvSpPr/>
            <p:nvPr/>
          </p:nvSpPr>
          <p:spPr bwMode="auto">
            <a:xfrm>
              <a:off x="572412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5F081977-C880-41A6-B951-BAFAB99106F1}"/>
                </a:ext>
              </a:extLst>
            </p:cNvPr>
            <p:cNvSpPr/>
            <p:nvPr/>
          </p:nvSpPr>
          <p:spPr bwMode="auto">
            <a:xfrm>
              <a:off x="601216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613AB98-0F4C-480E-9D15-FD9CAAA76A9E}"/>
                </a:ext>
              </a:extLst>
            </p:cNvPr>
            <p:cNvSpPr/>
            <p:nvPr/>
          </p:nvSpPr>
          <p:spPr bwMode="auto">
            <a:xfrm>
              <a:off x="630019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60E2DEA-6F96-4ACA-ACC1-E4673B4E38E0}"/>
                </a:ext>
              </a:extLst>
            </p:cNvPr>
            <p:cNvSpPr/>
            <p:nvPr/>
          </p:nvSpPr>
          <p:spPr bwMode="auto">
            <a:xfrm>
              <a:off x="658822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D680F19-A273-4C07-B64D-BBC26D9D76F3}"/>
                </a:ext>
              </a:extLst>
            </p:cNvPr>
            <p:cNvSpPr/>
            <p:nvPr/>
          </p:nvSpPr>
          <p:spPr bwMode="auto">
            <a:xfrm>
              <a:off x="687625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D2A356D-9D0A-4DE1-A98F-C809AABE0762}"/>
                </a:ext>
              </a:extLst>
            </p:cNvPr>
            <p:cNvSpPr/>
            <p:nvPr/>
          </p:nvSpPr>
          <p:spPr bwMode="auto">
            <a:xfrm>
              <a:off x="716428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5B6D3B5A-A0A7-44C0-879E-782E579F095A}"/>
                </a:ext>
              </a:extLst>
            </p:cNvPr>
            <p:cNvCxnSpPr/>
            <p:nvPr/>
          </p:nvCxnSpPr>
          <p:spPr bwMode="auto">
            <a:xfrm>
              <a:off x="827584" y="227687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8BD2F0E-BBDF-49E4-B42B-27B3E60BD86D}"/>
                </a:ext>
              </a:extLst>
            </p:cNvPr>
            <p:cNvSpPr txBox="1"/>
            <p:nvPr/>
          </p:nvSpPr>
          <p:spPr>
            <a:xfrm>
              <a:off x="700597" y="198884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endParaRPr lang="ko-KR" altLang="en-US" sz="1200" dirty="0"/>
            </a:p>
          </p:txBody>
        </p:sp>
        <p:sp>
          <p:nvSpPr>
            <p:cNvPr id="122" name="오른쪽 중괄호 121">
              <a:extLst>
                <a:ext uri="{FF2B5EF4-FFF2-40B4-BE49-F238E27FC236}">
                  <a16:creationId xmlns:a16="http://schemas.microsoft.com/office/drawing/2014/main" id="{AF3E6462-2383-4440-96DC-0CFF442CFB6A}"/>
                </a:ext>
              </a:extLst>
            </p:cNvPr>
            <p:cNvSpPr/>
            <p:nvPr/>
          </p:nvSpPr>
          <p:spPr bwMode="auto">
            <a:xfrm rot="16200000">
              <a:off x="4042949" y="-901817"/>
              <a:ext cx="194009" cy="6624736"/>
            </a:xfrm>
            <a:prstGeom prst="rightBrace">
              <a:avLst>
                <a:gd name="adj1" fmla="val 136307"/>
                <a:gd name="adj2" fmla="val 5045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7809F3A-633B-4F08-8CF1-1B814D262C26}"/>
                </a:ext>
              </a:extLst>
            </p:cNvPr>
            <p:cNvSpPr txBox="1"/>
            <p:nvPr/>
          </p:nvSpPr>
          <p:spPr>
            <a:xfrm>
              <a:off x="3924447" y="205131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n-1</a:t>
              </a:r>
              <a:endParaRPr lang="ko-KR" altLang="en-US" sz="1200" dirty="0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7C2965F-99B8-4E57-99BA-3930294976E7}"/>
              </a:ext>
            </a:extLst>
          </p:cNvPr>
          <p:cNvGrpSpPr/>
          <p:nvPr/>
        </p:nvGrpSpPr>
        <p:grpSpPr>
          <a:xfrm>
            <a:off x="1021238" y="3670717"/>
            <a:ext cx="6912770" cy="864096"/>
            <a:chOff x="539552" y="1988840"/>
            <a:chExt cx="6912770" cy="864096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C0132927-CADC-4886-B361-9A376F25D960}"/>
                </a:ext>
              </a:extLst>
            </p:cNvPr>
            <p:cNvSpPr/>
            <p:nvPr/>
          </p:nvSpPr>
          <p:spPr bwMode="auto">
            <a:xfrm>
              <a:off x="53955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12CC6F6-52DB-4C51-AF7E-1D657DD4C9FA}"/>
                </a:ext>
              </a:extLst>
            </p:cNvPr>
            <p:cNvSpPr/>
            <p:nvPr/>
          </p:nvSpPr>
          <p:spPr bwMode="auto">
            <a:xfrm>
              <a:off x="827584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0D62E17-9ACE-4B8B-AE93-02EA78D01889}"/>
                </a:ext>
              </a:extLst>
            </p:cNvPr>
            <p:cNvSpPr/>
            <p:nvPr/>
          </p:nvSpPr>
          <p:spPr bwMode="auto">
            <a:xfrm>
              <a:off x="1115616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895FCF0-2422-4554-8165-85D6DEBF8688}"/>
                </a:ext>
              </a:extLst>
            </p:cNvPr>
            <p:cNvSpPr/>
            <p:nvPr/>
          </p:nvSpPr>
          <p:spPr bwMode="auto">
            <a:xfrm>
              <a:off x="140364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C60AC9F-1A82-468A-9C8B-E9C87201BA78}"/>
                </a:ext>
              </a:extLst>
            </p:cNvPr>
            <p:cNvSpPr/>
            <p:nvPr/>
          </p:nvSpPr>
          <p:spPr bwMode="auto">
            <a:xfrm>
              <a:off x="169168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DAB6A7A-F76C-4173-86B2-74DBCDC5C9EA}"/>
                </a:ext>
              </a:extLst>
            </p:cNvPr>
            <p:cNvSpPr/>
            <p:nvPr/>
          </p:nvSpPr>
          <p:spPr bwMode="auto">
            <a:xfrm>
              <a:off x="197971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BD36F9D-CF49-4EDD-98C1-49116C28FFC0}"/>
                </a:ext>
              </a:extLst>
            </p:cNvPr>
            <p:cNvSpPr/>
            <p:nvPr/>
          </p:nvSpPr>
          <p:spPr bwMode="auto">
            <a:xfrm>
              <a:off x="226774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F45D251-B8A1-4FE8-BFCB-6BF1CFE508DD}"/>
                </a:ext>
              </a:extLst>
            </p:cNvPr>
            <p:cNvSpPr/>
            <p:nvPr/>
          </p:nvSpPr>
          <p:spPr bwMode="auto">
            <a:xfrm>
              <a:off x="255577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287DC3D-B720-4217-B5B1-01FDD41E9BC2}"/>
                </a:ext>
              </a:extLst>
            </p:cNvPr>
            <p:cNvSpPr/>
            <p:nvPr/>
          </p:nvSpPr>
          <p:spPr bwMode="auto">
            <a:xfrm>
              <a:off x="284380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61E02ACB-EBB7-4EA4-94C3-21AB0F4A62A1}"/>
                </a:ext>
              </a:extLst>
            </p:cNvPr>
            <p:cNvSpPr/>
            <p:nvPr/>
          </p:nvSpPr>
          <p:spPr bwMode="auto">
            <a:xfrm>
              <a:off x="313184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83F43B7-55E0-468F-B797-D9FEC95E0202}"/>
                </a:ext>
              </a:extLst>
            </p:cNvPr>
            <p:cNvSpPr/>
            <p:nvPr/>
          </p:nvSpPr>
          <p:spPr bwMode="auto">
            <a:xfrm>
              <a:off x="341987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282DFAC-3BDF-45C7-83EB-6128CB45CC98}"/>
                </a:ext>
              </a:extLst>
            </p:cNvPr>
            <p:cNvSpPr/>
            <p:nvPr/>
          </p:nvSpPr>
          <p:spPr bwMode="auto">
            <a:xfrm>
              <a:off x="370790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3997BB0-7B8E-48EB-B7B4-DF1AA01D8DED}"/>
                </a:ext>
              </a:extLst>
            </p:cNvPr>
            <p:cNvSpPr/>
            <p:nvPr/>
          </p:nvSpPr>
          <p:spPr bwMode="auto">
            <a:xfrm>
              <a:off x="399593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54BD328A-3D2F-4C9F-96D1-E3BF2FEAF44D}"/>
                </a:ext>
              </a:extLst>
            </p:cNvPr>
            <p:cNvSpPr/>
            <p:nvPr/>
          </p:nvSpPr>
          <p:spPr bwMode="auto">
            <a:xfrm>
              <a:off x="428396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8037361-522C-4643-96FF-03B6A498DD38}"/>
                </a:ext>
              </a:extLst>
            </p:cNvPr>
            <p:cNvSpPr/>
            <p:nvPr/>
          </p:nvSpPr>
          <p:spPr bwMode="auto">
            <a:xfrm>
              <a:off x="457200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5568A4D2-D53A-4A40-B186-630B5CAF14CB}"/>
                </a:ext>
              </a:extLst>
            </p:cNvPr>
            <p:cNvSpPr/>
            <p:nvPr/>
          </p:nvSpPr>
          <p:spPr bwMode="auto">
            <a:xfrm>
              <a:off x="486003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3935462B-FBA6-400E-9245-AC64329BA846}"/>
                </a:ext>
              </a:extLst>
            </p:cNvPr>
            <p:cNvSpPr/>
            <p:nvPr/>
          </p:nvSpPr>
          <p:spPr bwMode="auto">
            <a:xfrm>
              <a:off x="514806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C1B0231-ACFF-47FD-A0F0-F600AD3CDBAD}"/>
                </a:ext>
              </a:extLst>
            </p:cNvPr>
            <p:cNvSpPr/>
            <p:nvPr/>
          </p:nvSpPr>
          <p:spPr bwMode="auto">
            <a:xfrm>
              <a:off x="543609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16DC8066-D9FD-419F-858B-7D83C71B40E5}"/>
                </a:ext>
              </a:extLst>
            </p:cNvPr>
            <p:cNvSpPr/>
            <p:nvPr/>
          </p:nvSpPr>
          <p:spPr bwMode="auto">
            <a:xfrm>
              <a:off x="572412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7FB212C-04BD-4383-9303-71EDB4A6901C}"/>
                </a:ext>
              </a:extLst>
            </p:cNvPr>
            <p:cNvSpPr/>
            <p:nvPr/>
          </p:nvSpPr>
          <p:spPr bwMode="auto">
            <a:xfrm>
              <a:off x="6012160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86F633A1-B18B-4C6D-B6EF-D26EF580A1AE}"/>
                </a:ext>
              </a:extLst>
            </p:cNvPr>
            <p:cNvSpPr/>
            <p:nvPr/>
          </p:nvSpPr>
          <p:spPr bwMode="auto">
            <a:xfrm>
              <a:off x="6300192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76ED6DB-E07D-4B77-A8B3-E041C4EB4B10}"/>
                </a:ext>
              </a:extLst>
            </p:cNvPr>
            <p:cNvSpPr/>
            <p:nvPr/>
          </p:nvSpPr>
          <p:spPr bwMode="auto">
            <a:xfrm>
              <a:off x="6588224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56E9D44-FE6E-406D-8786-38A970CBEF83}"/>
                </a:ext>
              </a:extLst>
            </p:cNvPr>
            <p:cNvSpPr/>
            <p:nvPr/>
          </p:nvSpPr>
          <p:spPr bwMode="auto">
            <a:xfrm>
              <a:off x="6876256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2221298C-913C-4DD9-A4D3-6A2DB2AE56B3}"/>
                </a:ext>
              </a:extLst>
            </p:cNvPr>
            <p:cNvSpPr/>
            <p:nvPr/>
          </p:nvSpPr>
          <p:spPr bwMode="auto">
            <a:xfrm>
              <a:off x="716428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73071658-826A-43F9-B95A-87B28E6C9C38}"/>
                </a:ext>
              </a:extLst>
            </p:cNvPr>
            <p:cNvCxnSpPr/>
            <p:nvPr/>
          </p:nvCxnSpPr>
          <p:spPr bwMode="auto">
            <a:xfrm>
              <a:off x="1103783" y="227687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40EB7F3-786C-4B6F-9885-468A7CF072FE}"/>
                </a:ext>
              </a:extLst>
            </p:cNvPr>
            <p:cNvSpPr txBox="1"/>
            <p:nvPr/>
          </p:nvSpPr>
          <p:spPr>
            <a:xfrm>
              <a:off x="976796" y="198884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endParaRPr lang="ko-KR" altLang="en-US" sz="1200" dirty="0"/>
            </a:p>
          </p:txBody>
        </p:sp>
        <p:sp>
          <p:nvSpPr>
            <p:cNvPr id="151" name="오른쪽 중괄호 150">
              <a:extLst>
                <a:ext uri="{FF2B5EF4-FFF2-40B4-BE49-F238E27FC236}">
                  <a16:creationId xmlns:a16="http://schemas.microsoft.com/office/drawing/2014/main" id="{A155E471-8455-4CD1-B74F-1862ED112BBB}"/>
                </a:ext>
              </a:extLst>
            </p:cNvPr>
            <p:cNvSpPr/>
            <p:nvPr/>
          </p:nvSpPr>
          <p:spPr bwMode="auto">
            <a:xfrm rot="16200000">
              <a:off x="4186965" y="-757801"/>
              <a:ext cx="194009" cy="6336704"/>
            </a:xfrm>
            <a:prstGeom prst="rightBrace">
              <a:avLst>
                <a:gd name="adj1" fmla="val 136307"/>
                <a:gd name="adj2" fmla="val 5045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C0439E0-EBF7-4B10-B9FC-589930853784}"/>
                </a:ext>
              </a:extLst>
            </p:cNvPr>
            <p:cNvSpPr txBox="1"/>
            <p:nvPr/>
          </p:nvSpPr>
          <p:spPr>
            <a:xfrm>
              <a:off x="4139952" y="2056318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n-2</a:t>
              </a:r>
              <a:endParaRPr lang="ko-KR" altLang="en-US" sz="1200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C333F03F-A6D4-44B9-9E34-0B4DDAFAF1EB}"/>
              </a:ext>
            </a:extLst>
          </p:cNvPr>
          <p:cNvGrpSpPr/>
          <p:nvPr/>
        </p:nvGrpSpPr>
        <p:grpSpPr>
          <a:xfrm>
            <a:off x="1033737" y="4911568"/>
            <a:ext cx="6912770" cy="886141"/>
            <a:chOff x="539552" y="1968166"/>
            <a:chExt cx="6912770" cy="886141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A4641E51-DF55-4B75-8A2B-F984AB5E059B}"/>
                </a:ext>
              </a:extLst>
            </p:cNvPr>
            <p:cNvSpPr/>
            <p:nvPr/>
          </p:nvSpPr>
          <p:spPr bwMode="auto">
            <a:xfrm>
              <a:off x="53955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C2FD41A-DF7E-4BE8-84AB-E4CE0288BFF9}"/>
                </a:ext>
              </a:extLst>
            </p:cNvPr>
            <p:cNvSpPr/>
            <p:nvPr/>
          </p:nvSpPr>
          <p:spPr bwMode="auto">
            <a:xfrm>
              <a:off x="827584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EC18AFE-6BFB-44AF-88C0-16FF8AC59F03}"/>
                </a:ext>
              </a:extLst>
            </p:cNvPr>
            <p:cNvSpPr/>
            <p:nvPr/>
          </p:nvSpPr>
          <p:spPr bwMode="auto">
            <a:xfrm>
              <a:off x="1115616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414F9344-5125-4FC4-9E5B-F7C4C829ABBC}"/>
                </a:ext>
              </a:extLst>
            </p:cNvPr>
            <p:cNvSpPr/>
            <p:nvPr/>
          </p:nvSpPr>
          <p:spPr bwMode="auto">
            <a:xfrm>
              <a:off x="1403648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C84557B9-37B8-46A3-9C09-5ED91BBD120E}"/>
                </a:ext>
              </a:extLst>
            </p:cNvPr>
            <p:cNvSpPr/>
            <p:nvPr/>
          </p:nvSpPr>
          <p:spPr bwMode="auto">
            <a:xfrm>
              <a:off x="1691680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FFEDEAC-49B2-428D-9572-1B6EF5F796C0}"/>
                </a:ext>
              </a:extLst>
            </p:cNvPr>
            <p:cNvSpPr/>
            <p:nvPr/>
          </p:nvSpPr>
          <p:spPr bwMode="auto">
            <a:xfrm>
              <a:off x="1979712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FA7C340-EAAF-48CA-83C5-899B18410A7D}"/>
                </a:ext>
              </a:extLst>
            </p:cNvPr>
            <p:cNvSpPr/>
            <p:nvPr/>
          </p:nvSpPr>
          <p:spPr bwMode="auto">
            <a:xfrm>
              <a:off x="2267744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11AEE880-83CF-4421-ACB0-1AD9DB957568}"/>
                </a:ext>
              </a:extLst>
            </p:cNvPr>
            <p:cNvSpPr/>
            <p:nvPr/>
          </p:nvSpPr>
          <p:spPr bwMode="auto">
            <a:xfrm>
              <a:off x="2555776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24F29C19-8C09-4E88-9EBB-94B07B583847}"/>
                </a:ext>
              </a:extLst>
            </p:cNvPr>
            <p:cNvSpPr/>
            <p:nvPr/>
          </p:nvSpPr>
          <p:spPr bwMode="auto">
            <a:xfrm>
              <a:off x="2843808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DDBC53A4-761C-4B04-B956-0EB6CD80D55C}"/>
                </a:ext>
              </a:extLst>
            </p:cNvPr>
            <p:cNvSpPr/>
            <p:nvPr/>
          </p:nvSpPr>
          <p:spPr bwMode="auto">
            <a:xfrm>
              <a:off x="3131840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F997C219-26A9-4BCE-9D8B-F3C98DDCBFDD}"/>
                </a:ext>
              </a:extLst>
            </p:cNvPr>
            <p:cNvSpPr/>
            <p:nvPr/>
          </p:nvSpPr>
          <p:spPr bwMode="auto">
            <a:xfrm>
              <a:off x="3419872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0B0DB1F-9119-4809-A0A1-997B503C5ED4}"/>
                </a:ext>
              </a:extLst>
            </p:cNvPr>
            <p:cNvSpPr/>
            <p:nvPr/>
          </p:nvSpPr>
          <p:spPr bwMode="auto">
            <a:xfrm>
              <a:off x="3707904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CB04152A-4610-461C-A61C-654B1DDFE001}"/>
                </a:ext>
              </a:extLst>
            </p:cNvPr>
            <p:cNvSpPr/>
            <p:nvPr/>
          </p:nvSpPr>
          <p:spPr bwMode="auto">
            <a:xfrm>
              <a:off x="3995936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4375A129-8193-4750-B4BE-7A68B3A71D60}"/>
                </a:ext>
              </a:extLst>
            </p:cNvPr>
            <p:cNvSpPr/>
            <p:nvPr/>
          </p:nvSpPr>
          <p:spPr bwMode="auto">
            <a:xfrm>
              <a:off x="4283968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89715EE1-2FE3-4F01-9110-81865FEB8325}"/>
                </a:ext>
              </a:extLst>
            </p:cNvPr>
            <p:cNvSpPr/>
            <p:nvPr/>
          </p:nvSpPr>
          <p:spPr bwMode="auto">
            <a:xfrm>
              <a:off x="4572000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34FBA0F-456D-4393-B0B5-C293D41F0B26}"/>
                </a:ext>
              </a:extLst>
            </p:cNvPr>
            <p:cNvSpPr/>
            <p:nvPr/>
          </p:nvSpPr>
          <p:spPr bwMode="auto">
            <a:xfrm>
              <a:off x="486003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47C8F42-D163-4960-BD6C-B3010C632F66}"/>
                </a:ext>
              </a:extLst>
            </p:cNvPr>
            <p:cNvSpPr/>
            <p:nvPr/>
          </p:nvSpPr>
          <p:spPr bwMode="auto">
            <a:xfrm>
              <a:off x="5148064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E8C53780-5E93-492C-87A8-C49E2B60AEE7}"/>
                </a:ext>
              </a:extLst>
            </p:cNvPr>
            <p:cNvSpPr/>
            <p:nvPr/>
          </p:nvSpPr>
          <p:spPr bwMode="auto">
            <a:xfrm>
              <a:off x="5436096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55DC5F8F-F5EF-4B56-9F00-75E57FF3DBC3}"/>
                </a:ext>
              </a:extLst>
            </p:cNvPr>
            <p:cNvSpPr/>
            <p:nvPr/>
          </p:nvSpPr>
          <p:spPr bwMode="auto">
            <a:xfrm>
              <a:off x="5724128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C08BCFB-CF38-4180-8B0C-7524C2FE0FC2}"/>
                </a:ext>
              </a:extLst>
            </p:cNvPr>
            <p:cNvSpPr/>
            <p:nvPr/>
          </p:nvSpPr>
          <p:spPr bwMode="auto">
            <a:xfrm>
              <a:off x="6012160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23FEA1C8-2B05-4AFA-A20B-706067EE9AE5}"/>
                </a:ext>
              </a:extLst>
            </p:cNvPr>
            <p:cNvSpPr/>
            <p:nvPr/>
          </p:nvSpPr>
          <p:spPr bwMode="auto">
            <a:xfrm>
              <a:off x="630019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50DB70D5-7CCF-40AF-AE3B-A7A7A7F8F406}"/>
                </a:ext>
              </a:extLst>
            </p:cNvPr>
            <p:cNvSpPr/>
            <p:nvPr/>
          </p:nvSpPr>
          <p:spPr bwMode="auto">
            <a:xfrm>
              <a:off x="6588224" y="256599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CAFBFBA-2D77-4B2B-B69C-021EF71E90B2}"/>
                </a:ext>
              </a:extLst>
            </p:cNvPr>
            <p:cNvSpPr/>
            <p:nvPr/>
          </p:nvSpPr>
          <p:spPr bwMode="auto">
            <a:xfrm>
              <a:off x="6876256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62D9A4E8-5297-4A22-92DC-06C58FEE1329}"/>
                </a:ext>
              </a:extLst>
            </p:cNvPr>
            <p:cNvSpPr/>
            <p:nvPr/>
          </p:nvSpPr>
          <p:spPr bwMode="auto">
            <a:xfrm>
              <a:off x="7164288" y="2564904"/>
              <a:ext cx="288032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6530D83D-6450-467C-826D-828AF02C5E93}"/>
                </a:ext>
              </a:extLst>
            </p:cNvPr>
            <p:cNvCxnSpPr/>
            <p:nvPr/>
          </p:nvCxnSpPr>
          <p:spPr bwMode="auto">
            <a:xfrm>
              <a:off x="6872320" y="225619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87E17DC-68FD-4CCE-AF4A-69D718255934}"/>
                </a:ext>
              </a:extLst>
            </p:cNvPr>
            <p:cNvSpPr txBox="1"/>
            <p:nvPr/>
          </p:nvSpPr>
          <p:spPr>
            <a:xfrm>
              <a:off x="6745333" y="196816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endParaRPr lang="ko-KR" altLang="en-US" sz="1200" dirty="0"/>
            </a:p>
          </p:txBody>
        </p:sp>
        <p:sp>
          <p:nvSpPr>
            <p:cNvPr id="180" name="오른쪽 중괄호 179">
              <a:extLst>
                <a:ext uri="{FF2B5EF4-FFF2-40B4-BE49-F238E27FC236}">
                  <a16:creationId xmlns:a16="http://schemas.microsoft.com/office/drawing/2014/main" id="{6EFE92DA-42E8-45F9-8ED6-D726A4B40AD5}"/>
                </a:ext>
              </a:extLst>
            </p:cNvPr>
            <p:cNvSpPr/>
            <p:nvPr/>
          </p:nvSpPr>
          <p:spPr bwMode="auto">
            <a:xfrm rot="16200000">
              <a:off x="7067285" y="2122519"/>
              <a:ext cx="194009" cy="576064"/>
            </a:xfrm>
            <a:prstGeom prst="rightBrace">
              <a:avLst>
                <a:gd name="adj1" fmla="val 136307"/>
                <a:gd name="adj2" fmla="val 5045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D5193FD-C285-4DEE-9EDA-F35172C46276}"/>
                </a:ext>
              </a:extLst>
            </p:cNvPr>
            <p:cNvSpPr txBox="1"/>
            <p:nvPr/>
          </p:nvSpPr>
          <p:spPr>
            <a:xfrm>
              <a:off x="7022973" y="208102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45A6BE47-72A2-45BD-9210-538266C40A7B}"/>
              </a:ext>
            </a:extLst>
          </p:cNvPr>
          <p:cNvGrpSpPr/>
          <p:nvPr/>
        </p:nvGrpSpPr>
        <p:grpSpPr>
          <a:xfrm>
            <a:off x="1052683" y="5834743"/>
            <a:ext cx="6912770" cy="875108"/>
            <a:chOff x="539552" y="1979199"/>
            <a:chExt cx="6912770" cy="875108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F6B757B-9294-4120-9AC8-19347F56B292}"/>
                </a:ext>
              </a:extLst>
            </p:cNvPr>
            <p:cNvSpPr/>
            <p:nvPr/>
          </p:nvSpPr>
          <p:spPr bwMode="auto">
            <a:xfrm>
              <a:off x="53955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D7B0EC33-447F-4465-BDBB-15DDE54D111F}"/>
                </a:ext>
              </a:extLst>
            </p:cNvPr>
            <p:cNvSpPr/>
            <p:nvPr/>
          </p:nvSpPr>
          <p:spPr bwMode="auto">
            <a:xfrm>
              <a:off x="827584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36CD1964-C811-4805-9C39-3EE47F85F4FD}"/>
                </a:ext>
              </a:extLst>
            </p:cNvPr>
            <p:cNvSpPr/>
            <p:nvPr/>
          </p:nvSpPr>
          <p:spPr bwMode="auto">
            <a:xfrm>
              <a:off x="1115616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F6CAB995-BB25-4EF8-A2D8-688D4E698544}"/>
                </a:ext>
              </a:extLst>
            </p:cNvPr>
            <p:cNvSpPr/>
            <p:nvPr/>
          </p:nvSpPr>
          <p:spPr bwMode="auto">
            <a:xfrm>
              <a:off x="1403648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414DB07-23FF-479B-9336-56A44FC1B67C}"/>
                </a:ext>
              </a:extLst>
            </p:cNvPr>
            <p:cNvSpPr/>
            <p:nvPr/>
          </p:nvSpPr>
          <p:spPr bwMode="auto">
            <a:xfrm>
              <a:off x="1691680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ADE0191D-9279-4EDA-81E1-B5E4B5603410}"/>
                </a:ext>
              </a:extLst>
            </p:cNvPr>
            <p:cNvSpPr/>
            <p:nvPr/>
          </p:nvSpPr>
          <p:spPr bwMode="auto">
            <a:xfrm>
              <a:off x="1979712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047D657-E84D-4461-84A4-B614616E241E}"/>
                </a:ext>
              </a:extLst>
            </p:cNvPr>
            <p:cNvSpPr/>
            <p:nvPr/>
          </p:nvSpPr>
          <p:spPr bwMode="auto">
            <a:xfrm>
              <a:off x="2267744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742D41B5-0CEA-429A-B080-2A1E060622C7}"/>
                </a:ext>
              </a:extLst>
            </p:cNvPr>
            <p:cNvSpPr/>
            <p:nvPr/>
          </p:nvSpPr>
          <p:spPr bwMode="auto">
            <a:xfrm>
              <a:off x="2555776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C9608BA3-9862-420D-9CE6-DBDECED93A98}"/>
                </a:ext>
              </a:extLst>
            </p:cNvPr>
            <p:cNvSpPr/>
            <p:nvPr/>
          </p:nvSpPr>
          <p:spPr bwMode="auto">
            <a:xfrm>
              <a:off x="2843808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1F2B4954-3D3A-4E4D-A7F1-5BEA2AD89E3B}"/>
                </a:ext>
              </a:extLst>
            </p:cNvPr>
            <p:cNvSpPr/>
            <p:nvPr/>
          </p:nvSpPr>
          <p:spPr bwMode="auto">
            <a:xfrm>
              <a:off x="3131840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DF1B1B99-C34E-459F-8B60-DF263CC7BE7E}"/>
                </a:ext>
              </a:extLst>
            </p:cNvPr>
            <p:cNvSpPr/>
            <p:nvPr/>
          </p:nvSpPr>
          <p:spPr bwMode="auto">
            <a:xfrm>
              <a:off x="3419872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3E813FAD-2512-4C43-AEF0-161A96270C50}"/>
                </a:ext>
              </a:extLst>
            </p:cNvPr>
            <p:cNvSpPr/>
            <p:nvPr/>
          </p:nvSpPr>
          <p:spPr bwMode="auto">
            <a:xfrm>
              <a:off x="3707904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EA0999D-8CDA-4791-B003-D9E8B79B9184}"/>
                </a:ext>
              </a:extLst>
            </p:cNvPr>
            <p:cNvSpPr/>
            <p:nvPr/>
          </p:nvSpPr>
          <p:spPr bwMode="auto">
            <a:xfrm>
              <a:off x="3995936" y="2566275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4F487D1-C948-4FA1-9C8B-84CD6CB15F45}"/>
                </a:ext>
              </a:extLst>
            </p:cNvPr>
            <p:cNvSpPr/>
            <p:nvPr/>
          </p:nvSpPr>
          <p:spPr bwMode="auto">
            <a:xfrm>
              <a:off x="4283968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6080F98-2B48-4FF0-AA7F-AF1617A6B098}"/>
                </a:ext>
              </a:extLst>
            </p:cNvPr>
            <p:cNvSpPr/>
            <p:nvPr/>
          </p:nvSpPr>
          <p:spPr bwMode="auto">
            <a:xfrm>
              <a:off x="4572000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895BFFA8-3161-498B-A571-24B51F488C88}"/>
                </a:ext>
              </a:extLst>
            </p:cNvPr>
            <p:cNvSpPr/>
            <p:nvPr/>
          </p:nvSpPr>
          <p:spPr bwMode="auto">
            <a:xfrm>
              <a:off x="486003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D93265C9-1CE8-4786-862C-9BC278B8052E}"/>
                </a:ext>
              </a:extLst>
            </p:cNvPr>
            <p:cNvSpPr/>
            <p:nvPr/>
          </p:nvSpPr>
          <p:spPr bwMode="auto">
            <a:xfrm>
              <a:off x="5148064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3E82DAC5-D5C4-4E19-956E-4596BA49DD90}"/>
                </a:ext>
              </a:extLst>
            </p:cNvPr>
            <p:cNvSpPr/>
            <p:nvPr/>
          </p:nvSpPr>
          <p:spPr bwMode="auto">
            <a:xfrm>
              <a:off x="5436096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A033C2DD-970D-4521-88C8-1189035FED5B}"/>
                </a:ext>
              </a:extLst>
            </p:cNvPr>
            <p:cNvSpPr/>
            <p:nvPr/>
          </p:nvSpPr>
          <p:spPr bwMode="auto">
            <a:xfrm>
              <a:off x="5724128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1F0B29CF-D891-4062-97F4-F45500BEDFA2}"/>
                </a:ext>
              </a:extLst>
            </p:cNvPr>
            <p:cNvSpPr/>
            <p:nvPr/>
          </p:nvSpPr>
          <p:spPr bwMode="auto">
            <a:xfrm>
              <a:off x="6012160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4FD1415A-7797-41F5-88A1-D1153AB2A938}"/>
                </a:ext>
              </a:extLst>
            </p:cNvPr>
            <p:cNvSpPr/>
            <p:nvPr/>
          </p:nvSpPr>
          <p:spPr bwMode="auto">
            <a:xfrm>
              <a:off x="6300192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A202173E-9AE6-4788-A15A-9EE420DDDDA6}"/>
                </a:ext>
              </a:extLst>
            </p:cNvPr>
            <p:cNvSpPr/>
            <p:nvPr/>
          </p:nvSpPr>
          <p:spPr bwMode="auto">
            <a:xfrm>
              <a:off x="6588224" y="256599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976B43B9-C57C-4DDF-B8E3-83FFDD0C3DD1}"/>
                </a:ext>
              </a:extLst>
            </p:cNvPr>
            <p:cNvSpPr/>
            <p:nvPr/>
          </p:nvSpPr>
          <p:spPr bwMode="auto">
            <a:xfrm>
              <a:off x="6876256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C498B7D3-4580-4050-BD7C-CD9D849A955B}"/>
                </a:ext>
              </a:extLst>
            </p:cNvPr>
            <p:cNvSpPr/>
            <p:nvPr/>
          </p:nvSpPr>
          <p:spPr bwMode="auto">
            <a:xfrm>
              <a:off x="7164288" y="2564904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FD3BAD9B-3BE5-4700-B904-ADA737AFCC6D}"/>
                </a:ext>
              </a:extLst>
            </p:cNvPr>
            <p:cNvCxnSpPr/>
            <p:nvPr/>
          </p:nvCxnSpPr>
          <p:spPr bwMode="auto">
            <a:xfrm>
              <a:off x="7146783" y="2267231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0DBA5A1-48E1-4D44-B198-DE5A12C48D3C}"/>
                </a:ext>
              </a:extLst>
            </p:cNvPr>
            <p:cNvSpPr txBox="1"/>
            <p:nvPr/>
          </p:nvSpPr>
          <p:spPr>
            <a:xfrm>
              <a:off x="7019796" y="1979199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endParaRPr lang="ko-KR" altLang="en-US" sz="1200" dirty="0"/>
            </a:p>
          </p:txBody>
        </p:sp>
        <p:sp>
          <p:nvSpPr>
            <p:cNvPr id="209" name="오른쪽 중괄호 208">
              <a:extLst>
                <a:ext uri="{FF2B5EF4-FFF2-40B4-BE49-F238E27FC236}">
                  <a16:creationId xmlns:a16="http://schemas.microsoft.com/office/drawing/2014/main" id="{497CA8BB-BE5E-497C-B730-A48E5E19394D}"/>
                </a:ext>
              </a:extLst>
            </p:cNvPr>
            <p:cNvSpPr/>
            <p:nvPr/>
          </p:nvSpPr>
          <p:spPr bwMode="auto">
            <a:xfrm rot="16200000">
              <a:off x="7201828" y="2257062"/>
              <a:ext cx="194009" cy="306978"/>
            </a:xfrm>
            <a:prstGeom prst="rightBrace">
              <a:avLst>
                <a:gd name="adj1" fmla="val 136307"/>
                <a:gd name="adj2" fmla="val 5045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741A71F-807D-423D-AE2F-659D6DAB8601}"/>
                </a:ext>
              </a:extLst>
            </p:cNvPr>
            <p:cNvSpPr txBox="1"/>
            <p:nvPr/>
          </p:nvSpPr>
          <p:spPr>
            <a:xfrm>
              <a:off x="7171888" y="2080685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</p:grp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A09A009C-1DDE-4F07-B64E-506DDFD3C428}"/>
              </a:ext>
            </a:extLst>
          </p:cNvPr>
          <p:cNvSpPr/>
          <p:nvPr/>
        </p:nvSpPr>
        <p:spPr bwMode="auto">
          <a:xfrm>
            <a:off x="4477622" y="4725144"/>
            <a:ext cx="94378" cy="8806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1" name="순서도: 연결자 210">
            <a:extLst>
              <a:ext uri="{FF2B5EF4-FFF2-40B4-BE49-F238E27FC236}">
                <a16:creationId xmlns:a16="http://schemas.microsoft.com/office/drawing/2014/main" id="{3F359223-515C-4EB3-A503-21A51CD5A072}"/>
              </a:ext>
            </a:extLst>
          </p:cNvPr>
          <p:cNvSpPr/>
          <p:nvPr/>
        </p:nvSpPr>
        <p:spPr bwMode="auto">
          <a:xfrm>
            <a:off x="4477622" y="4884052"/>
            <a:ext cx="94378" cy="8806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2" name="순서도: 연결자 211">
            <a:extLst>
              <a:ext uri="{FF2B5EF4-FFF2-40B4-BE49-F238E27FC236}">
                <a16:creationId xmlns:a16="http://schemas.microsoft.com/office/drawing/2014/main" id="{78DF5E97-416C-4A71-A008-34C9126D98EB}"/>
              </a:ext>
            </a:extLst>
          </p:cNvPr>
          <p:cNvSpPr/>
          <p:nvPr/>
        </p:nvSpPr>
        <p:spPr bwMode="auto">
          <a:xfrm>
            <a:off x="4477622" y="5042960"/>
            <a:ext cx="94378" cy="8806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04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225"/>
    </mc:Choice>
    <mc:Fallback xmlns="">
      <p:transition spd="slow" advTm="1732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1" grpId="0" animBg="1"/>
      <p:bldP spid="2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 올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186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LOLDic</a:t>
            </a:r>
            <a:r>
              <a:rPr lang="ko-KR" altLang="en-US" dirty="0"/>
              <a:t>에서 다음 </a:t>
            </a:r>
            <a:r>
              <a:rPr lang="en-US" altLang="ko-KR" dirty="0"/>
              <a:t>6</a:t>
            </a:r>
            <a:r>
              <a:rPr lang="ko-KR" altLang="en-US" dirty="0"/>
              <a:t>가지 정보를 </a:t>
            </a:r>
            <a:endParaRPr lang="en-US" altLang="ko-KR" dirty="0"/>
          </a:p>
          <a:p>
            <a:r>
              <a:rPr lang="en-US" altLang="ko-KR" dirty="0"/>
              <a:t>                          </a:t>
            </a:r>
            <a:r>
              <a:rPr lang="ko-KR" altLang="en-US" dirty="0"/>
              <a:t>구조체형 배열형태로 관리한다고 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name, </a:t>
            </a:r>
            <a:r>
              <a:rPr lang="en-US" altLang="ko-KR" dirty="0" err="1"/>
              <a:t>hp</a:t>
            </a:r>
            <a:r>
              <a:rPr lang="en-US" altLang="ko-KR" dirty="0"/>
              <a:t>, </a:t>
            </a:r>
            <a:r>
              <a:rPr lang="en-US" altLang="ko-KR" dirty="0" err="1"/>
              <a:t>mp</a:t>
            </a:r>
            <a:r>
              <a:rPr lang="en-US" altLang="ko-KR" dirty="0"/>
              <a:t>, speed, range, position(top, mid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5536" y="2762381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hp</a:t>
            </a:r>
            <a:r>
              <a:rPr lang="en-US" altLang="ko-KR" sz="2800" dirty="0"/>
              <a:t> </a:t>
            </a:r>
            <a:r>
              <a:rPr lang="ko-KR" altLang="en-US" sz="2800" dirty="0"/>
              <a:t>크기 순서대로 쉽게 액세스하는 방법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3638674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mp</a:t>
            </a:r>
            <a:r>
              <a:rPr lang="en-US" altLang="ko-KR" sz="2800" dirty="0"/>
              <a:t> </a:t>
            </a:r>
            <a:r>
              <a:rPr lang="ko-KR" altLang="en-US" sz="2800" dirty="0"/>
              <a:t>크기 순서대로 쉽게 액세스하는 방법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6" y="4514967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위의 두 가지가 모두 쉽게 되는 방법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5359185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문제는 무엇인가</a:t>
            </a:r>
            <a:r>
              <a:rPr lang="en-US" altLang="ko-KR" sz="2800" dirty="0"/>
              <a:t>? </a:t>
            </a:r>
            <a:r>
              <a:rPr lang="ko-KR" altLang="en-US" sz="2800" dirty="0"/>
              <a:t>해결책은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50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755"/>
    </mc:Choice>
    <mc:Fallback xmlns="">
      <p:transition spd="slow" advTm="29975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공부해 올 내용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89747" y="1556792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포인터란 무엇인가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2459" y="2348880"/>
            <a:ext cx="8280920" cy="66310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/>
              <a:t>포인터형</a:t>
            </a:r>
            <a:r>
              <a:rPr lang="ko-KR" altLang="en-US" sz="2800" dirty="0"/>
              <a:t> 변수는 어떻게 선언하는가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5171" y="3140968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/>
              <a:t>단방향</a:t>
            </a:r>
            <a:r>
              <a:rPr lang="ko-KR" altLang="en-US" sz="2800" dirty="0"/>
              <a:t> 연결리스트의 개념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71006" y="3918025"/>
            <a:ext cx="8280920" cy="166871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연결리스트의 종류</a:t>
            </a:r>
            <a:endParaRPr lang="en-US" altLang="ko-KR" sz="2800" dirty="0"/>
          </a:p>
          <a:p>
            <a:pPr algn="ctr"/>
            <a:r>
              <a:rPr lang="ko-KR" altLang="en-US" sz="2000" dirty="0" err="1"/>
              <a:t>단방향</a:t>
            </a:r>
            <a:r>
              <a:rPr lang="ko-KR" altLang="en-US" sz="2000" dirty="0"/>
              <a:t> 연결리스트</a:t>
            </a:r>
            <a:endParaRPr lang="en-US" altLang="ko-KR" sz="2000" dirty="0"/>
          </a:p>
          <a:p>
            <a:pPr algn="ctr"/>
            <a:r>
              <a:rPr lang="ko-KR" altLang="en-US" sz="2000" dirty="0"/>
              <a:t>양방향 </a:t>
            </a:r>
            <a:r>
              <a:rPr lang="ko-KR" altLang="en-US" sz="2000" dirty="0" err="1"/>
              <a:t>연결리스트</a:t>
            </a:r>
            <a:endParaRPr lang="en-US" altLang="ko-KR" sz="2000" dirty="0"/>
          </a:p>
          <a:p>
            <a:pPr algn="ctr"/>
            <a:r>
              <a:rPr lang="ko-KR" altLang="en-US" sz="2000" dirty="0"/>
              <a:t>환형 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167018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975"/>
    </mc:Choice>
    <mc:Fallback xmlns="">
      <p:transition spd="slow" advTm="12897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5.6|33.5|30.1|30.1|106.3|12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.4|178.2|147.3|159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8|32.5|19|2|2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2|14.1|4.6|1.3|1.2"/>
</p:tagLst>
</file>

<file path=ppt/theme/theme1.xml><?xml version="1.0" encoding="utf-8"?>
<a:theme xmlns:a="http://schemas.openxmlformats.org/drawingml/2006/main" name="191tgp_global_light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cdb2004191d</Template>
  <TotalTime>2779</TotalTime>
  <Words>761</Words>
  <Application>Microsoft Office PowerPoint</Application>
  <PresentationFormat>화면 슬라이드 쇼(4:3)</PresentationFormat>
  <Paragraphs>120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굴림</vt:lpstr>
      <vt:lpstr>Arial</vt:lpstr>
      <vt:lpstr>Wingdings</vt:lpstr>
      <vt:lpstr>191tgp_global_light</vt:lpstr>
      <vt:lpstr>재귀호출</vt:lpstr>
      <vt:lpstr>공부해올 내용</vt:lpstr>
      <vt:lpstr>생각해봅시다.</vt:lpstr>
      <vt:lpstr>Search_R(시작주소, 크기, 찾는값)</vt:lpstr>
      <vt:lpstr>Search_R(시작주소, 크기, 찾는값)</vt:lpstr>
      <vt:lpstr>Insert_R(시작주소, 크기, 넣을값)</vt:lpstr>
      <vt:lpstr>Delete_R(시작주소, 크기, 삭제할값)</vt:lpstr>
      <vt:lpstr>생각해 올 내용</vt:lpstr>
      <vt:lpstr>공부해 올 내용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Ji-Woong Chang</cp:lastModifiedBy>
  <cp:revision>134</cp:revision>
  <dcterms:created xsi:type="dcterms:W3CDTF">2007-03-04T09:35:15Z</dcterms:created>
  <dcterms:modified xsi:type="dcterms:W3CDTF">2024-03-29T14:38:48Z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