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8" r:id="rId2"/>
    <p:sldId id="356" r:id="rId3"/>
    <p:sldId id="354" r:id="rId4"/>
    <p:sldId id="355" r:id="rId5"/>
    <p:sldId id="296" r:id="rId6"/>
    <p:sldId id="335" r:id="rId7"/>
    <p:sldId id="297" r:id="rId8"/>
    <p:sldId id="329" r:id="rId9"/>
    <p:sldId id="330" r:id="rId10"/>
    <p:sldId id="331" r:id="rId11"/>
    <p:sldId id="298" r:id="rId12"/>
    <p:sldId id="299" r:id="rId13"/>
    <p:sldId id="334" r:id="rId1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33"/>
    <a:srgbClr val="FFCC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7" autoAdjust="0"/>
  </p:normalViewPr>
  <p:slideViewPr>
    <p:cSldViewPr>
      <p:cViewPr varScale="1">
        <p:scale>
          <a:sx n="136" d="100"/>
          <a:sy n="136" d="100"/>
        </p:scale>
        <p:origin x="109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B32161-E61B-4996-B212-8810394BF1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43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D83719-2286-4907-A57C-0A4B03535FB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553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C2781-2832-452C-9B9D-6F36A76DF8BC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5665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5A9AD92E-E885-4AB2-919A-A20E17F48EC4}" type="slidenum">
              <a:rPr lang="en-US" altLang="ko-KR" sz="1200" smtClean="0"/>
              <a:pPr eaLnBrk="1" hangingPunct="1"/>
              <a:t>2</a:t>
            </a:fld>
            <a:endParaRPr lang="en-US" altLang="ko-K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99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2A1167E-F4CD-4428-9B4F-841ACD752DC1}" type="slidenum">
              <a:rPr lang="en-US" altLang="ko-KR" sz="1200" smtClean="0"/>
              <a:pPr eaLnBrk="1" hangingPunct="1"/>
              <a:t>3</a:t>
            </a:fld>
            <a:endParaRPr lang="en-US" altLang="ko-KR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8137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AEE85FA-1A74-4676-998E-C90DD9C432FA}" type="slidenum">
              <a:rPr lang="en-US" altLang="ko-KR" sz="1200" smtClean="0"/>
              <a:pPr eaLnBrk="1" hangingPunct="1"/>
              <a:t>13</a:t>
            </a:fld>
            <a:endParaRPr lang="en-US" altLang="ko-KR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5697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930900" y="6384925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124200" y="6477000"/>
            <a:ext cx="18288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8D581E84-51AF-495B-B049-D6B50999B29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873375" y="4038600"/>
            <a:ext cx="5584825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noProof="0"/>
              <a:t>마스터 부제목 스타일 편집</a:t>
            </a:r>
            <a:endParaRPr lang="en-US" altLang="ko-KR" noProof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2819400" y="3276600"/>
            <a:ext cx="57912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제목 스타일 편집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10304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 advAuto="0"/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9DDB8-1859-48D1-A634-96089DA950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8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457200"/>
            <a:ext cx="2076450" cy="5562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076950" cy="5562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204E6-3055-41D1-B00D-58C85ABEAAA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3113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69342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305800" cy="47244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4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971800" y="65532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356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622DC-1DCD-40FC-B8C1-9BC2C526A8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0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8059F-71B8-4411-B4D9-27463CEF0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31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767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87E55-1226-4C54-AC5A-92719EA632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59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C0E5-2C99-4D06-8446-EB8D00A5C5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53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C5105-654A-4D35-B976-9AEC3911A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12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4DEF9-B8E0-4146-BE48-5E6F58AB0D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6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825F75-FFD8-494B-A6CB-424E8DF5D7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25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00835-F895-4370-97A1-7415FE12B8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72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30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304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5943600" y="63246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971800" y="65532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fld id="{1769454D-0297-4950-8043-4E052DE0094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828800" y="457200"/>
            <a:ext cx="6934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4979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4365104"/>
            <a:ext cx="5767388" cy="1368425"/>
          </a:xfrm>
        </p:spPr>
        <p:txBody>
          <a:bodyPr/>
          <a:lstStyle/>
          <a:p>
            <a:pPr algn="r"/>
            <a:r>
              <a:rPr lang="ko-KR" altLang="en-US" dirty="0"/>
              <a:t>한국공학대학교</a:t>
            </a:r>
          </a:p>
          <a:p>
            <a:pPr algn="r"/>
            <a:r>
              <a:rPr lang="ko-KR" altLang="en-US" dirty="0"/>
              <a:t>게임공학과</a:t>
            </a:r>
          </a:p>
          <a:p>
            <a:pPr algn="r"/>
            <a:r>
              <a:rPr lang="ko-KR" altLang="en-US" dirty="0"/>
              <a:t>장 지 </a:t>
            </a:r>
            <a:r>
              <a:rPr lang="ko-KR" altLang="en-US" dirty="0" err="1"/>
              <a:t>웅</a:t>
            </a:r>
            <a:endParaRPr lang="ko-KR" alt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14892" y="3276600"/>
            <a:ext cx="6577136" cy="682625"/>
          </a:xfrm>
        </p:spPr>
        <p:txBody>
          <a:bodyPr/>
          <a:lstStyle/>
          <a:p>
            <a:r>
              <a:rPr lang="ko-KR" altLang="en-US" dirty="0"/>
              <a:t>성능분석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659"/>
    </mc:Choice>
    <mc:Fallback xmlns="">
      <p:transition spd="slow" advTm="268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 알고리즘의 시간복잡도 계산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907508" y="3861048"/>
            <a:ext cx="6660196" cy="798120"/>
            <a:chOff x="1907508" y="3861048"/>
            <a:chExt cx="6660196" cy="79812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907704" y="3861048"/>
              <a:ext cx="6660000" cy="360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삭제를 위해 필요한 메모리 액세스</a:t>
              </a:r>
              <a:r>
                <a:rPr lang="en-US" altLang="ko-KR" sz="1800" dirty="0"/>
                <a:t> </a:t>
              </a:r>
              <a:r>
                <a:rPr lang="ko-KR" altLang="en-US" sz="1800" dirty="0"/>
                <a:t>횟수 계산</a:t>
              </a:r>
              <a:endParaRPr lang="en-US" altLang="ko-KR" sz="18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907508" y="4299168"/>
              <a:ext cx="6660000" cy="360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계산한 메모리 액세스 횟수를 </a:t>
              </a:r>
              <a:r>
                <a:rPr lang="en-US" altLang="ko-KR" sz="1800" dirty="0"/>
                <a:t>Big O </a:t>
              </a:r>
              <a:r>
                <a:rPr lang="ko-KR" altLang="en-US" sz="1800" dirty="0"/>
                <a:t>표기법으로 표현</a:t>
              </a:r>
              <a:endParaRPr lang="en-US" altLang="ko-KR" sz="1800" dirty="0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258892" y="2800816"/>
            <a:ext cx="8407320" cy="98211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</a:t>
            </a:r>
            <a:r>
              <a:rPr lang="ko-KR" altLang="en-US" sz="2000" dirty="0"/>
              <a:t>개의 데이터가 정렬되지 않은 채 저장된 배열에서 </a:t>
            </a:r>
            <a:endParaRPr lang="en-US" altLang="ko-KR" sz="2000" dirty="0"/>
          </a:p>
          <a:p>
            <a:pPr algn="ctr"/>
            <a:r>
              <a:rPr lang="ko-KR" altLang="en-US" sz="2000" dirty="0"/>
              <a:t>삭제 알고리즘의 시간복잡도를 </a:t>
            </a:r>
            <a:endParaRPr lang="en-US" altLang="ko-KR" sz="2000" dirty="0"/>
          </a:p>
          <a:p>
            <a:pPr algn="ctr"/>
            <a:r>
              <a:rPr lang="en-US" altLang="ko-KR" sz="2000" dirty="0"/>
              <a:t>Big O </a:t>
            </a:r>
            <a:r>
              <a:rPr lang="ko-KR" altLang="en-US" sz="2000" dirty="0"/>
              <a:t>표기법으로 나타내보자</a:t>
            </a:r>
            <a:r>
              <a:rPr lang="en-US" altLang="ko-KR" sz="2000" dirty="0"/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58892" y="1556792"/>
            <a:ext cx="8915566" cy="1169766"/>
            <a:chOff x="179512" y="2498087"/>
            <a:chExt cx="8915566" cy="1169766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179512" y="2944832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1115616" y="2944832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2987824" y="2944832"/>
              <a:ext cx="229688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5285820" y="2944832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7159140" y="2945082"/>
              <a:ext cx="145284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0833" y="2498087"/>
              <a:ext cx="8714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S[1]                                                                                 S[N-1]  </a:t>
              </a:r>
              <a:endParaRPr lang="ko-KR" altLang="en-US" sz="1800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2051720" y="2944725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야스오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485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6223036" y="2947773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아무무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600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620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475"/>
    </mc:Choice>
    <mc:Fallback xmlns="">
      <p:transition spd="slow" advTm="56147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개수와 수행시간</a:t>
            </a:r>
          </a:p>
        </p:txBody>
      </p:sp>
      <p:pic>
        <p:nvPicPr>
          <p:cNvPr id="4" name="Picture 220" descr="Non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7" y="1556792"/>
            <a:ext cx="84232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21"/>
          <p:cNvSpPr txBox="1">
            <a:spLocks noChangeArrowheads="1"/>
          </p:cNvSpPr>
          <p:nvPr/>
        </p:nvSpPr>
        <p:spPr bwMode="auto">
          <a:xfrm>
            <a:off x="613052" y="5209083"/>
            <a:ext cx="818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 dirty="0"/>
              <a:t>O(1) &lt; O(log n) &lt; O(n) &lt; O(n*log n) &lt; O(n</a:t>
            </a:r>
            <a:r>
              <a:rPr lang="en-US" altLang="ko-KR" baseline="30000" dirty="0">
                <a:solidFill>
                  <a:srgbClr val="6C6A76"/>
                </a:solidFill>
                <a:latin typeface="-윤고딕140" pitchFamily="18" charset="-127"/>
                <a:ea typeface="-윤고딕140" pitchFamily="18" charset="-127"/>
              </a:rPr>
              <a:t>2</a:t>
            </a:r>
            <a:r>
              <a:rPr lang="en-US" altLang="ko-KR" sz="2000" b="1" dirty="0"/>
              <a:t>) &lt; O(n</a:t>
            </a:r>
            <a:r>
              <a:rPr lang="en-US" altLang="ko-KR" baseline="30000" dirty="0">
                <a:solidFill>
                  <a:srgbClr val="6C6A76"/>
                </a:solidFill>
                <a:latin typeface="-윤고딕140" pitchFamily="18" charset="-127"/>
                <a:ea typeface="-윤고딕140" pitchFamily="18" charset="-127"/>
              </a:rPr>
              <a:t>3</a:t>
            </a:r>
            <a:r>
              <a:rPr lang="en-US" altLang="ko-KR" sz="2000" b="1" dirty="0"/>
              <a:t>) &lt; O(2</a:t>
            </a:r>
            <a:r>
              <a:rPr lang="en-US" altLang="ko-KR" baseline="60000" dirty="0">
                <a:solidFill>
                  <a:srgbClr val="6C6A76"/>
                </a:solidFill>
                <a:latin typeface="-윤고딕140" pitchFamily="18" charset="-127"/>
                <a:ea typeface="-윤고딕140" pitchFamily="18" charset="-127"/>
              </a:rPr>
              <a:t>n</a:t>
            </a:r>
            <a:r>
              <a:rPr lang="en-US" altLang="ko-KR" sz="2000" b="1" dirty="0"/>
              <a:t>) &lt; O(n!)</a:t>
            </a:r>
          </a:p>
        </p:txBody>
      </p:sp>
    </p:spTree>
    <p:extLst>
      <p:ext uri="{BB962C8B-B14F-4D97-AF65-F5344CB8AC3E}">
        <p14:creationId xmlns:p14="http://schemas.microsoft.com/office/powerpoint/2010/main" val="26837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994"/>
    </mc:Choice>
    <mc:Fallback xmlns="">
      <p:transition spd="slow" advTm="72099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qph.is.quoracdn.net/main-qimg-e6f05620ec57cc99da28c3b2ad9ea755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48680"/>
            <a:ext cx="6192688" cy="579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221"/>
          <p:cNvSpPr txBox="1">
            <a:spLocks noChangeArrowheads="1"/>
          </p:cNvSpPr>
          <p:nvPr/>
        </p:nvSpPr>
        <p:spPr bwMode="auto">
          <a:xfrm>
            <a:off x="839465" y="6353257"/>
            <a:ext cx="818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000" b="1" dirty="0"/>
              <a:t>O(1) &lt; O(log n) &lt; O(n) &lt; O(n*log n) &lt; O(n</a:t>
            </a:r>
            <a:r>
              <a:rPr lang="en-US" altLang="ko-KR" baseline="30000" dirty="0">
                <a:solidFill>
                  <a:srgbClr val="6C6A76"/>
                </a:solidFill>
                <a:latin typeface="-윤고딕140" pitchFamily="18" charset="-127"/>
                <a:ea typeface="-윤고딕140" pitchFamily="18" charset="-127"/>
              </a:rPr>
              <a:t>2</a:t>
            </a:r>
            <a:r>
              <a:rPr lang="en-US" altLang="ko-KR" sz="2000" b="1" dirty="0"/>
              <a:t>) &lt; O(n</a:t>
            </a:r>
            <a:r>
              <a:rPr lang="en-US" altLang="ko-KR" baseline="30000" dirty="0">
                <a:solidFill>
                  <a:srgbClr val="6C6A76"/>
                </a:solidFill>
                <a:latin typeface="-윤고딕140" pitchFamily="18" charset="-127"/>
                <a:ea typeface="-윤고딕140" pitchFamily="18" charset="-127"/>
              </a:rPr>
              <a:t>3</a:t>
            </a:r>
            <a:r>
              <a:rPr lang="en-US" altLang="ko-KR" sz="2000" b="1" dirty="0"/>
              <a:t>) &lt; O(2</a:t>
            </a:r>
            <a:r>
              <a:rPr lang="en-US" altLang="ko-KR" baseline="60000" dirty="0">
                <a:solidFill>
                  <a:srgbClr val="6C6A76"/>
                </a:solidFill>
                <a:latin typeface="-윤고딕140" pitchFamily="18" charset="-127"/>
                <a:ea typeface="-윤고딕140" pitchFamily="18" charset="-127"/>
              </a:rPr>
              <a:t>n</a:t>
            </a:r>
            <a:r>
              <a:rPr lang="en-US" altLang="ko-KR" sz="2000" b="1" dirty="0"/>
              <a:t>) &lt; O(n!)</a:t>
            </a:r>
          </a:p>
        </p:txBody>
      </p:sp>
    </p:spTree>
    <p:extLst>
      <p:ext uri="{BB962C8B-B14F-4D97-AF65-F5344CB8AC3E}">
        <p14:creationId xmlns:p14="http://schemas.microsoft.com/office/powerpoint/2010/main" val="271332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861"/>
    </mc:Choice>
    <mc:Fallback xmlns="">
      <p:transition spd="slow" advTm="35686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DS10 : 5</a:t>
            </a:r>
            <a:r>
              <a:rPr lang="ko-KR" altLang="en-US" sz="3200" dirty="0"/>
              <a:t>월 </a:t>
            </a:r>
            <a:r>
              <a:rPr lang="en-US" altLang="ko-KR" sz="3200" dirty="0"/>
              <a:t>20</a:t>
            </a:r>
            <a:r>
              <a:rPr lang="ko-KR" altLang="en-US" sz="3200" dirty="0"/>
              <a:t>일</a:t>
            </a:r>
            <a:r>
              <a:rPr lang="en-US" altLang="ko-KR" sz="3200" dirty="0"/>
              <a:t>, 22</a:t>
            </a:r>
            <a:r>
              <a:rPr lang="ko-KR" altLang="en-US" sz="3200" dirty="0"/>
              <a:t>일 실습문제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34350" cy="47244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주어진 </a:t>
            </a:r>
            <a:r>
              <a:rPr lang="en-US" altLang="ko-KR" sz="2000" dirty="0"/>
              <a:t>LOLDic.txt </a:t>
            </a:r>
            <a:r>
              <a:rPr lang="ko-KR" altLang="en-US" sz="2000" dirty="0"/>
              <a:t>파일의 내용을 데이터로 하여 다음 프로그램을 작성하라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 err="1"/>
              <a:t>PrintAll_SL</a:t>
            </a:r>
            <a:r>
              <a:rPr lang="en-US" altLang="ko-KR" sz="2000" dirty="0"/>
              <a:t>()</a:t>
            </a:r>
            <a:r>
              <a:rPr lang="ko-KR" altLang="en-US" sz="2000" dirty="0"/>
              <a:t>과</a:t>
            </a:r>
            <a:r>
              <a:rPr lang="en-US" altLang="ko-KR" sz="2000" dirty="0"/>
              <a:t> </a:t>
            </a:r>
            <a:r>
              <a:rPr lang="en-US" altLang="ko-KR" sz="2000" dirty="0" err="1"/>
              <a:t>PrintAll_DL</a:t>
            </a:r>
            <a:r>
              <a:rPr lang="en-US" altLang="ko-KR" sz="2000" dirty="0"/>
              <a:t>()</a:t>
            </a:r>
            <a:r>
              <a:rPr lang="ko-KR" altLang="en-US" sz="2000" dirty="0"/>
              <a:t>의 수행시간을 비교하라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 err="1"/>
              <a:t>SortByName_SL</a:t>
            </a:r>
            <a:r>
              <a:rPr lang="en-US" altLang="ko-KR" sz="2000" dirty="0"/>
              <a:t>()</a:t>
            </a:r>
            <a:r>
              <a:rPr lang="ko-KR" altLang="en-US" sz="2000" dirty="0"/>
              <a:t>과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SortByName_DL</a:t>
            </a:r>
            <a:r>
              <a:rPr lang="en-US" altLang="ko-KR" sz="2000" dirty="0"/>
              <a:t>()</a:t>
            </a:r>
            <a:r>
              <a:rPr lang="ko-KR" altLang="en-US" sz="2000" dirty="0"/>
              <a:t>의 수행시간을 비교하라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sz="2000" dirty="0" err="1"/>
              <a:t>FindMaxHP_SL</a:t>
            </a:r>
            <a:r>
              <a:rPr lang="en-US" altLang="ko-KR" sz="2000" dirty="0"/>
              <a:t>()</a:t>
            </a:r>
            <a:r>
              <a:rPr lang="ko-KR" altLang="en-US" sz="2000" dirty="0"/>
              <a:t>과</a:t>
            </a:r>
            <a:r>
              <a:rPr lang="en-US" altLang="ko-KR" sz="2000" dirty="0"/>
              <a:t> </a:t>
            </a:r>
            <a:r>
              <a:rPr lang="en-US" altLang="ko-KR" sz="2000" dirty="0" err="1"/>
              <a:t>FindMaxHP_DL</a:t>
            </a:r>
            <a:r>
              <a:rPr lang="en-US" altLang="ko-KR" sz="2000" dirty="0"/>
              <a:t>()</a:t>
            </a:r>
            <a:r>
              <a:rPr lang="ko-KR" altLang="en-US" sz="2000" dirty="0"/>
              <a:t>의 수행시간을 비교하라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</a:t>
            </a:r>
          </a:p>
          <a:p>
            <a:pPr marL="990600" lvl="1" indent="-533400">
              <a:buFontTx/>
              <a:buNone/>
            </a:pP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755576" y="4316350"/>
            <a:ext cx="7705725" cy="1776946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ko-KR" altLang="en-US" sz="2000" dirty="0">
                <a:solidFill>
                  <a:srgbClr val="FF0000"/>
                </a:solidFill>
              </a:rPr>
              <a:t>포지션        이름        체력  공격력  방어력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MID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K4535675     6505   3465    2310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 TOP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P5438304     4563   1023    3452</a:t>
            </a:r>
          </a:p>
          <a:p>
            <a:pPr>
              <a:defRPr/>
            </a:pP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4" y="4080495"/>
            <a:ext cx="2016125" cy="333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LOLDic.txt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356099" y="5589240"/>
            <a:ext cx="71438" cy="55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356099" y="5706805"/>
            <a:ext cx="71438" cy="55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356099" y="5824370"/>
            <a:ext cx="71438" cy="55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356099" y="5941935"/>
            <a:ext cx="71438" cy="55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4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289"/>
    </mc:Choice>
    <mc:Fallback xmlns="">
      <p:transition spd="slow" advTm="5862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476672"/>
            <a:ext cx="7560840" cy="563563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DS8 : 5</a:t>
            </a:r>
            <a:r>
              <a:rPr lang="ko-KR" altLang="en-US" sz="2800" dirty="0"/>
              <a:t>월 </a:t>
            </a:r>
            <a:r>
              <a:rPr lang="en-US" altLang="ko-KR" sz="2800" dirty="0"/>
              <a:t>6(13)</a:t>
            </a:r>
            <a:r>
              <a:rPr lang="ko-KR" altLang="en-US" sz="2800" dirty="0"/>
              <a:t>일</a:t>
            </a:r>
            <a:r>
              <a:rPr lang="en-US" altLang="ko-KR" sz="2800" dirty="0"/>
              <a:t>, 5</a:t>
            </a:r>
            <a:r>
              <a:rPr lang="ko-KR" altLang="en-US" sz="2800" dirty="0"/>
              <a:t>월 </a:t>
            </a:r>
            <a:r>
              <a:rPr lang="en-US" altLang="ko-KR" sz="2800" dirty="0"/>
              <a:t>8(15)</a:t>
            </a:r>
            <a:r>
              <a:rPr lang="ko-KR" altLang="en-US" sz="2800" dirty="0"/>
              <a:t>일 실습문제</a:t>
            </a:r>
            <a:endParaRPr lang="en-US" altLang="ko-KR" sz="28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ko-KR" dirty="0">
                <a:latin typeface="Arial" charset="0"/>
              </a:rPr>
              <a:t>“</a:t>
            </a:r>
            <a:r>
              <a:rPr lang="ko-KR" altLang="en-US" dirty="0">
                <a:latin typeface="Arial" charset="0"/>
              </a:rPr>
              <a:t>오목</a:t>
            </a:r>
            <a:r>
              <a:rPr lang="en-US" altLang="ko-KR" dirty="0">
                <a:latin typeface="Arial" charset="0"/>
              </a:rPr>
              <a:t>”</a:t>
            </a:r>
            <a:r>
              <a:rPr lang="ko-KR" altLang="en-US" dirty="0"/>
              <a:t>에서 다음 기능을 구현하라</a:t>
            </a:r>
            <a:r>
              <a:rPr lang="en-US" altLang="ko-KR" dirty="0"/>
              <a:t>.</a:t>
            </a:r>
          </a:p>
          <a:p>
            <a:pPr marL="533400" indent="-533400" eaLnBrk="1" hangingPunct="1"/>
            <a:endParaRPr lang="en-US" altLang="ko-KR" dirty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400" dirty="0"/>
              <a:t>현재 상태를 저장하여 파일로 만드는 기능을 구현하라</a:t>
            </a:r>
            <a:r>
              <a:rPr lang="en-US" altLang="ko-KR" sz="2400" dirty="0"/>
              <a:t>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ko-KR" altLang="en-US" sz="2400" dirty="0"/>
              <a:t>저장 파일을 </a:t>
            </a:r>
            <a:r>
              <a:rPr lang="ko-KR" altLang="en-US" sz="2400" dirty="0" err="1"/>
              <a:t>읽어들여</a:t>
            </a:r>
            <a:r>
              <a:rPr lang="ko-KR" altLang="en-US" sz="2400" dirty="0"/>
              <a:t> 오목을 계속 둘 수 있는 기능을 구현하라</a:t>
            </a:r>
            <a:r>
              <a:rPr lang="en-US" altLang="ko-KR" sz="2400" dirty="0"/>
              <a:t>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ko-KR" sz="2400" dirty="0"/>
              <a:t>U</a:t>
            </a:r>
            <a:r>
              <a:rPr lang="ko-KR" altLang="en-US" sz="2400" dirty="0"/>
              <a:t>를 누르면 한 수씩 </a:t>
            </a:r>
            <a:r>
              <a:rPr lang="en-US" altLang="ko-KR" sz="2400" dirty="0"/>
              <a:t>“</a:t>
            </a:r>
            <a:r>
              <a:rPr lang="ko-KR" altLang="en-US" sz="2400" dirty="0"/>
              <a:t>무르기</a:t>
            </a:r>
            <a:r>
              <a:rPr lang="en-US" altLang="ko-KR" sz="2400" dirty="0"/>
              <a:t>＂</a:t>
            </a:r>
            <a:r>
              <a:rPr lang="ko-KR" altLang="en-US" sz="2400" dirty="0"/>
              <a:t>가 수행되도록 하는 기능을 </a:t>
            </a:r>
            <a:r>
              <a:rPr lang="ko-KR" altLang="en-US" sz="2400" dirty="0" err="1"/>
              <a:t>스택</a:t>
            </a:r>
            <a:r>
              <a:rPr lang="ko-KR" altLang="en-US" sz="2400" dirty="0"/>
              <a:t> 또는 큐를 이용하여 구현하라</a:t>
            </a:r>
            <a:r>
              <a:rPr lang="en-US" altLang="ko-KR" sz="2400" dirty="0"/>
              <a:t>.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ko-KR" sz="2400" dirty="0"/>
              <a:t>R</a:t>
            </a:r>
            <a:r>
              <a:rPr lang="ko-KR" altLang="en-US" sz="2400" dirty="0"/>
              <a:t>을 누르면 </a:t>
            </a:r>
            <a:r>
              <a:rPr lang="en-US" altLang="ko-KR" sz="2400" dirty="0"/>
              <a:t>“</a:t>
            </a:r>
            <a:r>
              <a:rPr lang="ko-KR" altLang="en-US" sz="2400" dirty="0"/>
              <a:t>무르기</a:t>
            </a:r>
            <a:r>
              <a:rPr lang="en-US" altLang="ko-KR" sz="2400" dirty="0"/>
              <a:t>＂</a:t>
            </a:r>
            <a:r>
              <a:rPr lang="ko-KR" altLang="en-US" sz="2400" dirty="0"/>
              <a:t>가 한 수씩 취소되도록 하는 기능을 </a:t>
            </a:r>
            <a:r>
              <a:rPr lang="ko-KR" altLang="en-US" sz="2400" dirty="0" err="1"/>
              <a:t>스택</a:t>
            </a:r>
            <a:r>
              <a:rPr lang="ko-KR" altLang="en-US" sz="2400" dirty="0"/>
              <a:t> 또는 큐를 이용하여 구현하라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507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DS9 : 6</a:t>
            </a:r>
            <a:r>
              <a:rPr lang="ko-KR" altLang="en-US" dirty="0"/>
              <a:t>월 </a:t>
            </a:r>
            <a:r>
              <a:rPr lang="en-US" altLang="ko-KR" dirty="0"/>
              <a:t>9</a:t>
            </a:r>
            <a:r>
              <a:rPr lang="ko-KR" altLang="en-US" dirty="0"/>
              <a:t>일까지 과제로 대체</a:t>
            </a:r>
            <a:endParaRPr lang="en-US" altLang="ko-KR" sz="32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 eaLnBrk="1" hangingPunct="1"/>
            <a:r>
              <a:rPr lang="en-US" altLang="ko-KR" sz="2400" dirty="0">
                <a:latin typeface="Arial" pitchFamily="34" charset="0"/>
              </a:rPr>
              <a:t>“</a:t>
            </a:r>
            <a:r>
              <a:rPr lang="ko-KR" altLang="en-US" sz="2400" dirty="0"/>
              <a:t>오목</a:t>
            </a:r>
            <a:r>
              <a:rPr lang="ko-KR" altLang="en-US" sz="2400" dirty="0">
                <a:latin typeface="Arial" pitchFamily="34" charset="0"/>
              </a:rPr>
              <a:t>”</a:t>
            </a:r>
            <a:r>
              <a:rPr lang="ko-KR" altLang="en-US" sz="2400" dirty="0"/>
              <a:t>에서 다음 기능을 구현하라</a:t>
            </a:r>
            <a:r>
              <a:rPr lang="en-US" altLang="ko-KR" sz="2400" dirty="0"/>
              <a:t>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400" dirty="0"/>
              <a:t>바둑판에 놓인 돌에</a:t>
            </a:r>
            <a:r>
              <a:rPr lang="en-US" altLang="ko-KR" sz="2400" dirty="0"/>
              <a:t> </a:t>
            </a:r>
            <a:r>
              <a:rPr lang="ko-KR" altLang="en-US" sz="2400" dirty="0"/>
              <a:t>대하여 한 칸이 떨어진 것까지 포함해서 연속으로 놓인 돌의 개수가 가장 많은 경우를 표시하고 좌표를 출력하라</a:t>
            </a:r>
            <a:r>
              <a:rPr lang="en-US" altLang="ko-KR" sz="2400" dirty="0"/>
              <a:t>.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ko-KR" altLang="en-US" sz="2400" dirty="0"/>
              <a:t>오목 진행 중에 상대방의 </a:t>
            </a:r>
            <a:r>
              <a:rPr lang="en-US" altLang="ko-KR" sz="2400" dirty="0"/>
              <a:t>3 </a:t>
            </a:r>
            <a:r>
              <a:rPr lang="ko-KR" altLang="en-US" sz="2400" dirty="0"/>
              <a:t>또는 </a:t>
            </a:r>
            <a:r>
              <a:rPr lang="en-US" altLang="ko-KR" sz="2400" dirty="0"/>
              <a:t>4 </a:t>
            </a:r>
            <a:r>
              <a:rPr lang="ko-KR" altLang="en-US" sz="2400" dirty="0"/>
              <a:t>공격을 막아야 하는 위치가 있으면 화면에 표시하여 알려주는 기능을 구현하라</a:t>
            </a:r>
            <a:r>
              <a:rPr lang="en-US" altLang="ko-KR" sz="2400" dirty="0"/>
              <a:t>.</a:t>
            </a:r>
          </a:p>
        </p:txBody>
      </p:sp>
      <p:sp>
        <p:nvSpPr>
          <p:cNvPr id="2" name="타원 1"/>
          <p:cNvSpPr/>
          <p:nvPr/>
        </p:nvSpPr>
        <p:spPr bwMode="auto">
          <a:xfrm>
            <a:off x="1187624" y="5013176"/>
            <a:ext cx="914400" cy="914400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연속</a:t>
            </a:r>
            <a:endParaRPr kumimoji="0" lang="en-US" altLang="ko-KR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없음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2756248" y="4293096"/>
            <a:ext cx="914400" cy="914400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검은돌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연속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2756783" y="5661248"/>
            <a:ext cx="914400" cy="914400"/>
          </a:xfrm>
          <a:prstGeom prst="ellips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dirty="0" err="1">
                <a:solidFill>
                  <a:schemeClr val="bg1"/>
                </a:solidFill>
                <a:latin typeface="Arial" panose="020B0604020202020204" pitchFamily="34" charset="0"/>
              </a:rPr>
              <a:t>흰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돌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연속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직선 화살표 연결선 3"/>
          <p:cNvCxnSpPr>
            <a:stCxn id="2" idx="7"/>
          </p:cNvCxnSpPr>
          <p:nvPr/>
        </p:nvCxnSpPr>
        <p:spPr bwMode="auto">
          <a:xfrm flipV="1">
            <a:off x="1968113" y="4869160"/>
            <a:ext cx="788135" cy="27792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endCxn id="7" idx="2"/>
          </p:cNvCxnSpPr>
          <p:nvPr/>
        </p:nvCxnSpPr>
        <p:spPr bwMode="auto">
          <a:xfrm>
            <a:off x="1991207" y="5748304"/>
            <a:ext cx="765576" cy="37014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163421" y="4669461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235096" y="5609232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3141773" y="5208022"/>
            <a:ext cx="0" cy="45322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3275856" y="5207496"/>
            <a:ext cx="0" cy="45322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2831234" y="5264832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242866" y="5264832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/>
          <p:nvPr/>
        </p:nvCxnSpPr>
        <p:spPr bwMode="auto">
          <a:xfrm flipV="1">
            <a:off x="2055849" y="4981369"/>
            <a:ext cx="788135" cy="27792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384900" y="502938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/>
          <p:nvPr/>
        </p:nvCxnSpPr>
        <p:spPr bwMode="auto">
          <a:xfrm>
            <a:off x="1901607" y="5835252"/>
            <a:ext cx="844840" cy="38424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101208" y="595506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</a:t>
            </a:r>
            <a:endParaRPr lang="ko-KR" altLang="en-US" sz="1600" dirty="0"/>
          </a:p>
        </p:txBody>
      </p:sp>
      <p:cxnSp>
        <p:nvCxnSpPr>
          <p:cNvPr id="26" name="구부러진 연결선 25"/>
          <p:cNvCxnSpPr>
            <a:stCxn id="5" idx="6"/>
            <a:endCxn id="5" idx="7"/>
          </p:cNvCxnSpPr>
          <p:nvPr/>
        </p:nvCxnSpPr>
        <p:spPr bwMode="auto">
          <a:xfrm flipH="1" flipV="1">
            <a:off x="3536737" y="4427007"/>
            <a:ext cx="133911" cy="323289"/>
          </a:xfrm>
          <a:prstGeom prst="curvedConnector4">
            <a:avLst>
              <a:gd name="adj1" fmla="val -170710"/>
              <a:gd name="adj2" fmla="val 12985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구부러진 연결선 30"/>
          <p:cNvCxnSpPr/>
          <p:nvPr/>
        </p:nvCxnSpPr>
        <p:spPr bwMode="auto">
          <a:xfrm flipH="1" flipV="1">
            <a:off x="3567955" y="5812790"/>
            <a:ext cx="133911" cy="323289"/>
          </a:xfrm>
          <a:prstGeom prst="curvedConnector4">
            <a:avLst>
              <a:gd name="adj1" fmla="val -170710"/>
              <a:gd name="adj2" fmla="val 12985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3851920" y="4250097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851920" y="5704834"/>
            <a:ext cx="36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W</a:t>
            </a:r>
            <a:endParaRPr lang="ko-KR" altLang="en-US" sz="1600" dirty="0"/>
          </a:p>
        </p:txBody>
      </p:sp>
      <p:cxnSp>
        <p:nvCxnSpPr>
          <p:cNvPr id="34" name="구부러진 연결선 33"/>
          <p:cNvCxnSpPr>
            <a:stCxn id="2" idx="1"/>
            <a:endCxn id="2" idx="2"/>
          </p:cNvCxnSpPr>
          <p:nvPr/>
        </p:nvCxnSpPr>
        <p:spPr bwMode="auto">
          <a:xfrm rot="16200000" flipH="1" flipV="1">
            <a:off x="1092935" y="5241775"/>
            <a:ext cx="323289" cy="133911"/>
          </a:xfrm>
          <a:prstGeom prst="curvedConnector4">
            <a:avLst>
              <a:gd name="adj1" fmla="val -24708"/>
              <a:gd name="adj2" fmla="val 27071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/>
          <p:cNvSpPr txBox="1"/>
          <p:nvPr/>
        </p:nvSpPr>
        <p:spPr>
          <a:xfrm>
            <a:off x="708864" y="491763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</a:t>
            </a:r>
            <a:endParaRPr lang="ko-KR" altLang="en-US" sz="16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AA6387-5DB6-44E4-BADE-EA9D357EC95E}"/>
              </a:ext>
            </a:extLst>
          </p:cNvPr>
          <p:cNvGrpSpPr/>
          <p:nvPr/>
        </p:nvGrpSpPr>
        <p:grpSpPr>
          <a:xfrm>
            <a:off x="4667301" y="3813303"/>
            <a:ext cx="3024336" cy="2903057"/>
            <a:chOff x="4794583" y="3694361"/>
            <a:chExt cx="3024336" cy="290305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B3E33C6-81ED-4F8C-9A42-2172B3714462}"/>
                </a:ext>
              </a:extLst>
            </p:cNvPr>
            <p:cNvSpPr/>
            <p:nvPr/>
          </p:nvSpPr>
          <p:spPr bwMode="auto">
            <a:xfrm>
              <a:off x="4794583" y="413848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D1888A-03A7-4CA6-9B8E-03B826DA24E7}"/>
                </a:ext>
              </a:extLst>
            </p:cNvPr>
            <p:cNvSpPr/>
            <p:nvPr/>
          </p:nvSpPr>
          <p:spPr bwMode="auto">
            <a:xfrm>
              <a:off x="5010607" y="413848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0FEB1F5-7364-4DFB-98C9-E66135A04413}"/>
                </a:ext>
              </a:extLst>
            </p:cNvPr>
            <p:cNvSpPr/>
            <p:nvPr/>
          </p:nvSpPr>
          <p:spPr bwMode="auto">
            <a:xfrm>
              <a:off x="5226631" y="413847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8662987-492D-4BD9-808F-CD19F9DD0575}"/>
                </a:ext>
              </a:extLst>
            </p:cNvPr>
            <p:cNvSpPr/>
            <p:nvPr/>
          </p:nvSpPr>
          <p:spPr bwMode="auto">
            <a:xfrm>
              <a:off x="5442655" y="413847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DF87DFC-4BE4-430A-812E-55E070BA4442}"/>
                </a:ext>
              </a:extLst>
            </p:cNvPr>
            <p:cNvSpPr/>
            <p:nvPr/>
          </p:nvSpPr>
          <p:spPr bwMode="auto">
            <a:xfrm>
              <a:off x="5658679" y="413847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0A10113-F29B-4E52-A627-8EEB5363C932}"/>
                </a:ext>
              </a:extLst>
            </p:cNvPr>
            <p:cNvSpPr/>
            <p:nvPr/>
          </p:nvSpPr>
          <p:spPr bwMode="auto">
            <a:xfrm>
              <a:off x="5874703" y="413847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086880D-0108-4768-9E8C-9287BC0CA7B8}"/>
                </a:ext>
              </a:extLst>
            </p:cNvPr>
            <p:cNvSpPr/>
            <p:nvPr/>
          </p:nvSpPr>
          <p:spPr bwMode="auto">
            <a:xfrm>
              <a:off x="6090727" y="413847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C07A748-0C94-4595-AF27-78469E153F21}"/>
                </a:ext>
              </a:extLst>
            </p:cNvPr>
            <p:cNvSpPr/>
            <p:nvPr/>
          </p:nvSpPr>
          <p:spPr bwMode="auto">
            <a:xfrm>
              <a:off x="6306751" y="413847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709E37D-E646-4A41-95AA-E6A7A77874AF}"/>
                </a:ext>
              </a:extLst>
            </p:cNvPr>
            <p:cNvSpPr/>
            <p:nvPr/>
          </p:nvSpPr>
          <p:spPr bwMode="auto">
            <a:xfrm>
              <a:off x="6522775" y="413847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63EB5B0-8137-422B-9F57-EDFBE8C71BA8}"/>
                </a:ext>
              </a:extLst>
            </p:cNvPr>
            <p:cNvSpPr/>
            <p:nvPr/>
          </p:nvSpPr>
          <p:spPr bwMode="auto">
            <a:xfrm>
              <a:off x="6738799" y="413847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6B1778-C586-4846-BB12-F4B69631D635}"/>
                </a:ext>
              </a:extLst>
            </p:cNvPr>
            <p:cNvSpPr/>
            <p:nvPr/>
          </p:nvSpPr>
          <p:spPr bwMode="auto">
            <a:xfrm>
              <a:off x="6954823" y="413847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B2F2716-0C66-4D98-8E10-DB5A07BA93CD}"/>
                </a:ext>
              </a:extLst>
            </p:cNvPr>
            <p:cNvSpPr/>
            <p:nvPr/>
          </p:nvSpPr>
          <p:spPr bwMode="auto">
            <a:xfrm>
              <a:off x="7170847" y="413847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B415997-CF04-49A3-9751-F5F90A8CAEC8}"/>
                </a:ext>
              </a:extLst>
            </p:cNvPr>
            <p:cNvSpPr/>
            <p:nvPr/>
          </p:nvSpPr>
          <p:spPr bwMode="auto">
            <a:xfrm>
              <a:off x="7386871" y="413846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AF01B2D-1F89-4B65-8323-A37D26C3D6BE}"/>
                </a:ext>
              </a:extLst>
            </p:cNvPr>
            <p:cNvSpPr/>
            <p:nvPr/>
          </p:nvSpPr>
          <p:spPr bwMode="auto">
            <a:xfrm>
              <a:off x="7602895" y="413846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5382609-959D-44DA-BE90-41480AD9C343}"/>
                </a:ext>
              </a:extLst>
            </p:cNvPr>
            <p:cNvSpPr/>
            <p:nvPr/>
          </p:nvSpPr>
          <p:spPr bwMode="auto">
            <a:xfrm>
              <a:off x="4794583" y="436202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04501D-4403-493E-9141-03D5495FB831}"/>
                </a:ext>
              </a:extLst>
            </p:cNvPr>
            <p:cNvSpPr/>
            <p:nvPr/>
          </p:nvSpPr>
          <p:spPr bwMode="auto">
            <a:xfrm>
              <a:off x="5010607" y="436201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8B68821-EF6C-4DF3-9452-C26029AAC8CE}"/>
                </a:ext>
              </a:extLst>
            </p:cNvPr>
            <p:cNvSpPr/>
            <p:nvPr/>
          </p:nvSpPr>
          <p:spPr bwMode="auto">
            <a:xfrm>
              <a:off x="5226631" y="436201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5329D21-2CB3-46E1-9018-13AE3ABDDE4C}"/>
                </a:ext>
              </a:extLst>
            </p:cNvPr>
            <p:cNvSpPr/>
            <p:nvPr/>
          </p:nvSpPr>
          <p:spPr bwMode="auto">
            <a:xfrm>
              <a:off x="5442655" y="436201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5B7728C-3D56-4373-A009-881C0357B3CD}"/>
                </a:ext>
              </a:extLst>
            </p:cNvPr>
            <p:cNvSpPr/>
            <p:nvPr/>
          </p:nvSpPr>
          <p:spPr bwMode="auto">
            <a:xfrm>
              <a:off x="5658679" y="436201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1AF877E-E65C-4BB9-842F-E8B38A88C701}"/>
                </a:ext>
              </a:extLst>
            </p:cNvPr>
            <p:cNvSpPr/>
            <p:nvPr/>
          </p:nvSpPr>
          <p:spPr bwMode="auto">
            <a:xfrm>
              <a:off x="5874703" y="436201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6796128-BE7E-4BDA-9FEB-48B397DEE961}"/>
                </a:ext>
              </a:extLst>
            </p:cNvPr>
            <p:cNvSpPr/>
            <p:nvPr/>
          </p:nvSpPr>
          <p:spPr bwMode="auto">
            <a:xfrm>
              <a:off x="6090727" y="436201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776F08B-A175-442D-945B-0927E6196E79}"/>
                </a:ext>
              </a:extLst>
            </p:cNvPr>
            <p:cNvSpPr/>
            <p:nvPr/>
          </p:nvSpPr>
          <p:spPr bwMode="auto">
            <a:xfrm>
              <a:off x="6306751" y="436201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7554825-B8DF-427C-96AF-0BD0BFC5645C}"/>
                </a:ext>
              </a:extLst>
            </p:cNvPr>
            <p:cNvSpPr/>
            <p:nvPr/>
          </p:nvSpPr>
          <p:spPr bwMode="auto">
            <a:xfrm>
              <a:off x="6522775" y="436201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4DE7941-4F53-436B-A19A-86A9E3903281}"/>
                </a:ext>
              </a:extLst>
            </p:cNvPr>
            <p:cNvSpPr/>
            <p:nvPr/>
          </p:nvSpPr>
          <p:spPr bwMode="auto">
            <a:xfrm>
              <a:off x="6738799" y="436201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354C80F-9A2C-4F56-B42B-40C0060FC6AA}"/>
                </a:ext>
              </a:extLst>
            </p:cNvPr>
            <p:cNvSpPr/>
            <p:nvPr/>
          </p:nvSpPr>
          <p:spPr bwMode="auto">
            <a:xfrm>
              <a:off x="6954823" y="436201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050C372-0162-4E28-A0A3-8940FCBA9649}"/>
                </a:ext>
              </a:extLst>
            </p:cNvPr>
            <p:cNvSpPr/>
            <p:nvPr/>
          </p:nvSpPr>
          <p:spPr bwMode="auto">
            <a:xfrm>
              <a:off x="7170847" y="436200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4EDBA33-1470-4544-BA02-2915AE483FD6}"/>
                </a:ext>
              </a:extLst>
            </p:cNvPr>
            <p:cNvSpPr/>
            <p:nvPr/>
          </p:nvSpPr>
          <p:spPr bwMode="auto">
            <a:xfrm>
              <a:off x="7386871" y="436200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AC1CEDF-58D1-470E-80AF-B305C56FF2A5}"/>
                </a:ext>
              </a:extLst>
            </p:cNvPr>
            <p:cNvSpPr/>
            <p:nvPr/>
          </p:nvSpPr>
          <p:spPr bwMode="auto">
            <a:xfrm>
              <a:off x="7602895" y="436200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7A5F9FE-8546-4DFC-80B3-405062540B83}"/>
                </a:ext>
              </a:extLst>
            </p:cNvPr>
            <p:cNvSpPr/>
            <p:nvPr/>
          </p:nvSpPr>
          <p:spPr bwMode="auto">
            <a:xfrm>
              <a:off x="4794583" y="458555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D8991B2-954F-4E8C-B2E4-B40291269004}"/>
                </a:ext>
              </a:extLst>
            </p:cNvPr>
            <p:cNvSpPr/>
            <p:nvPr/>
          </p:nvSpPr>
          <p:spPr bwMode="auto">
            <a:xfrm>
              <a:off x="5010607" y="458555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6D3E4DA-A40C-4FB2-A3ED-77523ADBF4C1}"/>
                </a:ext>
              </a:extLst>
            </p:cNvPr>
            <p:cNvSpPr/>
            <p:nvPr/>
          </p:nvSpPr>
          <p:spPr bwMode="auto">
            <a:xfrm>
              <a:off x="5226631" y="458555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00B2C19-7EE5-4AE6-8B98-B8B2866C6E11}"/>
                </a:ext>
              </a:extLst>
            </p:cNvPr>
            <p:cNvSpPr/>
            <p:nvPr/>
          </p:nvSpPr>
          <p:spPr bwMode="auto">
            <a:xfrm>
              <a:off x="5442655" y="458555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56A4FEA-0C88-4359-98FE-A67E6B8B7F67}"/>
                </a:ext>
              </a:extLst>
            </p:cNvPr>
            <p:cNvSpPr/>
            <p:nvPr/>
          </p:nvSpPr>
          <p:spPr bwMode="auto">
            <a:xfrm>
              <a:off x="5658679" y="458555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A4FBDDE-F2D6-44AF-8EA0-287C7CF1E8F5}"/>
                </a:ext>
              </a:extLst>
            </p:cNvPr>
            <p:cNvSpPr/>
            <p:nvPr/>
          </p:nvSpPr>
          <p:spPr bwMode="auto">
            <a:xfrm>
              <a:off x="5874703" y="458555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973E7ED-2115-42E5-A2F1-8D000BE2656D}"/>
                </a:ext>
              </a:extLst>
            </p:cNvPr>
            <p:cNvSpPr/>
            <p:nvPr/>
          </p:nvSpPr>
          <p:spPr bwMode="auto">
            <a:xfrm>
              <a:off x="6090727" y="458555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D5D9655-F56D-47CB-9F0D-0E49EDBEC4E6}"/>
                </a:ext>
              </a:extLst>
            </p:cNvPr>
            <p:cNvSpPr/>
            <p:nvPr/>
          </p:nvSpPr>
          <p:spPr bwMode="auto">
            <a:xfrm>
              <a:off x="6306751" y="458555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FDEA382-4E9B-4667-B50A-49C46003905B}"/>
                </a:ext>
              </a:extLst>
            </p:cNvPr>
            <p:cNvSpPr/>
            <p:nvPr/>
          </p:nvSpPr>
          <p:spPr bwMode="auto">
            <a:xfrm>
              <a:off x="6522775" y="458555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CFE1C3D-734B-4060-8DD1-4E51E917965B}"/>
                </a:ext>
              </a:extLst>
            </p:cNvPr>
            <p:cNvSpPr/>
            <p:nvPr/>
          </p:nvSpPr>
          <p:spPr bwMode="auto">
            <a:xfrm>
              <a:off x="6738799" y="458555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37FEC73-7245-48C6-BFB4-310C2D7F6AF4}"/>
                </a:ext>
              </a:extLst>
            </p:cNvPr>
            <p:cNvSpPr/>
            <p:nvPr/>
          </p:nvSpPr>
          <p:spPr bwMode="auto">
            <a:xfrm>
              <a:off x="6954823" y="458554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D2DA931-25E2-44B5-B645-B16C3D95D1B2}"/>
                </a:ext>
              </a:extLst>
            </p:cNvPr>
            <p:cNvSpPr/>
            <p:nvPr/>
          </p:nvSpPr>
          <p:spPr bwMode="auto">
            <a:xfrm>
              <a:off x="7170847" y="458554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39886A6-DF10-4D56-8A67-DDD37815F7C9}"/>
                </a:ext>
              </a:extLst>
            </p:cNvPr>
            <p:cNvSpPr/>
            <p:nvPr/>
          </p:nvSpPr>
          <p:spPr bwMode="auto">
            <a:xfrm>
              <a:off x="7386871" y="458554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312A3F3-8DF3-4B3B-9446-3B1B12A19A09}"/>
                </a:ext>
              </a:extLst>
            </p:cNvPr>
            <p:cNvSpPr/>
            <p:nvPr/>
          </p:nvSpPr>
          <p:spPr bwMode="auto">
            <a:xfrm>
              <a:off x="7602895" y="458554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B9BA0B1-D602-4CA4-8EFE-5174033ED401}"/>
                </a:ext>
              </a:extLst>
            </p:cNvPr>
            <p:cNvSpPr/>
            <p:nvPr/>
          </p:nvSpPr>
          <p:spPr bwMode="auto">
            <a:xfrm>
              <a:off x="4794583" y="480909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E8DBB62-C5BA-4854-9A54-67269EF6C6BE}"/>
                </a:ext>
              </a:extLst>
            </p:cNvPr>
            <p:cNvSpPr/>
            <p:nvPr/>
          </p:nvSpPr>
          <p:spPr bwMode="auto">
            <a:xfrm>
              <a:off x="5010607" y="480909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90C9EE0-A049-472B-90BA-6F2B0F682088}"/>
                </a:ext>
              </a:extLst>
            </p:cNvPr>
            <p:cNvSpPr/>
            <p:nvPr/>
          </p:nvSpPr>
          <p:spPr bwMode="auto">
            <a:xfrm>
              <a:off x="5226631" y="480909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74D8505-7757-47EA-A43A-FC2C3297BDCD}"/>
                </a:ext>
              </a:extLst>
            </p:cNvPr>
            <p:cNvSpPr/>
            <p:nvPr/>
          </p:nvSpPr>
          <p:spPr bwMode="auto">
            <a:xfrm>
              <a:off x="5442655" y="480909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E226C7B-42DF-42EB-816A-D125541AAC5E}"/>
                </a:ext>
              </a:extLst>
            </p:cNvPr>
            <p:cNvSpPr/>
            <p:nvPr/>
          </p:nvSpPr>
          <p:spPr bwMode="auto">
            <a:xfrm>
              <a:off x="5658679" y="480909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7834403-0A37-44FB-A211-50ED8D3C1FFC}"/>
                </a:ext>
              </a:extLst>
            </p:cNvPr>
            <p:cNvSpPr/>
            <p:nvPr/>
          </p:nvSpPr>
          <p:spPr bwMode="auto">
            <a:xfrm>
              <a:off x="5874703" y="480909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4BEF47-45D5-46AD-956A-4DD9D41665D5}"/>
                </a:ext>
              </a:extLst>
            </p:cNvPr>
            <p:cNvSpPr/>
            <p:nvPr/>
          </p:nvSpPr>
          <p:spPr bwMode="auto">
            <a:xfrm>
              <a:off x="6090727" y="480909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032234-7DAB-48CA-8BD5-EA4706DE7006}"/>
                </a:ext>
              </a:extLst>
            </p:cNvPr>
            <p:cNvSpPr/>
            <p:nvPr/>
          </p:nvSpPr>
          <p:spPr bwMode="auto">
            <a:xfrm>
              <a:off x="6306751" y="480909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93BE8FD-D999-4798-866C-AA7AD7E03904}"/>
                </a:ext>
              </a:extLst>
            </p:cNvPr>
            <p:cNvSpPr/>
            <p:nvPr/>
          </p:nvSpPr>
          <p:spPr bwMode="auto">
            <a:xfrm>
              <a:off x="6522775" y="480909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1DCBAAD-EC98-424D-98B0-72821EAB55ED}"/>
                </a:ext>
              </a:extLst>
            </p:cNvPr>
            <p:cNvSpPr/>
            <p:nvPr/>
          </p:nvSpPr>
          <p:spPr bwMode="auto">
            <a:xfrm>
              <a:off x="6738799" y="480908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08EA175-91E5-4ABE-955C-E50CE6F53F65}"/>
                </a:ext>
              </a:extLst>
            </p:cNvPr>
            <p:cNvSpPr/>
            <p:nvPr/>
          </p:nvSpPr>
          <p:spPr bwMode="auto">
            <a:xfrm>
              <a:off x="6954823" y="480908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9D3084D-F9D4-4433-AC8D-0F1531B1FCAD}"/>
                </a:ext>
              </a:extLst>
            </p:cNvPr>
            <p:cNvSpPr/>
            <p:nvPr/>
          </p:nvSpPr>
          <p:spPr bwMode="auto">
            <a:xfrm>
              <a:off x="7170847" y="480908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90A9BA1-976E-41A5-8CD1-033F3FDE2682}"/>
                </a:ext>
              </a:extLst>
            </p:cNvPr>
            <p:cNvSpPr/>
            <p:nvPr/>
          </p:nvSpPr>
          <p:spPr bwMode="auto">
            <a:xfrm>
              <a:off x="7386871" y="480908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F8EBD39-C4E0-4BAE-A515-E03731946E85}"/>
                </a:ext>
              </a:extLst>
            </p:cNvPr>
            <p:cNvSpPr/>
            <p:nvPr/>
          </p:nvSpPr>
          <p:spPr bwMode="auto">
            <a:xfrm>
              <a:off x="7602895" y="480908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48147B7-4D7E-40C6-99BD-A40314723998}"/>
                </a:ext>
              </a:extLst>
            </p:cNvPr>
            <p:cNvSpPr/>
            <p:nvPr/>
          </p:nvSpPr>
          <p:spPr bwMode="auto">
            <a:xfrm>
              <a:off x="4794583" y="503263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FD2707E-D967-4745-B29A-9745B517D5F9}"/>
                </a:ext>
              </a:extLst>
            </p:cNvPr>
            <p:cNvSpPr/>
            <p:nvPr/>
          </p:nvSpPr>
          <p:spPr bwMode="auto">
            <a:xfrm>
              <a:off x="5010607" y="503263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2882159-581B-45D3-A270-6C961FD08945}"/>
                </a:ext>
              </a:extLst>
            </p:cNvPr>
            <p:cNvSpPr/>
            <p:nvPr/>
          </p:nvSpPr>
          <p:spPr bwMode="auto">
            <a:xfrm>
              <a:off x="5226631" y="503263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3195A24-21D8-4F3D-A332-EE701EAF4B7E}"/>
                </a:ext>
              </a:extLst>
            </p:cNvPr>
            <p:cNvSpPr/>
            <p:nvPr/>
          </p:nvSpPr>
          <p:spPr bwMode="auto">
            <a:xfrm>
              <a:off x="5442655" y="503263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768AC14-A4AD-47C3-91B1-BE3423D3D3BC}"/>
                </a:ext>
              </a:extLst>
            </p:cNvPr>
            <p:cNvSpPr/>
            <p:nvPr/>
          </p:nvSpPr>
          <p:spPr bwMode="auto">
            <a:xfrm>
              <a:off x="5658679" y="503263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686E0DE-0F04-4A40-9B0D-AA1B6354028A}"/>
                </a:ext>
              </a:extLst>
            </p:cNvPr>
            <p:cNvSpPr/>
            <p:nvPr/>
          </p:nvSpPr>
          <p:spPr bwMode="auto">
            <a:xfrm>
              <a:off x="5874703" y="503263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8019E2B-75A9-4B47-8D66-370FAFED4874}"/>
                </a:ext>
              </a:extLst>
            </p:cNvPr>
            <p:cNvSpPr/>
            <p:nvPr/>
          </p:nvSpPr>
          <p:spPr bwMode="auto">
            <a:xfrm>
              <a:off x="6090727" y="503263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369C3B1-495F-45A4-8B1D-F52AC248A192}"/>
                </a:ext>
              </a:extLst>
            </p:cNvPr>
            <p:cNvSpPr/>
            <p:nvPr/>
          </p:nvSpPr>
          <p:spPr bwMode="auto">
            <a:xfrm>
              <a:off x="6306751" y="503263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49D36FA-7A29-4749-84CE-A0F30486BD80}"/>
                </a:ext>
              </a:extLst>
            </p:cNvPr>
            <p:cNvSpPr/>
            <p:nvPr/>
          </p:nvSpPr>
          <p:spPr bwMode="auto">
            <a:xfrm>
              <a:off x="6522775" y="503262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422CD99-8977-4B43-BDF3-4B12DA40F502}"/>
                </a:ext>
              </a:extLst>
            </p:cNvPr>
            <p:cNvSpPr/>
            <p:nvPr/>
          </p:nvSpPr>
          <p:spPr bwMode="auto">
            <a:xfrm>
              <a:off x="6738799" y="503262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9527B95-626B-4B2B-BC30-C1D05B7BF798}"/>
                </a:ext>
              </a:extLst>
            </p:cNvPr>
            <p:cNvSpPr/>
            <p:nvPr/>
          </p:nvSpPr>
          <p:spPr bwMode="auto">
            <a:xfrm>
              <a:off x="6954823" y="503262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17EFE25-161B-482D-995A-B0DD18E0D202}"/>
                </a:ext>
              </a:extLst>
            </p:cNvPr>
            <p:cNvSpPr/>
            <p:nvPr/>
          </p:nvSpPr>
          <p:spPr bwMode="auto">
            <a:xfrm>
              <a:off x="7170847" y="503262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01C9681-B7A2-43F0-A674-B0656DFCC0F7}"/>
                </a:ext>
              </a:extLst>
            </p:cNvPr>
            <p:cNvSpPr/>
            <p:nvPr/>
          </p:nvSpPr>
          <p:spPr bwMode="auto">
            <a:xfrm>
              <a:off x="7386871" y="503262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26FB2F5-4ED1-42BB-B3CD-F3597107F230}"/>
                </a:ext>
              </a:extLst>
            </p:cNvPr>
            <p:cNvSpPr/>
            <p:nvPr/>
          </p:nvSpPr>
          <p:spPr bwMode="auto">
            <a:xfrm>
              <a:off x="7602895" y="503262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950E952-E47E-4FF6-A8D6-6E6BFA983DBC}"/>
                </a:ext>
              </a:extLst>
            </p:cNvPr>
            <p:cNvSpPr/>
            <p:nvPr/>
          </p:nvSpPr>
          <p:spPr bwMode="auto">
            <a:xfrm>
              <a:off x="4794583" y="525617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C9226EC-8099-4E15-B538-CC98B057FB57}"/>
                </a:ext>
              </a:extLst>
            </p:cNvPr>
            <p:cNvSpPr/>
            <p:nvPr/>
          </p:nvSpPr>
          <p:spPr bwMode="auto">
            <a:xfrm>
              <a:off x="5010607" y="525617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3EC3A8A-E23E-4C3F-BCF3-19DD85E3ABB1}"/>
                </a:ext>
              </a:extLst>
            </p:cNvPr>
            <p:cNvSpPr/>
            <p:nvPr/>
          </p:nvSpPr>
          <p:spPr bwMode="auto">
            <a:xfrm>
              <a:off x="5226631" y="525617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9CFAF7E-A407-4745-8DF1-24D2FA1F985C}"/>
                </a:ext>
              </a:extLst>
            </p:cNvPr>
            <p:cNvSpPr/>
            <p:nvPr/>
          </p:nvSpPr>
          <p:spPr bwMode="auto">
            <a:xfrm>
              <a:off x="5442655" y="525617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0920DB7-9461-4A73-8B98-A428256C137A}"/>
                </a:ext>
              </a:extLst>
            </p:cNvPr>
            <p:cNvSpPr/>
            <p:nvPr/>
          </p:nvSpPr>
          <p:spPr bwMode="auto">
            <a:xfrm>
              <a:off x="5658679" y="525617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9DC618A-61EF-41F5-B9C7-691FF805365F}"/>
                </a:ext>
              </a:extLst>
            </p:cNvPr>
            <p:cNvSpPr/>
            <p:nvPr/>
          </p:nvSpPr>
          <p:spPr bwMode="auto">
            <a:xfrm>
              <a:off x="5874703" y="525617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83FB00-86CF-40ED-8C55-31C4D5F8DBA3}"/>
                </a:ext>
              </a:extLst>
            </p:cNvPr>
            <p:cNvSpPr/>
            <p:nvPr/>
          </p:nvSpPr>
          <p:spPr bwMode="auto">
            <a:xfrm>
              <a:off x="6090727" y="525617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40CE842-98EE-47CC-BE79-7A9B6F3CE27D}"/>
                </a:ext>
              </a:extLst>
            </p:cNvPr>
            <p:cNvSpPr/>
            <p:nvPr/>
          </p:nvSpPr>
          <p:spPr bwMode="auto">
            <a:xfrm>
              <a:off x="6306751" y="525616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884942D-E5B5-4AA2-B74B-1E201023C105}"/>
                </a:ext>
              </a:extLst>
            </p:cNvPr>
            <p:cNvSpPr/>
            <p:nvPr/>
          </p:nvSpPr>
          <p:spPr bwMode="auto">
            <a:xfrm>
              <a:off x="6522775" y="525616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298B0B8-DA38-4AC6-9CAE-387B29417672}"/>
                </a:ext>
              </a:extLst>
            </p:cNvPr>
            <p:cNvSpPr/>
            <p:nvPr/>
          </p:nvSpPr>
          <p:spPr bwMode="auto">
            <a:xfrm>
              <a:off x="6738799" y="525616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4ABDEB1D-5CAD-45BB-A868-0CB064C49B32}"/>
                </a:ext>
              </a:extLst>
            </p:cNvPr>
            <p:cNvSpPr/>
            <p:nvPr/>
          </p:nvSpPr>
          <p:spPr bwMode="auto">
            <a:xfrm>
              <a:off x="6954823" y="525616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209E7BF-C983-436C-8D85-916CD28A978C}"/>
                </a:ext>
              </a:extLst>
            </p:cNvPr>
            <p:cNvSpPr/>
            <p:nvPr/>
          </p:nvSpPr>
          <p:spPr bwMode="auto">
            <a:xfrm>
              <a:off x="7170847" y="525616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1BA773E-A466-4928-925A-FE1886C98F75}"/>
                </a:ext>
              </a:extLst>
            </p:cNvPr>
            <p:cNvSpPr/>
            <p:nvPr/>
          </p:nvSpPr>
          <p:spPr bwMode="auto">
            <a:xfrm>
              <a:off x="7386871" y="525616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7878209-BC4C-4E20-BB04-EB1B259F3D4F}"/>
                </a:ext>
              </a:extLst>
            </p:cNvPr>
            <p:cNvSpPr/>
            <p:nvPr/>
          </p:nvSpPr>
          <p:spPr bwMode="auto">
            <a:xfrm>
              <a:off x="7602895" y="525616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FA1DFB4-F5CE-498F-B10A-B8544F8F3938}"/>
                </a:ext>
              </a:extLst>
            </p:cNvPr>
            <p:cNvSpPr/>
            <p:nvPr/>
          </p:nvSpPr>
          <p:spPr bwMode="auto">
            <a:xfrm>
              <a:off x="4794583" y="547971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B7EBD80-4F92-413F-B6B2-B21927C1385C}"/>
                </a:ext>
              </a:extLst>
            </p:cNvPr>
            <p:cNvSpPr/>
            <p:nvPr/>
          </p:nvSpPr>
          <p:spPr bwMode="auto">
            <a:xfrm>
              <a:off x="5010607" y="547971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F408F33-F258-4A0F-A6C3-BF15F7C659DC}"/>
                </a:ext>
              </a:extLst>
            </p:cNvPr>
            <p:cNvSpPr/>
            <p:nvPr/>
          </p:nvSpPr>
          <p:spPr bwMode="auto">
            <a:xfrm>
              <a:off x="5226631" y="547971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A286230-02CF-41DA-881F-8DFBAC4E0BD2}"/>
                </a:ext>
              </a:extLst>
            </p:cNvPr>
            <p:cNvSpPr/>
            <p:nvPr/>
          </p:nvSpPr>
          <p:spPr bwMode="auto">
            <a:xfrm>
              <a:off x="5442655" y="547971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4DA7223-70D6-4363-BFC2-C679512DC4C9}"/>
                </a:ext>
              </a:extLst>
            </p:cNvPr>
            <p:cNvSpPr/>
            <p:nvPr/>
          </p:nvSpPr>
          <p:spPr bwMode="auto">
            <a:xfrm>
              <a:off x="5658679" y="547971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7117B09-8795-439B-B367-36A0FF9BF097}"/>
                </a:ext>
              </a:extLst>
            </p:cNvPr>
            <p:cNvSpPr/>
            <p:nvPr/>
          </p:nvSpPr>
          <p:spPr bwMode="auto">
            <a:xfrm>
              <a:off x="5874703" y="547971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F50FFD1-D73F-4E7B-86F7-3A5329751BFD}"/>
                </a:ext>
              </a:extLst>
            </p:cNvPr>
            <p:cNvSpPr/>
            <p:nvPr/>
          </p:nvSpPr>
          <p:spPr bwMode="auto">
            <a:xfrm>
              <a:off x="6090727" y="547970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A67CA72-50E7-45F2-96BA-6E57F2761D28}"/>
                </a:ext>
              </a:extLst>
            </p:cNvPr>
            <p:cNvSpPr/>
            <p:nvPr/>
          </p:nvSpPr>
          <p:spPr bwMode="auto">
            <a:xfrm>
              <a:off x="6306751" y="547970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90D004C-94FE-4CEC-858F-6FD30BC42C92}"/>
                </a:ext>
              </a:extLst>
            </p:cNvPr>
            <p:cNvSpPr/>
            <p:nvPr/>
          </p:nvSpPr>
          <p:spPr bwMode="auto">
            <a:xfrm>
              <a:off x="6522775" y="547970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96E0D4F-D049-4B7A-9ED3-5E17D5DEA7F1}"/>
                </a:ext>
              </a:extLst>
            </p:cNvPr>
            <p:cNvSpPr/>
            <p:nvPr/>
          </p:nvSpPr>
          <p:spPr bwMode="auto">
            <a:xfrm>
              <a:off x="6738799" y="547970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F22EE9B-A1D1-4893-860C-CBFD57C01A7E}"/>
                </a:ext>
              </a:extLst>
            </p:cNvPr>
            <p:cNvSpPr/>
            <p:nvPr/>
          </p:nvSpPr>
          <p:spPr bwMode="auto">
            <a:xfrm>
              <a:off x="6954823" y="547970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4A9756E2-9E31-40C0-85B1-2B238F18F1D0}"/>
                </a:ext>
              </a:extLst>
            </p:cNvPr>
            <p:cNvSpPr/>
            <p:nvPr/>
          </p:nvSpPr>
          <p:spPr bwMode="auto">
            <a:xfrm>
              <a:off x="7170847" y="547970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1FAE924-4A4F-481C-B9FF-1094F78F79E3}"/>
                </a:ext>
              </a:extLst>
            </p:cNvPr>
            <p:cNvSpPr/>
            <p:nvPr/>
          </p:nvSpPr>
          <p:spPr bwMode="auto">
            <a:xfrm>
              <a:off x="7386871" y="547970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74D5370-A405-47E0-A30F-8D842B28EC9F}"/>
                </a:ext>
              </a:extLst>
            </p:cNvPr>
            <p:cNvSpPr/>
            <p:nvPr/>
          </p:nvSpPr>
          <p:spPr bwMode="auto">
            <a:xfrm>
              <a:off x="7602895" y="547970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F0B14F7-FDCA-45C8-A5DE-D95921EF2AB2}"/>
                </a:ext>
              </a:extLst>
            </p:cNvPr>
            <p:cNvSpPr/>
            <p:nvPr/>
          </p:nvSpPr>
          <p:spPr bwMode="auto">
            <a:xfrm>
              <a:off x="4794583" y="570325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7635FB4-E939-436C-B2F3-9401D33DE5F8}"/>
                </a:ext>
              </a:extLst>
            </p:cNvPr>
            <p:cNvSpPr/>
            <p:nvPr/>
          </p:nvSpPr>
          <p:spPr bwMode="auto">
            <a:xfrm>
              <a:off x="5010607" y="570325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9B3CEE6F-6EE6-4697-939E-789B477073E5}"/>
                </a:ext>
              </a:extLst>
            </p:cNvPr>
            <p:cNvSpPr/>
            <p:nvPr/>
          </p:nvSpPr>
          <p:spPr bwMode="auto">
            <a:xfrm>
              <a:off x="5226631" y="570325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2C3E990-8A13-4AA0-B756-2E6319090152}"/>
                </a:ext>
              </a:extLst>
            </p:cNvPr>
            <p:cNvSpPr/>
            <p:nvPr/>
          </p:nvSpPr>
          <p:spPr bwMode="auto">
            <a:xfrm>
              <a:off x="5442655" y="570325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AB0BC18-CF5E-41BA-82D4-55AE57E44129}"/>
                </a:ext>
              </a:extLst>
            </p:cNvPr>
            <p:cNvSpPr/>
            <p:nvPr/>
          </p:nvSpPr>
          <p:spPr bwMode="auto">
            <a:xfrm>
              <a:off x="5658679" y="570325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AD6902C-F872-48BF-BACA-A3530556ABB4}"/>
                </a:ext>
              </a:extLst>
            </p:cNvPr>
            <p:cNvSpPr/>
            <p:nvPr/>
          </p:nvSpPr>
          <p:spPr bwMode="auto">
            <a:xfrm>
              <a:off x="5874703" y="570324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EBF9358-0996-4020-B0F0-6D96B034D01E}"/>
                </a:ext>
              </a:extLst>
            </p:cNvPr>
            <p:cNvSpPr/>
            <p:nvPr/>
          </p:nvSpPr>
          <p:spPr bwMode="auto">
            <a:xfrm>
              <a:off x="6090727" y="570324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99861700-601C-4D1C-B9B5-2F8AC95636D2}"/>
                </a:ext>
              </a:extLst>
            </p:cNvPr>
            <p:cNvSpPr/>
            <p:nvPr/>
          </p:nvSpPr>
          <p:spPr bwMode="auto">
            <a:xfrm>
              <a:off x="6306751" y="570324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D804B68-4977-4189-89E8-34901AC935F8}"/>
                </a:ext>
              </a:extLst>
            </p:cNvPr>
            <p:cNvSpPr/>
            <p:nvPr/>
          </p:nvSpPr>
          <p:spPr bwMode="auto">
            <a:xfrm>
              <a:off x="6522775" y="570324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46F3209-AC8E-47CE-912F-C18FBF21ED45}"/>
                </a:ext>
              </a:extLst>
            </p:cNvPr>
            <p:cNvSpPr/>
            <p:nvPr/>
          </p:nvSpPr>
          <p:spPr bwMode="auto">
            <a:xfrm>
              <a:off x="6738799" y="570324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6B03603-C4DC-4EA8-ABC2-1484832F7123}"/>
                </a:ext>
              </a:extLst>
            </p:cNvPr>
            <p:cNvSpPr/>
            <p:nvPr/>
          </p:nvSpPr>
          <p:spPr bwMode="auto">
            <a:xfrm>
              <a:off x="6954823" y="570324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3A98DE56-463C-4D0D-A261-5CBEB40FDA90}"/>
                </a:ext>
              </a:extLst>
            </p:cNvPr>
            <p:cNvSpPr/>
            <p:nvPr/>
          </p:nvSpPr>
          <p:spPr bwMode="auto">
            <a:xfrm>
              <a:off x="7170847" y="570324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28FFDC6-D701-4C88-9F33-119F4C9465EE}"/>
                </a:ext>
              </a:extLst>
            </p:cNvPr>
            <p:cNvSpPr/>
            <p:nvPr/>
          </p:nvSpPr>
          <p:spPr bwMode="auto">
            <a:xfrm>
              <a:off x="7386871" y="570324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9C356B4-0322-4DF9-9DA0-70A55BABED0D}"/>
                </a:ext>
              </a:extLst>
            </p:cNvPr>
            <p:cNvSpPr/>
            <p:nvPr/>
          </p:nvSpPr>
          <p:spPr bwMode="auto">
            <a:xfrm>
              <a:off x="7602895" y="570324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C0D97A8-F17D-4AE9-8DFA-CBE935721114}"/>
                </a:ext>
              </a:extLst>
            </p:cNvPr>
            <p:cNvSpPr/>
            <p:nvPr/>
          </p:nvSpPr>
          <p:spPr bwMode="auto">
            <a:xfrm>
              <a:off x="4794583" y="592679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998C305-701A-4362-AAE4-1E1CFE257E91}"/>
                </a:ext>
              </a:extLst>
            </p:cNvPr>
            <p:cNvSpPr/>
            <p:nvPr/>
          </p:nvSpPr>
          <p:spPr bwMode="auto">
            <a:xfrm>
              <a:off x="5010607" y="592679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83A2434-3943-43BB-81A4-875F8EE37B23}"/>
                </a:ext>
              </a:extLst>
            </p:cNvPr>
            <p:cNvSpPr/>
            <p:nvPr/>
          </p:nvSpPr>
          <p:spPr bwMode="auto">
            <a:xfrm>
              <a:off x="5226631" y="592679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6C30002-3764-498E-A236-4B50713F4FF7}"/>
                </a:ext>
              </a:extLst>
            </p:cNvPr>
            <p:cNvSpPr/>
            <p:nvPr/>
          </p:nvSpPr>
          <p:spPr bwMode="auto">
            <a:xfrm>
              <a:off x="5442655" y="592679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021F421-ABE6-40C3-B1FD-F9FD4EF1B215}"/>
                </a:ext>
              </a:extLst>
            </p:cNvPr>
            <p:cNvSpPr/>
            <p:nvPr/>
          </p:nvSpPr>
          <p:spPr bwMode="auto">
            <a:xfrm>
              <a:off x="5658679" y="592678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EC73F31-6B9A-45C1-8F18-B5B2ADE0E32D}"/>
                </a:ext>
              </a:extLst>
            </p:cNvPr>
            <p:cNvSpPr/>
            <p:nvPr/>
          </p:nvSpPr>
          <p:spPr bwMode="auto">
            <a:xfrm>
              <a:off x="5874703" y="592678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D45D5BD-EB65-4263-A73B-5DE957AD6CB0}"/>
                </a:ext>
              </a:extLst>
            </p:cNvPr>
            <p:cNvSpPr/>
            <p:nvPr/>
          </p:nvSpPr>
          <p:spPr bwMode="auto">
            <a:xfrm>
              <a:off x="6090727" y="592678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9F2244E-8A26-47AD-A2E0-154B251DB4B6}"/>
                </a:ext>
              </a:extLst>
            </p:cNvPr>
            <p:cNvSpPr/>
            <p:nvPr/>
          </p:nvSpPr>
          <p:spPr bwMode="auto">
            <a:xfrm>
              <a:off x="6306751" y="592678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26C0325-FF99-4551-B837-1CFE2EEE2F4C}"/>
                </a:ext>
              </a:extLst>
            </p:cNvPr>
            <p:cNvSpPr/>
            <p:nvPr/>
          </p:nvSpPr>
          <p:spPr bwMode="auto">
            <a:xfrm>
              <a:off x="6522775" y="592678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780AEA3-87B7-4C70-AA83-138EE881A357}"/>
                </a:ext>
              </a:extLst>
            </p:cNvPr>
            <p:cNvSpPr/>
            <p:nvPr/>
          </p:nvSpPr>
          <p:spPr bwMode="auto">
            <a:xfrm>
              <a:off x="6738799" y="592678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2FBFDAA8-8412-4440-B9CC-8D219FD6BEB8}"/>
                </a:ext>
              </a:extLst>
            </p:cNvPr>
            <p:cNvSpPr/>
            <p:nvPr/>
          </p:nvSpPr>
          <p:spPr bwMode="auto">
            <a:xfrm>
              <a:off x="6954823" y="592678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DBE55F4-7986-4189-852D-72AA279C8D7B}"/>
                </a:ext>
              </a:extLst>
            </p:cNvPr>
            <p:cNvSpPr/>
            <p:nvPr/>
          </p:nvSpPr>
          <p:spPr bwMode="auto">
            <a:xfrm>
              <a:off x="7170847" y="592678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C5EF2E0-716D-4A6C-A743-FE8FD408C93F}"/>
                </a:ext>
              </a:extLst>
            </p:cNvPr>
            <p:cNvSpPr/>
            <p:nvPr/>
          </p:nvSpPr>
          <p:spPr bwMode="auto">
            <a:xfrm>
              <a:off x="7386871" y="592678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2E82334-0457-4316-9274-8D4DF387DB6D}"/>
                </a:ext>
              </a:extLst>
            </p:cNvPr>
            <p:cNvSpPr/>
            <p:nvPr/>
          </p:nvSpPr>
          <p:spPr bwMode="auto">
            <a:xfrm>
              <a:off x="7602895" y="592678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D8AFD9E-364B-4793-B181-9B15CA725070}"/>
                </a:ext>
              </a:extLst>
            </p:cNvPr>
            <p:cNvSpPr/>
            <p:nvPr/>
          </p:nvSpPr>
          <p:spPr bwMode="auto">
            <a:xfrm>
              <a:off x="4794583" y="615033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C2878DB-4510-4B97-B156-13E67FFF2179}"/>
                </a:ext>
              </a:extLst>
            </p:cNvPr>
            <p:cNvSpPr/>
            <p:nvPr/>
          </p:nvSpPr>
          <p:spPr bwMode="auto">
            <a:xfrm>
              <a:off x="5010607" y="615033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E553141-662F-438B-9B79-F92E4F37E6EB}"/>
                </a:ext>
              </a:extLst>
            </p:cNvPr>
            <p:cNvSpPr/>
            <p:nvPr/>
          </p:nvSpPr>
          <p:spPr bwMode="auto">
            <a:xfrm>
              <a:off x="5226631" y="615033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DF06D2F8-B62E-424E-94B1-337FF7E1C1EF}"/>
                </a:ext>
              </a:extLst>
            </p:cNvPr>
            <p:cNvSpPr/>
            <p:nvPr/>
          </p:nvSpPr>
          <p:spPr bwMode="auto">
            <a:xfrm>
              <a:off x="5442655" y="615032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D397D4E8-7C66-48A6-9E47-AE87D441F2FC}"/>
                </a:ext>
              </a:extLst>
            </p:cNvPr>
            <p:cNvSpPr/>
            <p:nvPr/>
          </p:nvSpPr>
          <p:spPr bwMode="auto">
            <a:xfrm>
              <a:off x="5658679" y="615032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F494060C-2189-4716-B459-399F251CDD95}"/>
                </a:ext>
              </a:extLst>
            </p:cNvPr>
            <p:cNvSpPr/>
            <p:nvPr/>
          </p:nvSpPr>
          <p:spPr bwMode="auto">
            <a:xfrm>
              <a:off x="5874703" y="615032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61BCAE49-5B05-4EBB-8458-B535DCE768F2}"/>
                </a:ext>
              </a:extLst>
            </p:cNvPr>
            <p:cNvSpPr/>
            <p:nvPr/>
          </p:nvSpPr>
          <p:spPr bwMode="auto">
            <a:xfrm>
              <a:off x="6090727" y="615032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38256C22-9AD2-453D-9FD0-8CA9589AB6EA}"/>
                </a:ext>
              </a:extLst>
            </p:cNvPr>
            <p:cNvSpPr/>
            <p:nvPr/>
          </p:nvSpPr>
          <p:spPr bwMode="auto">
            <a:xfrm>
              <a:off x="6306751" y="615032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83D560EF-5BE2-486D-AE7D-9F08614C9C06}"/>
                </a:ext>
              </a:extLst>
            </p:cNvPr>
            <p:cNvSpPr/>
            <p:nvPr/>
          </p:nvSpPr>
          <p:spPr bwMode="auto">
            <a:xfrm>
              <a:off x="6522775" y="615032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9C84AF1F-F674-4FA3-A9A2-C0B206BCDF45}"/>
                </a:ext>
              </a:extLst>
            </p:cNvPr>
            <p:cNvSpPr/>
            <p:nvPr/>
          </p:nvSpPr>
          <p:spPr bwMode="auto">
            <a:xfrm>
              <a:off x="6738799" y="615032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6791FC7-12B3-459A-ACB0-E8462EDA4A8D}"/>
                </a:ext>
              </a:extLst>
            </p:cNvPr>
            <p:cNvSpPr/>
            <p:nvPr/>
          </p:nvSpPr>
          <p:spPr bwMode="auto">
            <a:xfrm>
              <a:off x="6954823" y="615032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8D101CDC-EFB3-40E3-923A-009F92B8B6A8}"/>
                </a:ext>
              </a:extLst>
            </p:cNvPr>
            <p:cNvSpPr/>
            <p:nvPr/>
          </p:nvSpPr>
          <p:spPr bwMode="auto">
            <a:xfrm>
              <a:off x="7170847" y="615032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D4957F7-0571-4342-AC78-1E3822D262BD}"/>
                </a:ext>
              </a:extLst>
            </p:cNvPr>
            <p:cNvSpPr/>
            <p:nvPr/>
          </p:nvSpPr>
          <p:spPr bwMode="auto">
            <a:xfrm>
              <a:off x="7386871" y="615032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41740EC-3837-4BA9-9980-AFB4A9884751}"/>
                </a:ext>
              </a:extLst>
            </p:cNvPr>
            <p:cNvSpPr/>
            <p:nvPr/>
          </p:nvSpPr>
          <p:spPr bwMode="auto">
            <a:xfrm>
              <a:off x="7602895" y="615031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636F31D5-2391-4E2B-8F9E-68C30660D7E9}"/>
                </a:ext>
              </a:extLst>
            </p:cNvPr>
            <p:cNvSpPr/>
            <p:nvPr/>
          </p:nvSpPr>
          <p:spPr bwMode="auto">
            <a:xfrm>
              <a:off x="4794583" y="637387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0F9D2460-0A92-467A-8472-BA1342D23F41}"/>
                </a:ext>
              </a:extLst>
            </p:cNvPr>
            <p:cNvSpPr/>
            <p:nvPr/>
          </p:nvSpPr>
          <p:spPr bwMode="auto">
            <a:xfrm>
              <a:off x="5010607" y="637387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1257FF6-4227-49BF-A3AC-F4F61B944298}"/>
                </a:ext>
              </a:extLst>
            </p:cNvPr>
            <p:cNvSpPr/>
            <p:nvPr/>
          </p:nvSpPr>
          <p:spPr bwMode="auto">
            <a:xfrm>
              <a:off x="5226631" y="637386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052CEE20-1DD2-41C2-8217-DAC38052BB42}"/>
                </a:ext>
              </a:extLst>
            </p:cNvPr>
            <p:cNvSpPr/>
            <p:nvPr/>
          </p:nvSpPr>
          <p:spPr bwMode="auto">
            <a:xfrm>
              <a:off x="5442655" y="637386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4ADD73E4-222F-4738-8141-F809AE623C27}"/>
                </a:ext>
              </a:extLst>
            </p:cNvPr>
            <p:cNvSpPr/>
            <p:nvPr/>
          </p:nvSpPr>
          <p:spPr bwMode="auto">
            <a:xfrm>
              <a:off x="5658679" y="637386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4024605C-3CE3-4931-9456-ABAA7466AAE2}"/>
                </a:ext>
              </a:extLst>
            </p:cNvPr>
            <p:cNvSpPr/>
            <p:nvPr/>
          </p:nvSpPr>
          <p:spPr bwMode="auto">
            <a:xfrm>
              <a:off x="5874703" y="637386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FE27DE01-9011-47DD-9052-903AF2E38E90}"/>
                </a:ext>
              </a:extLst>
            </p:cNvPr>
            <p:cNvSpPr/>
            <p:nvPr/>
          </p:nvSpPr>
          <p:spPr bwMode="auto">
            <a:xfrm>
              <a:off x="6090727" y="637386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B70D10C3-CA63-40DF-8BAB-858427F3B7D6}"/>
                </a:ext>
              </a:extLst>
            </p:cNvPr>
            <p:cNvSpPr/>
            <p:nvPr/>
          </p:nvSpPr>
          <p:spPr bwMode="auto">
            <a:xfrm>
              <a:off x="6306751" y="637386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968ECC80-BE19-4F4E-88FA-8B35A585ACD3}"/>
                </a:ext>
              </a:extLst>
            </p:cNvPr>
            <p:cNvSpPr/>
            <p:nvPr/>
          </p:nvSpPr>
          <p:spPr bwMode="auto">
            <a:xfrm>
              <a:off x="6522775" y="637386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6E3CE62-B3DD-427E-88D3-1A15A44D99C5}"/>
                </a:ext>
              </a:extLst>
            </p:cNvPr>
            <p:cNvSpPr/>
            <p:nvPr/>
          </p:nvSpPr>
          <p:spPr bwMode="auto">
            <a:xfrm>
              <a:off x="6738799" y="637386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9C41A17E-F63E-43AC-BFA9-8FBE720502F8}"/>
                </a:ext>
              </a:extLst>
            </p:cNvPr>
            <p:cNvSpPr/>
            <p:nvPr/>
          </p:nvSpPr>
          <p:spPr bwMode="auto">
            <a:xfrm>
              <a:off x="6954823" y="637386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61A0563C-926E-4301-9E22-02A0798DDB2B}"/>
                </a:ext>
              </a:extLst>
            </p:cNvPr>
            <p:cNvSpPr/>
            <p:nvPr/>
          </p:nvSpPr>
          <p:spPr bwMode="auto">
            <a:xfrm>
              <a:off x="7170847" y="637386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843D9F38-5FEF-4A25-B848-28AD89AB531B}"/>
                </a:ext>
              </a:extLst>
            </p:cNvPr>
            <p:cNvSpPr/>
            <p:nvPr/>
          </p:nvSpPr>
          <p:spPr bwMode="auto">
            <a:xfrm>
              <a:off x="7386871" y="637385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005AC08-5DC0-40BB-A841-5086BA42DFF6}"/>
                </a:ext>
              </a:extLst>
            </p:cNvPr>
            <p:cNvSpPr/>
            <p:nvPr/>
          </p:nvSpPr>
          <p:spPr bwMode="auto">
            <a:xfrm>
              <a:off x="7602895" y="637385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A5045C9A-3415-4C6D-9340-8AF09194DD09}"/>
                </a:ext>
              </a:extLst>
            </p:cNvPr>
            <p:cNvSpPr/>
            <p:nvPr/>
          </p:nvSpPr>
          <p:spPr bwMode="auto">
            <a:xfrm>
              <a:off x="4794583" y="391792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06881B9-B50B-4165-ACB6-D01D93A3FB00}"/>
                </a:ext>
              </a:extLst>
            </p:cNvPr>
            <p:cNvSpPr/>
            <p:nvPr/>
          </p:nvSpPr>
          <p:spPr bwMode="auto">
            <a:xfrm>
              <a:off x="5010607" y="391792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7BBA344-5C45-4938-817A-583EC6F2DB84}"/>
                </a:ext>
              </a:extLst>
            </p:cNvPr>
            <p:cNvSpPr/>
            <p:nvPr/>
          </p:nvSpPr>
          <p:spPr bwMode="auto">
            <a:xfrm>
              <a:off x="5226631" y="391792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6D102FB-4E51-4B30-ADC3-FAFB13017F1A}"/>
                </a:ext>
              </a:extLst>
            </p:cNvPr>
            <p:cNvSpPr/>
            <p:nvPr/>
          </p:nvSpPr>
          <p:spPr bwMode="auto">
            <a:xfrm>
              <a:off x="5442655" y="391792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B3ECC11D-CEFB-4236-8C71-1761CCF5B7D4}"/>
                </a:ext>
              </a:extLst>
            </p:cNvPr>
            <p:cNvSpPr/>
            <p:nvPr/>
          </p:nvSpPr>
          <p:spPr bwMode="auto">
            <a:xfrm>
              <a:off x="5658679" y="391792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0ADDB052-4727-4203-8340-1F1C266F9F61}"/>
                </a:ext>
              </a:extLst>
            </p:cNvPr>
            <p:cNvSpPr/>
            <p:nvPr/>
          </p:nvSpPr>
          <p:spPr bwMode="auto">
            <a:xfrm>
              <a:off x="5874703" y="391792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92609D2F-F85D-44F7-A4CA-C512BCD450F0}"/>
                </a:ext>
              </a:extLst>
            </p:cNvPr>
            <p:cNvSpPr/>
            <p:nvPr/>
          </p:nvSpPr>
          <p:spPr bwMode="auto">
            <a:xfrm>
              <a:off x="6090727" y="391792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7DDA8EB4-C10F-4C65-8B72-E0A1046F2F15}"/>
                </a:ext>
              </a:extLst>
            </p:cNvPr>
            <p:cNvSpPr/>
            <p:nvPr/>
          </p:nvSpPr>
          <p:spPr bwMode="auto">
            <a:xfrm>
              <a:off x="6306751" y="391792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BA24A901-2024-410A-9514-2CE824A32CFF}"/>
                </a:ext>
              </a:extLst>
            </p:cNvPr>
            <p:cNvSpPr/>
            <p:nvPr/>
          </p:nvSpPr>
          <p:spPr bwMode="auto">
            <a:xfrm>
              <a:off x="6522775" y="391792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DD2386A6-947D-4595-B9B0-EC0AAD8E18BD}"/>
                </a:ext>
              </a:extLst>
            </p:cNvPr>
            <p:cNvSpPr/>
            <p:nvPr/>
          </p:nvSpPr>
          <p:spPr bwMode="auto">
            <a:xfrm>
              <a:off x="6738799" y="391791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61D7777-2BC9-4C2E-A1CD-328AA9757646}"/>
                </a:ext>
              </a:extLst>
            </p:cNvPr>
            <p:cNvSpPr/>
            <p:nvPr/>
          </p:nvSpPr>
          <p:spPr bwMode="auto">
            <a:xfrm>
              <a:off x="6954823" y="391791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D8DC3CE0-B952-447B-AE16-C0A0B261DB27}"/>
                </a:ext>
              </a:extLst>
            </p:cNvPr>
            <p:cNvSpPr/>
            <p:nvPr/>
          </p:nvSpPr>
          <p:spPr bwMode="auto">
            <a:xfrm>
              <a:off x="7170847" y="391791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7A5BAE8C-6A78-4836-B0B2-F98298C08D33}"/>
                </a:ext>
              </a:extLst>
            </p:cNvPr>
            <p:cNvSpPr/>
            <p:nvPr/>
          </p:nvSpPr>
          <p:spPr bwMode="auto">
            <a:xfrm>
              <a:off x="7386871" y="391791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D3A9114E-1421-4664-86D0-2E8FB26BE115}"/>
                </a:ext>
              </a:extLst>
            </p:cNvPr>
            <p:cNvSpPr/>
            <p:nvPr/>
          </p:nvSpPr>
          <p:spPr bwMode="auto">
            <a:xfrm>
              <a:off x="7602895" y="391791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91731E49-973C-40BE-93D0-934727E1F05F}"/>
                </a:ext>
              </a:extLst>
            </p:cNvPr>
            <p:cNvSpPr/>
            <p:nvPr/>
          </p:nvSpPr>
          <p:spPr bwMode="auto">
            <a:xfrm>
              <a:off x="4794583" y="369437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F4B60112-F253-4830-B7D7-CC0E5AFE7741}"/>
                </a:ext>
              </a:extLst>
            </p:cNvPr>
            <p:cNvSpPr/>
            <p:nvPr/>
          </p:nvSpPr>
          <p:spPr bwMode="auto">
            <a:xfrm>
              <a:off x="5010607" y="369437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1ECEBCAB-DDD8-4FE3-AE57-A1D32D109B5C}"/>
                </a:ext>
              </a:extLst>
            </p:cNvPr>
            <p:cNvSpPr/>
            <p:nvPr/>
          </p:nvSpPr>
          <p:spPr bwMode="auto">
            <a:xfrm>
              <a:off x="5226631" y="369437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99BCE0C5-1107-4B5C-9962-BCF174FF4418}"/>
                </a:ext>
              </a:extLst>
            </p:cNvPr>
            <p:cNvSpPr/>
            <p:nvPr/>
          </p:nvSpPr>
          <p:spPr bwMode="auto">
            <a:xfrm>
              <a:off x="5442655" y="369437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39E234DC-75AF-490B-80A9-267AF7A23697}"/>
                </a:ext>
              </a:extLst>
            </p:cNvPr>
            <p:cNvSpPr/>
            <p:nvPr/>
          </p:nvSpPr>
          <p:spPr bwMode="auto">
            <a:xfrm>
              <a:off x="5658679" y="3694370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B0E9A55D-C341-4ED6-B2DC-E3AEE204DCA6}"/>
                </a:ext>
              </a:extLst>
            </p:cNvPr>
            <p:cNvSpPr/>
            <p:nvPr/>
          </p:nvSpPr>
          <p:spPr bwMode="auto">
            <a:xfrm>
              <a:off x="5874703" y="3694369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34B6941D-E0BA-4D07-98BD-0D06CD1C5538}"/>
                </a:ext>
              </a:extLst>
            </p:cNvPr>
            <p:cNvSpPr/>
            <p:nvPr/>
          </p:nvSpPr>
          <p:spPr bwMode="auto">
            <a:xfrm>
              <a:off x="6090727" y="3694368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0D7F3C60-5559-45B7-904E-930899ECBD07}"/>
                </a:ext>
              </a:extLst>
            </p:cNvPr>
            <p:cNvSpPr/>
            <p:nvPr/>
          </p:nvSpPr>
          <p:spPr bwMode="auto">
            <a:xfrm>
              <a:off x="6306751" y="3694367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DB26177B-882A-4248-9121-E7059A1C5568}"/>
                </a:ext>
              </a:extLst>
            </p:cNvPr>
            <p:cNvSpPr/>
            <p:nvPr/>
          </p:nvSpPr>
          <p:spPr bwMode="auto">
            <a:xfrm>
              <a:off x="6522775" y="3694366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962D2726-27E8-4A19-A733-0BE0C2FEB2A3}"/>
                </a:ext>
              </a:extLst>
            </p:cNvPr>
            <p:cNvSpPr/>
            <p:nvPr/>
          </p:nvSpPr>
          <p:spPr bwMode="auto">
            <a:xfrm>
              <a:off x="6738799" y="3694365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47B98509-0AB6-4DC2-A79A-FF6B6D48FF8D}"/>
                </a:ext>
              </a:extLst>
            </p:cNvPr>
            <p:cNvSpPr/>
            <p:nvPr/>
          </p:nvSpPr>
          <p:spPr bwMode="auto">
            <a:xfrm>
              <a:off x="6954823" y="3694364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40473D16-71A8-4895-88BB-C538C08211B3}"/>
                </a:ext>
              </a:extLst>
            </p:cNvPr>
            <p:cNvSpPr/>
            <p:nvPr/>
          </p:nvSpPr>
          <p:spPr bwMode="auto">
            <a:xfrm>
              <a:off x="7170847" y="3694363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9EF504F9-7D8F-43A6-9848-ACCBD51D04A1}"/>
                </a:ext>
              </a:extLst>
            </p:cNvPr>
            <p:cNvSpPr/>
            <p:nvPr/>
          </p:nvSpPr>
          <p:spPr bwMode="auto">
            <a:xfrm>
              <a:off x="7386871" y="3694362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E776C6D5-EF1D-4A76-8960-E3D1CA88FC0F}"/>
                </a:ext>
              </a:extLst>
            </p:cNvPr>
            <p:cNvSpPr/>
            <p:nvPr/>
          </p:nvSpPr>
          <p:spPr bwMode="auto">
            <a:xfrm>
              <a:off x="7602895" y="3694361"/>
              <a:ext cx="216024" cy="22354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9D2A4B1A-4F72-4B3F-BE7C-6CDFCBA1CE00}"/>
              </a:ext>
            </a:extLst>
          </p:cNvPr>
          <p:cNvSpPr/>
          <p:nvPr/>
        </p:nvSpPr>
        <p:spPr bwMode="auto">
          <a:xfrm>
            <a:off x="5029065" y="397445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95A19F34-8F25-464A-BD4C-8C8B4B8A0E62}"/>
              </a:ext>
            </a:extLst>
          </p:cNvPr>
          <p:cNvSpPr/>
          <p:nvPr/>
        </p:nvSpPr>
        <p:spPr bwMode="auto">
          <a:xfrm>
            <a:off x="5251641" y="397445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BCD6CE-D9F6-4828-83B5-F0C80D9BC3E1}"/>
              </a:ext>
            </a:extLst>
          </p:cNvPr>
          <p:cNvSpPr/>
          <p:nvPr/>
        </p:nvSpPr>
        <p:spPr bwMode="auto">
          <a:xfrm>
            <a:off x="5696793" y="3974450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54CCB314-500F-4970-AB3F-4931B8B5D50A}"/>
              </a:ext>
            </a:extLst>
          </p:cNvPr>
          <p:cNvSpPr/>
          <p:nvPr/>
        </p:nvSpPr>
        <p:spPr bwMode="auto">
          <a:xfrm>
            <a:off x="5919369" y="3974450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D2CCC85A-C845-40B8-88D3-7973F9D2C484}"/>
              </a:ext>
            </a:extLst>
          </p:cNvPr>
          <p:cNvSpPr/>
          <p:nvPr/>
        </p:nvSpPr>
        <p:spPr bwMode="auto">
          <a:xfrm>
            <a:off x="6124850" y="3974450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0BD3B6E8-7BA7-4CF6-B40A-D3DB4535E2AC}"/>
              </a:ext>
            </a:extLst>
          </p:cNvPr>
          <p:cNvSpPr/>
          <p:nvPr/>
        </p:nvSpPr>
        <p:spPr bwMode="auto">
          <a:xfrm>
            <a:off x="6335152" y="397445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96313F35-F872-4F38-BE08-FF52CB0157DF}"/>
              </a:ext>
            </a:extLst>
          </p:cNvPr>
          <p:cNvSpPr/>
          <p:nvPr/>
        </p:nvSpPr>
        <p:spPr bwMode="auto">
          <a:xfrm>
            <a:off x="6780304" y="397445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292BBB9E-DDE4-45D0-9C51-13D3DCA88AB5}"/>
              </a:ext>
            </a:extLst>
          </p:cNvPr>
          <p:cNvSpPr/>
          <p:nvPr/>
        </p:nvSpPr>
        <p:spPr bwMode="auto">
          <a:xfrm>
            <a:off x="5020261" y="4197981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9B9A704C-914B-4DFD-9E1D-60358CE29A6F}"/>
              </a:ext>
            </a:extLst>
          </p:cNvPr>
          <p:cNvSpPr/>
          <p:nvPr/>
        </p:nvSpPr>
        <p:spPr bwMode="auto">
          <a:xfrm>
            <a:off x="5242837" y="4197981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5B53E599-D084-414D-A89C-8822B12C4717}"/>
              </a:ext>
            </a:extLst>
          </p:cNvPr>
          <p:cNvSpPr/>
          <p:nvPr/>
        </p:nvSpPr>
        <p:spPr bwMode="auto">
          <a:xfrm>
            <a:off x="5465413" y="4197981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A25CF286-EB3D-4E2D-9E42-F5CFAC870E1C}"/>
              </a:ext>
            </a:extLst>
          </p:cNvPr>
          <p:cNvSpPr/>
          <p:nvPr/>
        </p:nvSpPr>
        <p:spPr bwMode="auto">
          <a:xfrm>
            <a:off x="5687989" y="4197981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4B9C779B-3CD2-490A-A3DB-C5EB564877A0}"/>
              </a:ext>
            </a:extLst>
          </p:cNvPr>
          <p:cNvSpPr/>
          <p:nvPr/>
        </p:nvSpPr>
        <p:spPr bwMode="auto">
          <a:xfrm>
            <a:off x="5910565" y="4197981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C503F030-3020-40CC-A950-AC714486E171}"/>
              </a:ext>
            </a:extLst>
          </p:cNvPr>
          <p:cNvSpPr/>
          <p:nvPr/>
        </p:nvSpPr>
        <p:spPr bwMode="auto">
          <a:xfrm>
            <a:off x="6116046" y="4197981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6FEF8871-5234-4ABE-A905-ECA8B3D3EC6E}"/>
              </a:ext>
            </a:extLst>
          </p:cNvPr>
          <p:cNvSpPr/>
          <p:nvPr/>
        </p:nvSpPr>
        <p:spPr bwMode="auto">
          <a:xfrm>
            <a:off x="6548924" y="4197981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0B7D3CF7-775E-47F0-954A-5BECC622F292}"/>
              </a:ext>
            </a:extLst>
          </p:cNvPr>
          <p:cNvSpPr/>
          <p:nvPr/>
        </p:nvSpPr>
        <p:spPr bwMode="auto">
          <a:xfrm>
            <a:off x="6771500" y="4197981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D3B1728B-A131-47FE-8F26-868195CE2150}"/>
              </a:ext>
            </a:extLst>
          </p:cNvPr>
          <p:cNvSpPr/>
          <p:nvPr/>
        </p:nvSpPr>
        <p:spPr bwMode="auto">
          <a:xfrm>
            <a:off x="5011457" y="4421512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E343FBD0-32DD-4361-9074-E30F9E81BCF1}"/>
              </a:ext>
            </a:extLst>
          </p:cNvPr>
          <p:cNvSpPr/>
          <p:nvPr/>
        </p:nvSpPr>
        <p:spPr bwMode="auto">
          <a:xfrm>
            <a:off x="5456609" y="4421512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0561E0F6-B21A-4DBA-8129-C01B338C55B6}"/>
              </a:ext>
            </a:extLst>
          </p:cNvPr>
          <p:cNvSpPr/>
          <p:nvPr/>
        </p:nvSpPr>
        <p:spPr bwMode="auto">
          <a:xfrm>
            <a:off x="5679185" y="4421512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8077BB61-5D70-4408-9669-976A49F821A8}"/>
              </a:ext>
            </a:extLst>
          </p:cNvPr>
          <p:cNvSpPr/>
          <p:nvPr/>
        </p:nvSpPr>
        <p:spPr bwMode="auto">
          <a:xfrm>
            <a:off x="5901761" y="4421512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0F986636-B760-444E-AD94-3C1A6F078BFC}"/>
              </a:ext>
            </a:extLst>
          </p:cNvPr>
          <p:cNvSpPr/>
          <p:nvPr/>
        </p:nvSpPr>
        <p:spPr bwMode="auto">
          <a:xfrm>
            <a:off x="6762696" y="4421512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0B9B2256-FD3A-4D63-9BC8-7A457A8A6315}"/>
              </a:ext>
            </a:extLst>
          </p:cNvPr>
          <p:cNvSpPr/>
          <p:nvPr/>
        </p:nvSpPr>
        <p:spPr bwMode="auto">
          <a:xfrm>
            <a:off x="5027201" y="465118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63F6161A-F85B-4CF0-9249-1C7CF28F3020}"/>
              </a:ext>
            </a:extLst>
          </p:cNvPr>
          <p:cNvSpPr/>
          <p:nvPr/>
        </p:nvSpPr>
        <p:spPr bwMode="auto">
          <a:xfrm>
            <a:off x="5249777" y="465118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303483E2-386D-460D-8785-157434422254}"/>
              </a:ext>
            </a:extLst>
          </p:cNvPr>
          <p:cNvSpPr/>
          <p:nvPr/>
        </p:nvSpPr>
        <p:spPr bwMode="auto">
          <a:xfrm>
            <a:off x="5694929" y="465118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330250DF-C0E7-44E4-A32A-63DA907C0437}"/>
              </a:ext>
            </a:extLst>
          </p:cNvPr>
          <p:cNvSpPr/>
          <p:nvPr/>
        </p:nvSpPr>
        <p:spPr bwMode="auto">
          <a:xfrm>
            <a:off x="6122986" y="4651180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24B2EBE1-369F-41D7-9535-5E180BC9F9C0}"/>
              </a:ext>
            </a:extLst>
          </p:cNvPr>
          <p:cNvSpPr/>
          <p:nvPr/>
        </p:nvSpPr>
        <p:spPr bwMode="auto">
          <a:xfrm>
            <a:off x="6333288" y="4651180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2510D5C0-EA50-4EA4-A5C0-31679BD924F0}"/>
              </a:ext>
            </a:extLst>
          </p:cNvPr>
          <p:cNvSpPr/>
          <p:nvPr/>
        </p:nvSpPr>
        <p:spPr bwMode="auto">
          <a:xfrm>
            <a:off x="6555864" y="465118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E57CD137-0888-4013-AC73-89AC1EBE730E}"/>
              </a:ext>
            </a:extLst>
          </p:cNvPr>
          <p:cNvSpPr/>
          <p:nvPr/>
        </p:nvSpPr>
        <p:spPr bwMode="auto">
          <a:xfrm>
            <a:off x="6778440" y="4651180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ACB493F0-C458-448A-8C85-16D13824EA20}"/>
              </a:ext>
            </a:extLst>
          </p:cNvPr>
          <p:cNvSpPr/>
          <p:nvPr/>
        </p:nvSpPr>
        <p:spPr bwMode="auto">
          <a:xfrm>
            <a:off x="5030671" y="4868574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80C4FCB0-F077-45CB-9911-DF46ACBE2ABA}"/>
              </a:ext>
            </a:extLst>
          </p:cNvPr>
          <p:cNvSpPr/>
          <p:nvPr/>
        </p:nvSpPr>
        <p:spPr bwMode="auto">
          <a:xfrm>
            <a:off x="5253247" y="4868574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874FAF15-816D-4EAA-A651-4A7C000BA84A}"/>
              </a:ext>
            </a:extLst>
          </p:cNvPr>
          <p:cNvSpPr/>
          <p:nvPr/>
        </p:nvSpPr>
        <p:spPr bwMode="auto">
          <a:xfrm>
            <a:off x="5698399" y="4868574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288B1C40-8826-4E8A-B512-27B424F3A992}"/>
              </a:ext>
            </a:extLst>
          </p:cNvPr>
          <p:cNvSpPr/>
          <p:nvPr/>
        </p:nvSpPr>
        <p:spPr bwMode="auto">
          <a:xfrm>
            <a:off x="5920975" y="4868574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60E5F52B-AE6E-4F5E-B484-F117761CE35C}"/>
              </a:ext>
            </a:extLst>
          </p:cNvPr>
          <p:cNvSpPr/>
          <p:nvPr/>
        </p:nvSpPr>
        <p:spPr bwMode="auto">
          <a:xfrm>
            <a:off x="6126456" y="4868574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FD194C4B-089B-4FDF-898F-179818D11BBB}"/>
              </a:ext>
            </a:extLst>
          </p:cNvPr>
          <p:cNvSpPr/>
          <p:nvPr/>
        </p:nvSpPr>
        <p:spPr bwMode="auto">
          <a:xfrm>
            <a:off x="6336758" y="4868574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A6455689-5EEB-4138-B938-8464862014BD}"/>
              </a:ext>
            </a:extLst>
          </p:cNvPr>
          <p:cNvSpPr/>
          <p:nvPr/>
        </p:nvSpPr>
        <p:spPr bwMode="auto">
          <a:xfrm>
            <a:off x="6559334" y="4868574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CDB1061F-F9C0-4F13-8F6A-6F8804F2B769}"/>
              </a:ext>
            </a:extLst>
          </p:cNvPr>
          <p:cNvSpPr/>
          <p:nvPr/>
        </p:nvSpPr>
        <p:spPr bwMode="auto">
          <a:xfrm>
            <a:off x="6781910" y="4868574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B5343D34-708B-407F-9044-B565DC4CAA70}"/>
              </a:ext>
            </a:extLst>
          </p:cNvPr>
          <p:cNvSpPr/>
          <p:nvPr/>
        </p:nvSpPr>
        <p:spPr bwMode="auto">
          <a:xfrm>
            <a:off x="5034141" y="5085968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E6DC86FD-DA24-4C13-9580-3D3DBB29069A}"/>
              </a:ext>
            </a:extLst>
          </p:cNvPr>
          <p:cNvSpPr/>
          <p:nvPr/>
        </p:nvSpPr>
        <p:spPr bwMode="auto">
          <a:xfrm>
            <a:off x="5256717" y="5085968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1282671F-EF20-413B-BE4A-F65A72A4AE11}"/>
              </a:ext>
            </a:extLst>
          </p:cNvPr>
          <p:cNvSpPr/>
          <p:nvPr/>
        </p:nvSpPr>
        <p:spPr bwMode="auto">
          <a:xfrm>
            <a:off x="5701869" y="5085968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E70BA52A-4568-4EAC-81AF-2DEB58BABDF9}"/>
              </a:ext>
            </a:extLst>
          </p:cNvPr>
          <p:cNvSpPr/>
          <p:nvPr/>
        </p:nvSpPr>
        <p:spPr bwMode="auto">
          <a:xfrm>
            <a:off x="5924445" y="5085968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A3874D30-450E-422F-9E7F-BCCD0D255C20}"/>
              </a:ext>
            </a:extLst>
          </p:cNvPr>
          <p:cNvSpPr/>
          <p:nvPr/>
        </p:nvSpPr>
        <p:spPr bwMode="auto">
          <a:xfrm>
            <a:off x="6340228" y="5085968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D35C6E7F-4FCB-40D9-8D06-868DDE2BCAEC}"/>
              </a:ext>
            </a:extLst>
          </p:cNvPr>
          <p:cNvSpPr/>
          <p:nvPr/>
        </p:nvSpPr>
        <p:spPr bwMode="auto">
          <a:xfrm>
            <a:off x="6562804" y="5085968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1CB033DA-4276-4A4E-A0B3-576C2F92839E}"/>
              </a:ext>
            </a:extLst>
          </p:cNvPr>
          <p:cNvSpPr/>
          <p:nvPr/>
        </p:nvSpPr>
        <p:spPr bwMode="auto">
          <a:xfrm>
            <a:off x="6785380" y="5085968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2526A3ED-CCA5-4376-9EFC-3E24EB8EF420}"/>
              </a:ext>
            </a:extLst>
          </p:cNvPr>
          <p:cNvSpPr/>
          <p:nvPr/>
        </p:nvSpPr>
        <p:spPr bwMode="auto">
          <a:xfrm>
            <a:off x="5037611" y="5315636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BA383C31-9183-48CF-9E0E-00370AC196FD}"/>
              </a:ext>
            </a:extLst>
          </p:cNvPr>
          <p:cNvSpPr/>
          <p:nvPr/>
        </p:nvSpPr>
        <p:spPr bwMode="auto">
          <a:xfrm>
            <a:off x="5482763" y="5315636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63A9DA6E-D106-4749-BE3A-F9411C4509E7}"/>
              </a:ext>
            </a:extLst>
          </p:cNvPr>
          <p:cNvSpPr/>
          <p:nvPr/>
        </p:nvSpPr>
        <p:spPr bwMode="auto">
          <a:xfrm>
            <a:off x="5705339" y="5315636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6696BD60-F50D-4B34-BFB2-BE3235075B20}"/>
              </a:ext>
            </a:extLst>
          </p:cNvPr>
          <p:cNvSpPr/>
          <p:nvPr/>
        </p:nvSpPr>
        <p:spPr bwMode="auto">
          <a:xfrm>
            <a:off x="6133396" y="5315636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7862C536-80DF-4576-B088-D3A7FE370112}"/>
              </a:ext>
            </a:extLst>
          </p:cNvPr>
          <p:cNvSpPr/>
          <p:nvPr/>
        </p:nvSpPr>
        <p:spPr bwMode="auto">
          <a:xfrm>
            <a:off x="6343698" y="5315636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C1D9AD29-35CA-4281-AA5E-C8C841DD80ED}"/>
              </a:ext>
            </a:extLst>
          </p:cNvPr>
          <p:cNvSpPr/>
          <p:nvPr/>
        </p:nvSpPr>
        <p:spPr bwMode="auto">
          <a:xfrm>
            <a:off x="6566274" y="5315636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CC67EC37-DC5D-49C5-8B3B-4D68BB5C935F}"/>
              </a:ext>
            </a:extLst>
          </p:cNvPr>
          <p:cNvSpPr/>
          <p:nvPr/>
        </p:nvSpPr>
        <p:spPr bwMode="auto">
          <a:xfrm>
            <a:off x="6788850" y="5315636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62D0D699-EFF1-49A3-A93E-AE01865ED0BE}"/>
              </a:ext>
            </a:extLst>
          </p:cNvPr>
          <p:cNvSpPr/>
          <p:nvPr/>
        </p:nvSpPr>
        <p:spPr bwMode="auto">
          <a:xfrm>
            <a:off x="5028807" y="5539167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8C6CA634-B165-4752-A525-5188AE689D47}"/>
              </a:ext>
            </a:extLst>
          </p:cNvPr>
          <p:cNvSpPr/>
          <p:nvPr/>
        </p:nvSpPr>
        <p:spPr bwMode="auto">
          <a:xfrm>
            <a:off x="5473959" y="5539167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2DD30892-2F66-4998-B5EA-1D306C8BCCAB}"/>
              </a:ext>
            </a:extLst>
          </p:cNvPr>
          <p:cNvSpPr/>
          <p:nvPr/>
        </p:nvSpPr>
        <p:spPr bwMode="auto">
          <a:xfrm>
            <a:off x="5696535" y="5539167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9C2B6690-048C-4658-9A14-2C51616C3576}"/>
              </a:ext>
            </a:extLst>
          </p:cNvPr>
          <p:cNvSpPr/>
          <p:nvPr/>
        </p:nvSpPr>
        <p:spPr bwMode="auto">
          <a:xfrm>
            <a:off x="5919111" y="5539167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9B62D7AE-3EFD-40E0-B99E-C66551770C3C}"/>
              </a:ext>
            </a:extLst>
          </p:cNvPr>
          <p:cNvSpPr/>
          <p:nvPr/>
        </p:nvSpPr>
        <p:spPr bwMode="auto">
          <a:xfrm>
            <a:off x="6124592" y="5539167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97EBBFB4-3288-4733-9481-6AA5D32244D0}"/>
              </a:ext>
            </a:extLst>
          </p:cNvPr>
          <p:cNvSpPr/>
          <p:nvPr/>
        </p:nvSpPr>
        <p:spPr bwMode="auto">
          <a:xfrm>
            <a:off x="6334894" y="5539167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AEA6504C-E34C-4FE6-8ADE-AC303AD20E16}"/>
              </a:ext>
            </a:extLst>
          </p:cNvPr>
          <p:cNvSpPr/>
          <p:nvPr/>
        </p:nvSpPr>
        <p:spPr bwMode="auto">
          <a:xfrm>
            <a:off x="6557470" y="5539167"/>
            <a:ext cx="118864" cy="11886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A63D1621-32FA-4BB0-AD42-084CAA04E7A7}"/>
              </a:ext>
            </a:extLst>
          </p:cNvPr>
          <p:cNvSpPr/>
          <p:nvPr/>
        </p:nvSpPr>
        <p:spPr bwMode="auto">
          <a:xfrm>
            <a:off x="6780046" y="5539167"/>
            <a:ext cx="118864" cy="1188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4264CE7-7D9B-453E-B82D-407E16A1C53C}"/>
              </a:ext>
            </a:extLst>
          </p:cNvPr>
          <p:cNvSpPr/>
          <p:nvPr/>
        </p:nvSpPr>
        <p:spPr bwMode="auto">
          <a:xfrm>
            <a:off x="5536809" y="3899668"/>
            <a:ext cx="796479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BE43B2D4-922D-4E01-A35C-D439FF7D10DE}"/>
              </a:ext>
            </a:extLst>
          </p:cNvPr>
          <p:cNvSpPr/>
          <p:nvPr/>
        </p:nvSpPr>
        <p:spPr bwMode="auto">
          <a:xfrm>
            <a:off x="4847645" y="4139463"/>
            <a:ext cx="796479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DC275EA3-4F7B-4BEA-9C59-F00EDA0CC4F1}"/>
              </a:ext>
            </a:extLst>
          </p:cNvPr>
          <p:cNvSpPr/>
          <p:nvPr/>
        </p:nvSpPr>
        <p:spPr bwMode="auto">
          <a:xfrm>
            <a:off x="5565206" y="4127579"/>
            <a:ext cx="796479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F61B95CD-34CA-450E-BECB-BDCF6F0B39C4}"/>
              </a:ext>
            </a:extLst>
          </p:cNvPr>
          <p:cNvSpPr/>
          <p:nvPr/>
        </p:nvSpPr>
        <p:spPr bwMode="auto">
          <a:xfrm>
            <a:off x="4857097" y="4352401"/>
            <a:ext cx="796479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B0F9D357-CE79-4C34-BF94-9C3373F4C0FA}"/>
              </a:ext>
            </a:extLst>
          </p:cNvPr>
          <p:cNvSpPr/>
          <p:nvPr/>
        </p:nvSpPr>
        <p:spPr bwMode="auto">
          <a:xfrm>
            <a:off x="5591217" y="4343798"/>
            <a:ext cx="538709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ED456BE9-EA4C-4AC7-945E-789D709AEB43}"/>
              </a:ext>
            </a:extLst>
          </p:cNvPr>
          <p:cNvSpPr/>
          <p:nvPr/>
        </p:nvSpPr>
        <p:spPr bwMode="auto">
          <a:xfrm>
            <a:off x="4948535" y="4584303"/>
            <a:ext cx="931443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97808A32-CD12-4636-8B0F-E4C4FB1CA550}"/>
              </a:ext>
            </a:extLst>
          </p:cNvPr>
          <p:cNvSpPr/>
          <p:nvPr/>
        </p:nvSpPr>
        <p:spPr bwMode="auto">
          <a:xfrm>
            <a:off x="4948535" y="4790848"/>
            <a:ext cx="931443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7A299371-46DC-4C49-A5E8-23C05EE5EE08}"/>
              </a:ext>
            </a:extLst>
          </p:cNvPr>
          <p:cNvSpPr/>
          <p:nvPr/>
        </p:nvSpPr>
        <p:spPr bwMode="auto">
          <a:xfrm>
            <a:off x="5843903" y="4794356"/>
            <a:ext cx="690911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5D7065BF-90F4-4A1F-B27F-9E95923A6EBF}"/>
              </a:ext>
            </a:extLst>
          </p:cNvPr>
          <p:cNvSpPr/>
          <p:nvPr/>
        </p:nvSpPr>
        <p:spPr bwMode="auto">
          <a:xfrm>
            <a:off x="4965731" y="5029196"/>
            <a:ext cx="1150139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4F4D9B26-F620-4DDF-9C2B-A68AEF488070}"/>
              </a:ext>
            </a:extLst>
          </p:cNvPr>
          <p:cNvSpPr/>
          <p:nvPr/>
        </p:nvSpPr>
        <p:spPr bwMode="auto">
          <a:xfrm>
            <a:off x="5608101" y="5032704"/>
            <a:ext cx="1139268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35F6F2E4-CFF6-4317-B0F4-3B6EDF8B319A}"/>
              </a:ext>
            </a:extLst>
          </p:cNvPr>
          <p:cNvSpPr/>
          <p:nvPr/>
        </p:nvSpPr>
        <p:spPr bwMode="auto">
          <a:xfrm>
            <a:off x="5392077" y="5252726"/>
            <a:ext cx="1139268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CDA40B5E-8624-4458-81A0-8359477DF535}"/>
              </a:ext>
            </a:extLst>
          </p:cNvPr>
          <p:cNvSpPr/>
          <p:nvPr/>
        </p:nvSpPr>
        <p:spPr bwMode="auto">
          <a:xfrm>
            <a:off x="4953122" y="5483591"/>
            <a:ext cx="931443" cy="2560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1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상태변환도를 그려보자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427753" y="1138136"/>
            <a:ext cx="3220236" cy="2144020"/>
            <a:chOff x="2380600" y="1297769"/>
            <a:chExt cx="3492888" cy="2325551"/>
          </a:xfrm>
        </p:grpSpPr>
        <p:sp>
          <p:nvSpPr>
            <p:cNvPr id="4" name="타원 3"/>
            <p:cNvSpPr/>
            <p:nvPr/>
          </p:nvSpPr>
          <p:spPr bwMode="auto">
            <a:xfrm>
              <a:off x="2859360" y="2060848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연속</a:t>
              </a:r>
              <a:endParaRPr kumimoji="0" lang="en-US" altLang="ko-KR" sz="105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없음</a:t>
              </a:r>
              <a:endPara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타원 4"/>
            <p:cNvSpPr/>
            <p:nvPr/>
          </p:nvSpPr>
          <p:spPr bwMode="auto">
            <a:xfrm>
              <a:off x="4427984" y="1340768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검은돌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연속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4428519" y="2708920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5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흰</a:t>
              </a:r>
              <a:r>
                <a:rPr kumimoji="0" lang="ko-KR" altLang="en-US" sz="105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돌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연속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" name="직선 화살표 연결선 6"/>
            <p:cNvCxnSpPr>
              <a:stCxn id="4" idx="7"/>
            </p:cNvCxnSpPr>
            <p:nvPr/>
          </p:nvCxnSpPr>
          <p:spPr bwMode="auto">
            <a:xfrm flipV="1">
              <a:off x="3639849" y="1916832"/>
              <a:ext cx="788135" cy="27792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직선 화살표 연결선 7"/>
            <p:cNvCxnSpPr>
              <a:endCxn id="6" idx="2"/>
            </p:cNvCxnSpPr>
            <p:nvPr/>
          </p:nvCxnSpPr>
          <p:spPr bwMode="auto">
            <a:xfrm>
              <a:off x="3662943" y="2795976"/>
              <a:ext cx="765576" cy="37014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8"/>
            <p:cNvSpPr txBox="1"/>
            <p:nvPr/>
          </p:nvSpPr>
          <p:spPr>
            <a:xfrm>
              <a:off x="3835158" y="1717133"/>
              <a:ext cx="313319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6832" y="2656904"/>
              <a:ext cx="349832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W</a:t>
              </a:r>
              <a:endParaRPr lang="ko-KR" altLang="en-US" sz="1200" dirty="0"/>
            </a:p>
          </p:txBody>
        </p:sp>
        <p:cxnSp>
          <p:nvCxnSpPr>
            <p:cNvPr id="11" name="직선 화살표 연결선 10"/>
            <p:cNvCxnSpPr/>
            <p:nvPr/>
          </p:nvCxnSpPr>
          <p:spPr bwMode="auto">
            <a:xfrm>
              <a:off x="4813509" y="2255694"/>
              <a:ext cx="0" cy="45322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직선 화살표 연결선 11"/>
            <p:cNvCxnSpPr/>
            <p:nvPr/>
          </p:nvCxnSpPr>
          <p:spPr bwMode="auto">
            <a:xfrm>
              <a:off x="4947592" y="2255168"/>
              <a:ext cx="0" cy="45322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4502972" y="2312504"/>
              <a:ext cx="349832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W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4602" y="2312504"/>
              <a:ext cx="313319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cxnSp>
          <p:nvCxnSpPr>
            <p:cNvPr id="15" name="직선 화살표 연결선 14"/>
            <p:cNvCxnSpPr/>
            <p:nvPr/>
          </p:nvCxnSpPr>
          <p:spPr bwMode="auto">
            <a:xfrm flipV="1">
              <a:off x="3727585" y="2029041"/>
              <a:ext cx="788135" cy="27792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/>
            <p:cNvSpPr txBox="1"/>
            <p:nvPr/>
          </p:nvSpPr>
          <p:spPr>
            <a:xfrm>
              <a:off x="4056636" y="2077061"/>
              <a:ext cx="306365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</a:t>
              </a:r>
              <a:endParaRPr lang="ko-KR" altLang="en-US" sz="1200" dirty="0"/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>
              <a:off x="3573343" y="2882924"/>
              <a:ext cx="844840" cy="38424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3772944" y="3002732"/>
              <a:ext cx="306365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</a:t>
              </a:r>
              <a:endParaRPr lang="ko-KR" altLang="en-US" sz="1200" dirty="0"/>
            </a:p>
          </p:txBody>
        </p:sp>
        <p:cxnSp>
          <p:nvCxnSpPr>
            <p:cNvPr id="19" name="구부러진 연결선 18"/>
            <p:cNvCxnSpPr>
              <a:stCxn id="5" idx="6"/>
              <a:endCxn id="5" idx="7"/>
            </p:cNvCxnSpPr>
            <p:nvPr/>
          </p:nvCxnSpPr>
          <p:spPr bwMode="auto">
            <a:xfrm flipH="1" flipV="1">
              <a:off x="5208473" y="1474679"/>
              <a:ext cx="133911" cy="323289"/>
            </a:xfrm>
            <a:prstGeom prst="curvedConnector4">
              <a:avLst>
                <a:gd name="adj1" fmla="val -170710"/>
                <a:gd name="adj2" fmla="val 1298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구부러진 연결선 19"/>
            <p:cNvCxnSpPr/>
            <p:nvPr/>
          </p:nvCxnSpPr>
          <p:spPr bwMode="auto">
            <a:xfrm flipH="1" flipV="1">
              <a:off x="5239691" y="2860462"/>
              <a:ext cx="133911" cy="323289"/>
            </a:xfrm>
            <a:prstGeom prst="curvedConnector4">
              <a:avLst>
                <a:gd name="adj1" fmla="val -170710"/>
                <a:gd name="adj2" fmla="val 1298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5523656" y="1297769"/>
              <a:ext cx="313319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23656" y="2752506"/>
              <a:ext cx="349832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W</a:t>
              </a:r>
              <a:endParaRPr lang="ko-KR" altLang="en-US" sz="1200" dirty="0"/>
            </a:p>
          </p:txBody>
        </p:sp>
        <p:cxnSp>
          <p:nvCxnSpPr>
            <p:cNvPr id="23" name="구부러진 연결선 22"/>
            <p:cNvCxnSpPr>
              <a:stCxn id="4" idx="1"/>
              <a:endCxn id="4" idx="2"/>
            </p:cNvCxnSpPr>
            <p:nvPr/>
          </p:nvCxnSpPr>
          <p:spPr bwMode="auto">
            <a:xfrm rot="16200000" flipH="1" flipV="1">
              <a:off x="2764671" y="2289447"/>
              <a:ext cx="323289" cy="133911"/>
            </a:xfrm>
            <a:prstGeom prst="curvedConnector4">
              <a:avLst>
                <a:gd name="adj1" fmla="val -24708"/>
                <a:gd name="adj2" fmla="val 27071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2380600" y="1965311"/>
              <a:ext cx="306365" cy="300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</a:t>
              </a:r>
              <a:endParaRPr lang="ko-KR" altLang="en-US" sz="1200" dirty="0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592465" y="3670069"/>
            <a:ext cx="5375612" cy="3060225"/>
            <a:chOff x="1592465" y="3670069"/>
            <a:chExt cx="5375612" cy="3060225"/>
          </a:xfrm>
        </p:grpSpPr>
        <p:sp>
          <p:nvSpPr>
            <p:cNvPr id="25" name="타원 24"/>
            <p:cNvSpPr/>
            <p:nvPr/>
          </p:nvSpPr>
          <p:spPr bwMode="auto">
            <a:xfrm>
              <a:off x="2071225" y="4780565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연속</a:t>
              </a:r>
              <a:endParaRPr kumimoji="0" lang="en-US" altLang="ko-KR" sz="12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없음</a:t>
              </a:r>
              <a:endPara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0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타원 25"/>
            <p:cNvSpPr/>
            <p:nvPr/>
          </p:nvSpPr>
          <p:spPr bwMode="auto">
            <a:xfrm>
              <a:off x="3639849" y="4060485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검은돌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연속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3640384" y="5428637"/>
              <a:ext cx="914400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흰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돌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연속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2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8" name="직선 화살표 연결선 27"/>
            <p:cNvCxnSpPr>
              <a:stCxn id="25" idx="7"/>
            </p:cNvCxnSpPr>
            <p:nvPr/>
          </p:nvCxnSpPr>
          <p:spPr bwMode="auto">
            <a:xfrm flipV="1">
              <a:off x="2851714" y="4636549"/>
              <a:ext cx="788135" cy="27792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직선 화살표 연결선 28"/>
            <p:cNvCxnSpPr>
              <a:endCxn id="27" idx="2"/>
            </p:cNvCxnSpPr>
            <p:nvPr/>
          </p:nvCxnSpPr>
          <p:spPr bwMode="auto">
            <a:xfrm>
              <a:off x="2874808" y="5515693"/>
              <a:ext cx="765576" cy="37014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29"/>
            <p:cNvSpPr txBox="1"/>
            <p:nvPr/>
          </p:nvSpPr>
          <p:spPr>
            <a:xfrm>
              <a:off x="3047022" y="4436850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18697" y="5376621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W</a:t>
              </a:r>
              <a:endParaRPr lang="ko-KR" altLang="en-US" sz="1600" dirty="0"/>
            </a:p>
          </p:txBody>
        </p:sp>
        <p:cxnSp>
          <p:nvCxnSpPr>
            <p:cNvPr id="32" name="직선 화살표 연결선 31"/>
            <p:cNvCxnSpPr/>
            <p:nvPr/>
          </p:nvCxnSpPr>
          <p:spPr bwMode="auto">
            <a:xfrm>
              <a:off x="4025374" y="4975411"/>
              <a:ext cx="0" cy="45322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직선 화살표 연결선 32"/>
            <p:cNvCxnSpPr/>
            <p:nvPr/>
          </p:nvCxnSpPr>
          <p:spPr bwMode="auto">
            <a:xfrm>
              <a:off x="4159457" y="4974885"/>
              <a:ext cx="0" cy="45322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Box 33"/>
            <p:cNvSpPr txBox="1"/>
            <p:nvPr/>
          </p:nvSpPr>
          <p:spPr>
            <a:xfrm>
              <a:off x="3714835" y="5032221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W</a:t>
              </a:r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26467" y="5032221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cxnSp>
          <p:nvCxnSpPr>
            <p:cNvPr id="36" name="직선 화살표 연결선 35"/>
            <p:cNvCxnSpPr>
              <a:stCxn id="47" idx="2"/>
              <a:endCxn id="26" idx="6"/>
            </p:cNvCxnSpPr>
            <p:nvPr/>
          </p:nvCxnSpPr>
          <p:spPr bwMode="auto">
            <a:xfrm flipH="1" flipV="1">
              <a:off x="4554249" y="4517685"/>
              <a:ext cx="915478" cy="2109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4964327" y="4596663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cxnSp>
          <p:nvCxnSpPr>
            <p:cNvPr id="40" name="구부러진 연결선 39"/>
            <p:cNvCxnSpPr>
              <a:stCxn id="26" idx="6"/>
              <a:endCxn id="26" idx="7"/>
            </p:cNvCxnSpPr>
            <p:nvPr/>
          </p:nvCxnSpPr>
          <p:spPr bwMode="auto">
            <a:xfrm flipH="1" flipV="1">
              <a:off x="4420338" y="4194396"/>
              <a:ext cx="133911" cy="323289"/>
            </a:xfrm>
            <a:prstGeom prst="curvedConnector4">
              <a:avLst>
                <a:gd name="adj1" fmla="val -170710"/>
                <a:gd name="adj2" fmla="val 1298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구부러진 연결선 40"/>
            <p:cNvCxnSpPr/>
            <p:nvPr/>
          </p:nvCxnSpPr>
          <p:spPr bwMode="auto">
            <a:xfrm flipH="1" flipV="1">
              <a:off x="6215660" y="5484577"/>
              <a:ext cx="133911" cy="323289"/>
            </a:xfrm>
            <a:prstGeom prst="curvedConnector4">
              <a:avLst>
                <a:gd name="adj1" fmla="val -170710"/>
                <a:gd name="adj2" fmla="val 1298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4735521" y="4017486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99625" y="5376621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W</a:t>
              </a:r>
              <a:endParaRPr lang="ko-KR" altLang="en-US" sz="1600" dirty="0"/>
            </a:p>
          </p:txBody>
        </p:sp>
        <p:cxnSp>
          <p:nvCxnSpPr>
            <p:cNvPr id="44" name="구부러진 연결선 43"/>
            <p:cNvCxnSpPr>
              <a:stCxn id="25" idx="1"/>
              <a:endCxn id="25" idx="2"/>
            </p:cNvCxnSpPr>
            <p:nvPr/>
          </p:nvCxnSpPr>
          <p:spPr bwMode="auto">
            <a:xfrm rot="16200000" flipH="1" flipV="1">
              <a:off x="1976536" y="5009164"/>
              <a:ext cx="323289" cy="133911"/>
            </a:xfrm>
            <a:prstGeom prst="curvedConnector4">
              <a:avLst>
                <a:gd name="adj1" fmla="val -24708"/>
                <a:gd name="adj2" fmla="val 27071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>
              <a:off x="1592465" y="4685028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5469727" y="4081576"/>
              <a:ext cx="1029898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한칸</a:t>
              </a: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 띈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검은돌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연속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3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타원 47"/>
            <p:cNvSpPr/>
            <p:nvPr/>
          </p:nvSpPr>
          <p:spPr bwMode="auto">
            <a:xfrm>
              <a:off x="5469727" y="5446268"/>
              <a:ext cx="1016013" cy="914400"/>
            </a:xfrm>
            <a:prstGeom prst="ellipse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한칸</a:t>
              </a: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 띈</a:t>
              </a:r>
              <a:endParaRPr kumimoji="0" lang="en-US" altLang="ko-KR" sz="12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흰</a:t>
              </a: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돌</a:t>
              </a: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연속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4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53" name="직선 화살표 연결선 52"/>
            <p:cNvCxnSpPr>
              <a:stCxn id="48" idx="2"/>
            </p:cNvCxnSpPr>
            <p:nvPr/>
          </p:nvCxnSpPr>
          <p:spPr bwMode="auto">
            <a:xfrm flipH="1">
              <a:off x="4577857" y="5903468"/>
              <a:ext cx="891870" cy="1665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TextBox 53"/>
            <p:cNvSpPr txBox="1"/>
            <p:nvPr/>
          </p:nvSpPr>
          <p:spPr>
            <a:xfrm>
              <a:off x="5015052" y="5904674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cxnSp>
          <p:nvCxnSpPr>
            <p:cNvPr id="55" name="구부러진 연결선 54"/>
            <p:cNvCxnSpPr/>
            <p:nvPr/>
          </p:nvCxnSpPr>
          <p:spPr bwMode="auto">
            <a:xfrm flipH="1" flipV="1">
              <a:off x="6328766" y="4190644"/>
              <a:ext cx="133911" cy="323289"/>
            </a:xfrm>
            <a:prstGeom prst="curvedConnector4">
              <a:avLst>
                <a:gd name="adj1" fmla="val -170710"/>
                <a:gd name="adj2" fmla="val 12985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TextBox 55"/>
            <p:cNvSpPr txBox="1"/>
            <p:nvPr/>
          </p:nvSpPr>
          <p:spPr>
            <a:xfrm>
              <a:off x="6643949" y="4013734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cxnSp>
          <p:nvCxnSpPr>
            <p:cNvPr id="60" name="직선 화살표 연결선 59"/>
            <p:cNvCxnSpPr/>
            <p:nvPr/>
          </p:nvCxnSpPr>
          <p:spPr bwMode="auto">
            <a:xfrm flipH="1">
              <a:off x="4450595" y="4997680"/>
              <a:ext cx="1448921" cy="64854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직선 화살표 연결선 60"/>
            <p:cNvCxnSpPr>
              <a:stCxn id="26" idx="5"/>
              <a:endCxn id="48" idx="1"/>
            </p:cNvCxnSpPr>
            <p:nvPr/>
          </p:nvCxnSpPr>
          <p:spPr bwMode="auto">
            <a:xfrm>
              <a:off x="4420338" y="4840974"/>
              <a:ext cx="1198181" cy="73920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5380299" y="487050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W</a:t>
              </a:r>
              <a:endParaRPr lang="ko-KR" altLang="en-US" sz="16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69658" y="5487789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B</a:t>
              </a:r>
              <a:endParaRPr lang="ko-KR" altLang="en-US" sz="1600" dirty="0"/>
            </a:p>
          </p:txBody>
        </p:sp>
        <p:sp>
          <p:nvSpPr>
            <p:cNvPr id="68" name="자유형 67"/>
            <p:cNvSpPr/>
            <p:nvPr/>
          </p:nvSpPr>
          <p:spPr bwMode="auto">
            <a:xfrm>
              <a:off x="2573383" y="3702499"/>
              <a:ext cx="3344091" cy="1078507"/>
            </a:xfrm>
            <a:custGeom>
              <a:avLst/>
              <a:gdLst>
                <a:gd name="connsiteX0" fmla="*/ 3344091 w 3344091"/>
                <a:gd name="connsiteY0" fmla="*/ 360050 h 1078507"/>
                <a:gd name="connsiteX1" fmla="*/ 1384663 w 3344091"/>
                <a:gd name="connsiteY1" fmla="*/ 33478 h 1078507"/>
                <a:gd name="connsiteX2" fmla="*/ 0 w 3344091"/>
                <a:gd name="connsiteY2" fmla="*/ 1078507 h 107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4091" h="1078507">
                  <a:moveTo>
                    <a:pt x="3344091" y="360050"/>
                  </a:moveTo>
                  <a:cubicBezTo>
                    <a:pt x="2643051" y="136892"/>
                    <a:pt x="1942011" y="-86265"/>
                    <a:pt x="1384663" y="33478"/>
                  </a:cubicBezTo>
                  <a:cubicBezTo>
                    <a:pt x="827315" y="153221"/>
                    <a:pt x="413657" y="615864"/>
                    <a:pt x="0" y="107850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자유형 68"/>
            <p:cNvSpPr/>
            <p:nvPr/>
          </p:nvSpPr>
          <p:spPr bwMode="auto">
            <a:xfrm flipV="1">
              <a:off x="2483768" y="5716042"/>
              <a:ext cx="3222193" cy="874460"/>
            </a:xfrm>
            <a:custGeom>
              <a:avLst/>
              <a:gdLst>
                <a:gd name="connsiteX0" fmla="*/ 3344091 w 3344091"/>
                <a:gd name="connsiteY0" fmla="*/ 360050 h 1078507"/>
                <a:gd name="connsiteX1" fmla="*/ 1384663 w 3344091"/>
                <a:gd name="connsiteY1" fmla="*/ 33478 h 1078507"/>
                <a:gd name="connsiteX2" fmla="*/ 0 w 3344091"/>
                <a:gd name="connsiteY2" fmla="*/ 1078507 h 107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4091" h="1078507">
                  <a:moveTo>
                    <a:pt x="3344091" y="360050"/>
                  </a:moveTo>
                  <a:cubicBezTo>
                    <a:pt x="2643051" y="136892"/>
                    <a:pt x="1942011" y="-86265"/>
                    <a:pt x="1384663" y="33478"/>
                  </a:cubicBezTo>
                  <a:cubicBezTo>
                    <a:pt x="827315" y="153221"/>
                    <a:pt x="413657" y="615864"/>
                    <a:pt x="0" y="107850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31722" y="3670069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88977" y="6391740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S</a:t>
              </a:r>
              <a:endParaRPr lang="ko-KR" altLang="en-US" sz="1600" dirty="0"/>
            </a:p>
          </p:txBody>
        </p:sp>
      </p:grpSp>
      <p:sp>
        <p:nvSpPr>
          <p:cNvPr id="77" name="직사각형 76"/>
          <p:cNvSpPr/>
          <p:nvPr/>
        </p:nvSpPr>
        <p:spPr bwMode="auto">
          <a:xfrm>
            <a:off x="2025" y="3509097"/>
            <a:ext cx="9144000" cy="33392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dirty="0"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dirty="0">
              <a:latin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한칸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띈 연속된 돌을 계산하기 위한 상태변환도를 그려보자</a:t>
            </a:r>
          </a:p>
        </p:txBody>
      </p:sp>
    </p:spTree>
    <p:extLst>
      <p:ext uri="{BB962C8B-B14F-4D97-AF65-F5344CB8AC3E}">
        <p14:creationId xmlns:p14="http://schemas.microsoft.com/office/powerpoint/2010/main" val="251289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공부해 올 내용 </a:t>
            </a:r>
            <a:r>
              <a:rPr lang="en-US" altLang="ko-KR" dirty="0"/>
              <a:t>– </a:t>
            </a:r>
            <a:r>
              <a:rPr lang="ko-KR" altLang="en-US" dirty="0"/>
              <a:t>성능분석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96460" y="1268760"/>
            <a:ext cx="8280920" cy="57606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알고리즘의 성능측정 방법</a:t>
            </a:r>
            <a:endParaRPr lang="en-US" altLang="ko-KR" sz="2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02004" y="1916832"/>
            <a:ext cx="7575376" cy="1368152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공간복잡도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프로그램을 실행하여 완료하는데 필요한 메모리의 양</a:t>
            </a:r>
            <a:endParaRPr lang="en-US" altLang="ko-KR" sz="2000" dirty="0"/>
          </a:p>
          <a:p>
            <a:pPr algn="ctr"/>
            <a:r>
              <a:rPr lang="ko-KR" altLang="en-US" sz="2000" dirty="0"/>
              <a:t>고정공간사용량 </a:t>
            </a:r>
            <a:r>
              <a:rPr lang="en-US" altLang="ko-KR" sz="2000" dirty="0"/>
              <a:t>+ </a:t>
            </a:r>
            <a:r>
              <a:rPr lang="ko-KR" altLang="en-US" sz="2000" dirty="0"/>
              <a:t>가변공간사용량</a:t>
            </a:r>
            <a:endParaRPr lang="en-US" altLang="ko-KR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979712" y="3356992"/>
            <a:ext cx="6797668" cy="50405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고정공간사용량이란</a:t>
            </a:r>
            <a:r>
              <a:rPr lang="en-US" altLang="ko-KR" sz="2000" dirty="0"/>
              <a:t>?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979712" y="3933056"/>
            <a:ext cx="6783288" cy="50405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가변공간사용량이란</a:t>
            </a:r>
            <a:r>
              <a:rPr lang="en-US" altLang="ko-KR" sz="2000" dirty="0"/>
              <a:t>?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02004" y="4593490"/>
            <a:ext cx="7603762" cy="1008112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시간복잡도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프로그램을 실행하여 완료하는데 필요한 시간</a:t>
            </a:r>
            <a:endParaRPr lang="en-US" altLang="ko-KR" sz="2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79712" y="5673610"/>
            <a:ext cx="6826053" cy="50405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시간을 어떻게 측정하는 것이 좋을까</a:t>
            </a:r>
            <a:r>
              <a:rPr lang="en-US" altLang="ko-KR" sz="2000" dirty="0"/>
              <a:t>?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58329" y="6219297"/>
            <a:ext cx="6826053" cy="504056"/>
          </a:xfrm>
          <a:prstGeom prst="round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Big O </a:t>
            </a:r>
            <a:r>
              <a:rPr lang="ko-KR" altLang="en-US" sz="2000" dirty="0"/>
              <a:t>표기법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3022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3047"/>
    </mc:Choice>
    <mc:Fallback xmlns="">
      <p:transition spd="slow" advTm="122304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수행 시간을 측정하는 법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82080" y="1375309"/>
            <a:ext cx="8280920" cy="64807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어떻게 프로그램의 수행 시간을 예측할 수 있을까</a:t>
            </a:r>
            <a:r>
              <a:rPr lang="en-US" altLang="ko-KR" sz="2000" dirty="0"/>
              <a:t>?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C876BE88-50F8-4C6A-B181-1B69061AE4D2}"/>
              </a:ext>
            </a:extLst>
          </p:cNvPr>
          <p:cNvSpPr/>
          <p:nvPr/>
        </p:nvSpPr>
        <p:spPr>
          <a:xfrm>
            <a:off x="1259632" y="2095389"/>
            <a:ext cx="7503368" cy="46402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수행 명령어의 개수 </a:t>
            </a:r>
            <a:r>
              <a:rPr lang="en-US" altLang="ko-KR" sz="2000" dirty="0"/>
              <a:t>x</a:t>
            </a:r>
            <a:r>
              <a:rPr lang="ko-KR" altLang="en-US" sz="2000" dirty="0"/>
              <a:t> 평균수행시간</a:t>
            </a:r>
            <a:r>
              <a:rPr lang="en-US" altLang="ko-KR" sz="2000" dirty="0"/>
              <a:t>?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2F687E9A-B614-442C-A312-98B3C8496DF7}"/>
              </a:ext>
            </a:extLst>
          </p:cNvPr>
          <p:cNvSpPr/>
          <p:nvPr/>
        </p:nvSpPr>
        <p:spPr>
          <a:xfrm>
            <a:off x="1259632" y="2599445"/>
            <a:ext cx="7503368" cy="46402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메모리</a:t>
            </a:r>
            <a:r>
              <a:rPr lang="en-US" altLang="ko-KR" sz="2000" dirty="0"/>
              <a:t> </a:t>
            </a:r>
            <a:r>
              <a:rPr lang="ko-KR" altLang="en-US" sz="2000" dirty="0"/>
              <a:t>액세스 횟수 </a:t>
            </a:r>
            <a:r>
              <a:rPr lang="en-US" altLang="ko-KR" sz="2000" dirty="0"/>
              <a:t>x </a:t>
            </a:r>
            <a:r>
              <a:rPr lang="ko-KR" altLang="en-US" sz="2000" dirty="0"/>
              <a:t>메모리 액세스 시간</a:t>
            </a:r>
            <a:r>
              <a:rPr lang="en-US" altLang="ko-KR" sz="2000" dirty="0"/>
              <a:t>?</a:t>
            </a:r>
          </a:p>
        </p:txBody>
      </p:sp>
      <p:sp>
        <p:nvSpPr>
          <p:cNvPr id="9" name="모서리가 둥근 직사각형 3">
            <a:extLst>
              <a:ext uri="{FF2B5EF4-FFF2-40B4-BE49-F238E27FC236}">
                <a16:creationId xmlns:a16="http://schemas.microsoft.com/office/drawing/2014/main" id="{DD056222-BB41-4AEC-8E52-3CE73BE1E900}"/>
              </a:ext>
            </a:extLst>
          </p:cNvPr>
          <p:cNvSpPr/>
          <p:nvPr/>
        </p:nvSpPr>
        <p:spPr>
          <a:xfrm>
            <a:off x="1247717" y="5485259"/>
            <a:ext cx="7503368" cy="46402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빅</a:t>
            </a:r>
            <a:r>
              <a:rPr lang="en-US" altLang="ko-KR" sz="2000" dirty="0"/>
              <a:t>O </a:t>
            </a:r>
            <a:r>
              <a:rPr lang="ko-KR" altLang="en-US" sz="2000" dirty="0"/>
              <a:t>표기법의 의미는 무엇일까</a:t>
            </a:r>
            <a:r>
              <a:rPr lang="en-US" altLang="ko-KR" sz="2000" dirty="0"/>
              <a:t>?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CEC9CD-AD5A-1405-1C8D-5C1321193034}"/>
              </a:ext>
            </a:extLst>
          </p:cNvPr>
          <p:cNvGrpSpPr/>
          <p:nvPr/>
        </p:nvGrpSpPr>
        <p:grpSpPr>
          <a:xfrm>
            <a:off x="301984" y="3153801"/>
            <a:ext cx="2284599" cy="2266577"/>
            <a:chOff x="1172550" y="3933056"/>
            <a:chExt cx="2679370" cy="2266577"/>
          </a:xfrm>
        </p:grpSpPr>
        <p:sp>
          <p:nvSpPr>
            <p:cNvPr id="3" name="모서리가 둥근 직사각형 6">
              <a:extLst>
                <a:ext uri="{FF2B5EF4-FFF2-40B4-BE49-F238E27FC236}">
                  <a16:creationId xmlns:a16="http://schemas.microsoft.com/office/drawing/2014/main" id="{F78879B9-8F19-8B73-C254-3461A8F5C8E7}"/>
                </a:ext>
              </a:extLst>
            </p:cNvPr>
            <p:cNvSpPr/>
            <p:nvPr/>
          </p:nvSpPr>
          <p:spPr>
            <a:xfrm>
              <a:off x="1187624" y="3933056"/>
              <a:ext cx="2664296" cy="720080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50000"/>
                </a:lnSpc>
              </a:pPr>
              <a:r>
                <a:rPr lang="en-US" altLang="ko-KR" sz="1600" dirty="0"/>
                <a:t>for(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=0;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&lt; </a:t>
              </a:r>
              <a:r>
                <a:rPr lang="en-US" altLang="ko-KR" sz="1600" dirty="0" err="1"/>
                <a:t>N;i</a:t>
              </a:r>
              <a:r>
                <a:rPr lang="en-US" altLang="ko-KR" sz="1600" dirty="0"/>
                <a:t>++){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   …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   …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}</a:t>
              </a:r>
            </a:p>
          </p:txBody>
        </p:sp>
        <p:sp>
          <p:nvSpPr>
            <p:cNvPr id="5" name="모서리가 둥근 직사각형 6">
              <a:extLst>
                <a:ext uri="{FF2B5EF4-FFF2-40B4-BE49-F238E27FC236}">
                  <a16:creationId xmlns:a16="http://schemas.microsoft.com/office/drawing/2014/main" id="{69AEF1F4-0B3A-251D-DF84-E7BD1A74044B}"/>
                </a:ext>
              </a:extLst>
            </p:cNvPr>
            <p:cNvSpPr/>
            <p:nvPr/>
          </p:nvSpPr>
          <p:spPr>
            <a:xfrm>
              <a:off x="1177959" y="4687871"/>
              <a:ext cx="2664296" cy="901369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50000"/>
                </a:lnSpc>
              </a:pPr>
              <a:r>
                <a:rPr lang="en-US" altLang="ko-KR" sz="1600" dirty="0"/>
                <a:t>for(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=0; </a:t>
              </a:r>
              <a:r>
                <a:rPr lang="en-US" altLang="ko-KR" sz="1600" dirty="0" err="1"/>
                <a:t>i</a:t>
              </a:r>
              <a:r>
                <a:rPr lang="en-US" altLang="ko-KR" sz="1600" dirty="0"/>
                <a:t> &lt; </a:t>
              </a:r>
              <a:r>
                <a:rPr lang="en-US" altLang="ko-KR" sz="1600" dirty="0" err="1"/>
                <a:t>N;i</a:t>
              </a:r>
              <a:r>
                <a:rPr lang="en-US" altLang="ko-KR" sz="1600" dirty="0"/>
                <a:t>++)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   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   for(j=0; j &lt; </a:t>
              </a:r>
              <a:r>
                <a:rPr lang="en-US" altLang="ko-KR" sz="1600" dirty="0" err="1"/>
                <a:t>N;j</a:t>
              </a:r>
              <a:r>
                <a:rPr lang="en-US" altLang="ko-KR" sz="1600" dirty="0"/>
                <a:t>++){ 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      …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      …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    }</a:t>
              </a:r>
            </a:p>
          </p:txBody>
        </p:sp>
        <p:sp>
          <p:nvSpPr>
            <p:cNvPr id="10" name="모서리가 둥근 직사각형 6">
              <a:extLst>
                <a:ext uri="{FF2B5EF4-FFF2-40B4-BE49-F238E27FC236}">
                  <a16:creationId xmlns:a16="http://schemas.microsoft.com/office/drawing/2014/main" id="{1F6092B9-7F9E-4BA9-E962-A0BE8E4FFA00}"/>
                </a:ext>
              </a:extLst>
            </p:cNvPr>
            <p:cNvSpPr/>
            <p:nvPr/>
          </p:nvSpPr>
          <p:spPr>
            <a:xfrm>
              <a:off x="1172550" y="5636070"/>
              <a:ext cx="2664296" cy="563563"/>
            </a:xfrm>
            <a:prstGeom prst="roundRect">
              <a:avLst/>
            </a:prstGeom>
            <a:solidFill>
              <a:srgbClr val="FF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50000"/>
                </a:lnSpc>
              </a:pPr>
              <a:r>
                <a:rPr lang="en-US" altLang="ko-KR" sz="1600" dirty="0"/>
                <a:t>…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…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00" dirty="0"/>
                <a:t>…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3AC5321-49EE-5304-7572-4ECEDB2D4B97}"/>
              </a:ext>
            </a:extLst>
          </p:cNvPr>
          <p:cNvGrpSpPr/>
          <p:nvPr/>
        </p:nvGrpSpPr>
        <p:grpSpPr>
          <a:xfrm>
            <a:off x="2660589" y="3213215"/>
            <a:ext cx="1449428" cy="2190767"/>
            <a:chOff x="4035582" y="4005063"/>
            <a:chExt cx="1449428" cy="219076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CC864DE-B463-1E08-417B-50DD5B55D225}"/>
                </a:ext>
              </a:extLst>
            </p:cNvPr>
            <p:cNvGrpSpPr/>
            <p:nvPr/>
          </p:nvGrpSpPr>
          <p:grpSpPr>
            <a:xfrm>
              <a:off x="4054818" y="4005063"/>
              <a:ext cx="1305799" cy="625661"/>
              <a:chOff x="4054818" y="4005063"/>
              <a:chExt cx="1305799" cy="625661"/>
            </a:xfrm>
          </p:grpSpPr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25508552-4F48-4B99-369E-E259891443D5}"/>
                  </a:ext>
                </a:extLst>
              </p:cNvPr>
              <p:cNvSpPr/>
              <p:nvPr/>
            </p:nvSpPr>
            <p:spPr bwMode="auto">
              <a:xfrm>
                <a:off x="4054818" y="4005063"/>
                <a:ext cx="589189" cy="625661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8F1283-7870-9CCC-DB34-B1E383F7E010}"/>
                  </a:ext>
                </a:extLst>
              </p:cNvPr>
              <p:cNvSpPr txBox="1"/>
              <p:nvPr/>
            </p:nvSpPr>
            <p:spPr>
              <a:xfrm>
                <a:off x="4788024" y="4083429"/>
                <a:ext cx="5725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aN</a:t>
                </a:r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D35B840-9BA3-0A69-6087-2C2347B91D84}"/>
                </a:ext>
              </a:extLst>
            </p:cNvPr>
            <p:cNvGrpSpPr/>
            <p:nvPr/>
          </p:nvGrpSpPr>
          <p:grpSpPr>
            <a:xfrm>
              <a:off x="4054818" y="4688450"/>
              <a:ext cx="1430192" cy="654922"/>
              <a:chOff x="4054818" y="3975802"/>
              <a:chExt cx="1430192" cy="654922"/>
            </a:xfrm>
          </p:grpSpPr>
          <p:sp>
            <p:nvSpPr>
              <p:cNvPr id="19" name="화살표: 오른쪽 18">
                <a:extLst>
                  <a:ext uri="{FF2B5EF4-FFF2-40B4-BE49-F238E27FC236}">
                    <a16:creationId xmlns:a16="http://schemas.microsoft.com/office/drawing/2014/main" id="{30A45F7C-8B6C-9840-8CF3-3AA9319BBF78}"/>
                  </a:ext>
                </a:extLst>
              </p:cNvPr>
              <p:cNvSpPr/>
              <p:nvPr/>
            </p:nvSpPr>
            <p:spPr bwMode="auto">
              <a:xfrm>
                <a:off x="4054818" y="4005063"/>
                <a:ext cx="589189" cy="625661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F51D1B0B-063F-D9C3-C679-42B341BB5B0D}"/>
                  </a:ext>
                </a:extLst>
              </p:cNvPr>
              <p:cNvGrpSpPr/>
              <p:nvPr/>
            </p:nvGrpSpPr>
            <p:grpSpPr>
              <a:xfrm>
                <a:off x="4788024" y="3975802"/>
                <a:ext cx="696986" cy="569292"/>
                <a:chOff x="4932040" y="3954636"/>
                <a:chExt cx="696986" cy="569292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A43132A-A6DF-A898-3CAA-050181F43340}"/>
                    </a:ext>
                  </a:extLst>
                </p:cNvPr>
                <p:cNvSpPr txBox="1"/>
                <p:nvPr/>
              </p:nvSpPr>
              <p:spPr>
                <a:xfrm>
                  <a:off x="4932040" y="4062263"/>
                  <a:ext cx="58541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/>
                    <a:t>bN</a:t>
                  </a:r>
                  <a:endParaRPr lang="ko-KR" altLang="en-US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918BB5C-4484-E889-0128-E271B0C180C8}"/>
                    </a:ext>
                  </a:extLst>
                </p:cNvPr>
                <p:cNvSpPr txBox="1"/>
                <p:nvPr/>
              </p:nvSpPr>
              <p:spPr>
                <a:xfrm>
                  <a:off x="5341768" y="3954636"/>
                  <a:ext cx="287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/>
                    <a:t>2</a:t>
                  </a:r>
                  <a:endParaRPr lang="ko-KR" altLang="en-US" sz="1400" dirty="0"/>
                </a:p>
              </p:txBody>
            </p:sp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28DD0C9-7889-BD30-8A0B-A1E9789CE4D6}"/>
                </a:ext>
              </a:extLst>
            </p:cNvPr>
            <p:cNvGrpSpPr/>
            <p:nvPr/>
          </p:nvGrpSpPr>
          <p:grpSpPr>
            <a:xfrm>
              <a:off x="4035582" y="5570169"/>
              <a:ext cx="1094202" cy="625661"/>
              <a:chOff x="4054818" y="4005063"/>
              <a:chExt cx="1094202" cy="625661"/>
            </a:xfrm>
          </p:grpSpPr>
          <p:sp>
            <p:nvSpPr>
              <p:cNvPr id="24" name="화살표: 오른쪽 23">
                <a:extLst>
                  <a:ext uri="{FF2B5EF4-FFF2-40B4-BE49-F238E27FC236}">
                    <a16:creationId xmlns:a16="http://schemas.microsoft.com/office/drawing/2014/main" id="{D54A50B8-A985-C246-0655-3D551A205521}"/>
                  </a:ext>
                </a:extLst>
              </p:cNvPr>
              <p:cNvSpPr/>
              <p:nvPr/>
            </p:nvSpPr>
            <p:spPr bwMode="auto">
              <a:xfrm>
                <a:off x="4054818" y="4005063"/>
                <a:ext cx="589189" cy="625661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9B2DA8-84AE-E2B5-DA4D-9447263696DF}"/>
                  </a:ext>
                </a:extLst>
              </p:cNvPr>
              <p:cNvSpPr txBox="1"/>
              <p:nvPr/>
            </p:nvSpPr>
            <p:spPr>
              <a:xfrm>
                <a:off x="4788024" y="4083429"/>
                <a:ext cx="360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EB8CC78-5823-257D-F9BE-3630568A15FA}"/>
              </a:ext>
            </a:extLst>
          </p:cNvPr>
          <p:cNvGrpSpPr/>
          <p:nvPr/>
        </p:nvGrpSpPr>
        <p:grpSpPr>
          <a:xfrm>
            <a:off x="4211960" y="3431569"/>
            <a:ext cx="2760972" cy="1707027"/>
            <a:chOff x="4211960" y="3431569"/>
            <a:chExt cx="2760972" cy="1707027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0F62D0F-52B8-19D3-8B64-92D6F257DEEB}"/>
                </a:ext>
              </a:extLst>
            </p:cNvPr>
            <p:cNvGrpSpPr/>
            <p:nvPr/>
          </p:nvGrpSpPr>
          <p:grpSpPr>
            <a:xfrm>
              <a:off x="4211960" y="3431569"/>
              <a:ext cx="2760972" cy="1707027"/>
              <a:chOff x="4089488" y="4210824"/>
              <a:chExt cx="2760972" cy="1707027"/>
            </a:xfrm>
          </p:grpSpPr>
          <p:sp>
            <p:nvSpPr>
              <p:cNvPr id="27" name="화살표: 줄무늬가 있는 오른쪽 26">
                <a:extLst>
                  <a:ext uri="{FF2B5EF4-FFF2-40B4-BE49-F238E27FC236}">
                    <a16:creationId xmlns:a16="http://schemas.microsoft.com/office/drawing/2014/main" id="{DBA2B86B-674D-13C3-6588-472FE5BFEA16}"/>
                  </a:ext>
                </a:extLst>
              </p:cNvPr>
              <p:cNvSpPr/>
              <p:nvPr/>
            </p:nvSpPr>
            <p:spPr bwMode="auto">
              <a:xfrm>
                <a:off x="4089488" y="4210824"/>
                <a:ext cx="681400" cy="1707027"/>
              </a:xfrm>
              <a:prstGeom prst="striped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F09D75-8431-03F4-6FF0-F33686287B2C}"/>
                  </a:ext>
                </a:extLst>
              </p:cNvPr>
              <p:cNvSpPr txBox="1"/>
              <p:nvPr/>
            </p:nvSpPr>
            <p:spPr>
              <a:xfrm>
                <a:off x="4803105" y="4783484"/>
                <a:ext cx="20473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aN</a:t>
                </a:r>
                <a:r>
                  <a:rPr lang="en-US" altLang="ko-KR" dirty="0"/>
                  <a:t>  + </a:t>
                </a:r>
                <a:r>
                  <a:rPr lang="en-US" altLang="ko-KR" dirty="0" err="1"/>
                  <a:t>bN</a:t>
                </a:r>
                <a:r>
                  <a:rPr lang="en-US" altLang="ko-KR" dirty="0"/>
                  <a:t> + c</a:t>
                </a:r>
                <a:endParaRPr lang="ko-KR" altLang="en-US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0ECFC1-5933-D8CA-3AA8-C230A01735BC}"/>
                </a:ext>
              </a:extLst>
            </p:cNvPr>
            <p:cNvSpPr txBox="1"/>
            <p:nvPr/>
          </p:nvSpPr>
          <p:spPr>
            <a:xfrm>
              <a:off x="6243729" y="3848282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7E63DBB-D63E-AC2F-83C6-556AEF71D6EF}"/>
              </a:ext>
            </a:extLst>
          </p:cNvPr>
          <p:cNvGrpSpPr/>
          <p:nvPr/>
        </p:nvGrpSpPr>
        <p:grpSpPr>
          <a:xfrm>
            <a:off x="7070736" y="3431569"/>
            <a:ext cx="1786347" cy="1707027"/>
            <a:chOff x="6948264" y="4210824"/>
            <a:chExt cx="1786347" cy="1707027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2D68CD7-F420-5518-80F0-2FAFE1209708}"/>
                </a:ext>
              </a:extLst>
            </p:cNvPr>
            <p:cNvGrpSpPr/>
            <p:nvPr/>
          </p:nvGrpSpPr>
          <p:grpSpPr>
            <a:xfrm>
              <a:off x="6948264" y="4210824"/>
              <a:ext cx="1786347" cy="1707027"/>
              <a:chOff x="4089488" y="4210824"/>
              <a:chExt cx="1786347" cy="1707027"/>
            </a:xfrm>
          </p:grpSpPr>
          <p:sp>
            <p:nvSpPr>
              <p:cNvPr id="33" name="화살표: 줄무늬가 있는 오른쪽 32">
                <a:extLst>
                  <a:ext uri="{FF2B5EF4-FFF2-40B4-BE49-F238E27FC236}">
                    <a16:creationId xmlns:a16="http://schemas.microsoft.com/office/drawing/2014/main" id="{C6ADF222-8AE3-0304-965F-AAB9E528B8B9}"/>
                  </a:ext>
                </a:extLst>
              </p:cNvPr>
              <p:cNvSpPr/>
              <p:nvPr/>
            </p:nvSpPr>
            <p:spPr bwMode="auto">
              <a:xfrm>
                <a:off x="4089488" y="4210824"/>
                <a:ext cx="681400" cy="1707027"/>
              </a:xfrm>
              <a:prstGeom prst="striped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C547A3-49B2-6395-4642-FF8516DC7630}"/>
                  </a:ext>
                </a:extLst>
              </p:cNvPr>
              <p:cNvSpPr txBox="1"/>
              <p:nvPr/>
            </p:nvSpPr>
            <p:spPr>
              <a:xfrm>
                <a:off x="4803105" y="4783484"/>
                <a:ext cx="1072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O(N  )</a:t>
                </a:r>
                <a:endParaRPr lang="ko-KR" altLang="en-US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FCF734-D7CD-ED6B-BB01-7B536C0CD23A}"/>
                </a:ext>
              </a:extLst>
            </p:cNvPr>
            <p:cNvSpPr txBox="1"/>
            <p:nvPr/>
          </p:nvSpPr>
          <p:spPr>
            <a:xfrm>
              <a:off x="8244408" y="4706796"/>
              <a:ext cx="2872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305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5547"/>
    </mc:Choice>
    <mc:Fallback xmlns="">
      <p:transition spd="slow" advTm="1125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시간복잡도 계산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82080" y="1556792"/>
            <a:ext cx="8280920" cy="12961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</a:t>
            </a:r>
            <a:r>
              <a:rPr lang="ko-KR" altLang="en-US" sz="2000" dirty="0"/>
              <a:t>개의 데이터가 있는 배열에서 우리 검색 알고리즘의 시간복잡도를 </a:t>
            </a:r>
            <a:endParaRPr lang="en-US" altLang="ko-KR" sz="2000" dirty="0"/>
          </a:p>
          <a:p>
            <a:pPr algn="ctr"/>
            <a:r>
              <a:rPr lang="en-US" altLang="ko-KR" sz="2000" dirty="0"/>
              <a:t>Big O </a:t>
            </a:r>
            <a:r>
              <a:rPr lang="ko-KR" altLang="en-US" sz="2000" dirty="0"/>
              <a:t>표기법으로 나타내보자</a:t>
            </a:r>
            <a:r>
              <a:rPr lang="en-US" altLang="ko-KR" sz="2000" dirty="0"/>
              <a:t>.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82080" y="2996952"/>
            <a:ext cx="8280920" cy="12961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</a:t>
            </a:r>
            <a:r>
              <a:rPr lang="ko-KR" altLang="en-US" sz="2000" dirty="0"/>
              <a:t>개의 데이터가 정렬되지 않은 채 저장된 배열에서 </a:t>
            </a:r>
            <a:endParaRPr lang="en-US" altLang="ko-KR" sz="2000" dirty="0"/>
          </a:p>
          <a:p>
            <a:pPr algn="ctr"/>
            <a:r>
              <a:rPr lang="ko-KR" altLang="en-US" sz="2000" dirty="0"/>
              <a:t>우리 삽입 알고리즘의 시간복잡도를 </a:t>
            </a:r>
            <a:endParaRPr lang="en-US" altLang="ko-KR" sz="2000" dirty="0"/>
          </a:p>
          <a:p>
            <a:pPr algn="ctr"/>
            <a:r>
              <a:rPr lang="en-US" altLang="ko-KR" sz="2000" dirty="0"/>
              <a:t>Big O </a:t>
            </a:r>
            <a:r>
              <a:rPr lang="ko-KR" altLang="en-US" sz="2000" dirty="0"/>
              <a:t>표기법으로 나타내보자</a:t>
            </a:r>
            <a:r>
              <a:rPr lang="en-US" altLang="ko-KR" sz="2000" dirty="0"/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82080" y="4437112"/>
            <a:ext cx="8280920" cy="1296144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</a:t>
            </a:r>
            <a:r>
              <a:rPr lang="ko-KR" altLang="en-US" sz="2000" dirty="0"/>
              <a:t>개의 데이터가 정렬되지 않은 채 저장된 배열에서 </a:t>
            </a:r>
            <a:endParaRPr lang="en-US" altLang="ko-KR" sz="2000" dirty="0"/>
          </a:p>
          <a:p>
            <a:pPr algn="ctr"/>
            <a:r>
              <a:rPr lang="ko-KR" altLang="en-US" sz="2000" dirty="0"/>
              <a:t>우리 삭제 알고리즘의 시간복잡도를 </a:t>
            </a:r>
            <a:endParaRPr lang="en-US" altLang="ko-KR" sz="2000" dirty="0"/>
          </a:p>
          <a:p>
            <a:pPr algn="ctr"/>
            <a:r>
              <a:rPr lang="en-US" altLang="ko-KR" sz="2000" dirty="0"/>
              <a:t>Big O </a:t>
            </a:r>
            <a:r>
              <a:rPr lang="ko-KR" altLang="en-US" sz="2000" dirty="0"/>
              <a:t>표기법으로 나타내보자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65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5547"/>
    </mc:Choice>
    <mc:Fallback xmlns="">
      <p:transition spd="slow" advTm="11255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7135688" cy="563563"/>
          </a:xfrm>
        </p:spPr>
        <p:txBody>
          <a:bodyPr/>
          <a:lstStyle/>
          <a:p>
            <a:r>
              <a:rPr lang="ko-KR" altLang="en-US" dirty="0"/>
              <a:t>순차검색 알고리즘의 시간복잡도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23528" y="2850887"/>
            <a:ext cx="8280920" cy="864096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</a:t>
            </a:r>
            <a:r>
              <a:rPr lang="ko-KR" altLang="en-US" sz="2000" dirty="0"/>
              <a:t>개의 데이터가 있는 배열에서 우리 검색 알고리즘의 시간복잡도를 </a:t>
            </a:r>
            <a:endParaRPr lang="en-US" altLang="ko-KR" sz="2000" dirty="0"/>
          </a:p>
          <a:p>
            <a:pPr algn="ctr"/>
            <a:r>
              <a:rPr lang="en-US" altLang="ko-KR" sz="2000" dirty="0"/>
              <a:t>Big O </a:t>
            </a:r>
            <a:r>
              <a:rPr lang="ko-KR" altLang="en-US" sz="2000" dirty="0"/>
              <a:t>표기법으로 나타내보자</a:t>
            </a:r>
            <a:r>
              <a:rPr lang="en-US" altLang="ko-KR" sz="2000" dirty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8892" y="1556792"/>
            <a:ext cx="8915566" cy="1169766"/>
            <a:chOff x="179512" y="2498087"/>
            <a:chExt cx="8915566" cy="1169766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179512" y="2944832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1115616" y="2944832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987824" y="2944832"/>
              <a:ext cx="229688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5285820" y="2944832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7159140" y="2945082"/>
              <a:ext cx="145284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833" y="2498087"/>
              <a:ext cx="8714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S[1]                                                                                 S[N-1]  </a:t>
              </a:r>
              <a:endParaRPr lang="ko-KR" altLang="en-US" sz="1800" dirty="0"/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2051720" y="2944725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야스오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485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6223036" y="2947773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아무무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600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175425" y="3501008"/>
            <a:ext cx="7392279" cy="1158160"/>
            <a:chOff x="1175425" y="3501008"/>
            <a:chExt cx="7392279" cy="115816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907704" y="3861048"/>
              <a:ext cx="6660000" cy="360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순차검색을 위해 필요한 메모리 액세스</a:t>
              </a:r>
              <a:r>
                <a:rPr lang="en-US" altLang="ko-KR" sz="1800" dirty="0"/>
                <a:t> </a:t>
              </a:r>
              <a:r>
                <a:rPr lang="ko-KR" altLang="en-US" sz="1800" dirty="0"/>
                <a:t>횟수 계산</a:t>
              </a:r>
              <a:endParaRPr lang="en-US" altLang="ko-KR" sz="1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75425" y="3501008"/>
              <a:ext cx="6655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/>
                <a:t>=</a:t>
              </a:r>
              <a:endParaRPr lang="ko-KR" altLang="en-US" sz="60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907508" y="4299168"/>
              <a:ext cx="6660000" cy="360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계산한 메모리 액세스 횟수를 </a:t>
              </a:r>
              <a:r>
                <a:rPr lang="en-US" altLang="ko-KR" sz="1800" dirty="0"/>
                <a:t>Big O </a:t>
              </a:r>
              <a:r>
                <a:rPr lang="ko-KR" altLang="en-US" sz="1800" dirty="0"/>
                <a:t>표기법으로 표현</a:t>
              </a:r>
              <a:endParaRPr lang="en-US" altLang="ko-KR" sz="18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0837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7241"/>
    </mc:Choice>
    <mc:Fallback xmlns="">
      <p:transition spd="slow" advTm="11472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알고리즘의 시간복잡도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907508" y="3861048"/>
            <a:ext cx="6660196" cy="798120"/>
            <a:chOff x="1907508" y="3861048"/>
            <a:chExt cx="6660196" cy="79812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907704" y="3861048"/>
              <a:ext cx="6660000" cy="360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삽입을 위해 필요한 메모리 액세스</a:t>
              </a:r>
              <a:r>
                <a:rPr lang="en-US" altLang="ko-KR" sz="1800" dirty="0"/>
                <a:t> </a:t>
              </a:r>
              <a:r>
                <a:rPr lang="ko-KR" altLang="en-US" sz="1800" dirty="0"/>
                <a:t>횟수 계산</a:t>
              </a:r>
              <a:endParaRPr lang="en-US" altLang="ko-KR" sz="18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907508" y="4299168"/>
              <a:ext cx="6660000" cy="36000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계산한 메모리 액세스 횟수를 </a:t>
              </a:r>
              <a:r>
                <a:rPr lang="en-US" altLang="ko-KR" sz="1800" dirty="0"/>
                <a:t>Big O </a:t>
              </a:r>
              <a:r>
                <a:rPr lang="ko-KR" altLang="en-US" sz="1800" dirty="0"/>
                <a:t>표기법으로 표현</a:t>
              </a:r>
              <a:endParaRPr lang="en-US" altLang="ko-KR" sz="1800" dirty="0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258892" y="2800816"/>
            <a:ext cx="8407320" cy="982112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</a:t>
            </a:r>
            <a:r>
              <a:rPr lang="ko-KR" altLang="en-US" sz="2000" dirty="0"/>
              <a:t>개의 데이터가 정렬되지 않은 채 저장된 배열에서 </a:t>
            </a:r>
            <a:endParaRPr lang="en-US" altLang="ko-KR" sz="2000" dirty="0"/>
          </a:p>
          <a:p>
            <a:pPr algn="ctr"/>
            <a:r>
              <a:rPr lang="ko-KR" altLang="en-US" sz="2000" dirty="0"/>
              <a:t>삽입 알고리즘의 시간복잡도를 </a:t>
            </a:r>
            <a:endParaRPr lang="en-US" altLang="ko-KR" sz="2000" dirty="0"/>
          </a:p>
          <a:p>
            <a:pPr algn="ctr"/>
            <a:r>
              <a:rPr lang="en-US" altLang="ko-KR" sz="2000" dirty="0"/>
              <a:t>Big O </a:t>
            </a:r>
            <a:r>
              <a:rPr lang="ko-KR" altLang="en-US" sz="2000" dirty="0"/>
              <a:t>표기법으로 나타내보자</a:t>
            </a:r>
            <a:r>
              <a:rPr lang="en-US" altLang="ko-KR" sz="2000" dirty="0"/>
              <a:t>.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58892" y="1556792"/>
            <a:ext cx="8915566" cy="1169766"/>
            <a:chOff x="179512" y="2498087"/>
            <a:chExt cx="8915566" cy="1169766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179512" y="2944832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 err="1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이</a:t>
              </a: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즈리얼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500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1115616" y="2944832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리신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575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 bwMode="auto">
            <a:xfrm>
              <a:off x="2987824" y="2944832"/>
              <a:ext cx="229688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panose="020B0604020202020204" pitchFamily="34" charset="0"/>
                </a:rPr>
                <a:t>…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5285820" y="2944832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ko-KR" altLang="en-US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베인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515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7159140" y="2945082"/>
              <a:ext cx="145284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en-US" altLang="ko-KR" sz="2800" b="1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…</a:t>
              </a:r>
              <a:endParaRPr kumimoji="0" lang="ko-KR" altLang="en-US" sz="2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0833" y="2498087"/>
              <a:ext cx="8714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S[0]    S[1]                                                                                 S[N-1]  </a:t>
              </a:r>
              <a:endParaRPr lang="ko-KR" altLang="en-US" sz="1800" dirty="0"/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2051720" y="2944725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야스오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485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6223036" y="2947773"/>
              <a:ext cx="936104" cy="72008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atinLnBrk="0"/>
              <a:r>
                <a:rPr kumimoji="0" lang="ko-KR" altLang="en-US" sz="1200" dirty="0" err="1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아무무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latinLnBrk="0"/>
              <a:r>
                <a:rPr kumimoji="0" lang="en-US" altLang="ko-KR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600</a:t>
              </a:r>
              <a:endPara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22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629"/>
    </mc:Choice>
    <mc:Fallback xmlns="">
      <p:transition spd="slow" advTm="55262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"/>
</p:tagLst>
</file>

<file path=ppt/theme/theme1.xml><?xml version="1.0" encoding="utf-8"?>
<a:theme xmlns:a="http://schemas.openxmlformats.org/drawingml/2006/main" name="191tgp_global_light">
  <a:themeElements>
    <a:clrScheme name="191tgp_global_light 1">
      <a:dk1>
        <a:srgbClr val="808080"/>
      </a:dk1>
      <a:lt1>
        <a:srgbClr val="FFFFFF"/>
      </a:lt1>
      <a:dk2>
        <a:srgbClr val="0E237E"/>
      </a:dk2>
      <a:lt2>
        <a:srgbClr val="CCECFF"/>
      </a:lt2>
      <a:accent1>
        <a:srgbClr val="709EE2"/>
      </a:accent1>
      <a:accent2>
        <a:srgbClr val="9874F2"/>
      </a:accent2>
      <a:accent3>
        <a:srgbClr val="AAACC0"/>
      </a:accent3>
      <a:accent4>
        <a:srgbClr val="DADADA"/>
      </a:accent4>
      <a:accent5>
        <a:srgbClr val="BBCCEE"/>
      </a:accent5>
      <a:accent6>
        <a:srgbClr val="8968DB"/>
      </a:accent6>
      <a:hlink>
        <a:srgbClr val="3B9D81"/>
      </a:hlink>
      <a:folHlink>
        <a:srgbClr val="80C040"/>
      </a:folHlink>
    </a:clrScheme>
    <a:fontScheme name="191tgp_global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91tgp_global_light 1">
        <a:dk1>
          <a:srgbClr val="808080"/>
        </a:dk1>
        <a:lt1>
          <a:srgbClr val="FFFFFF"/>
        </a:lt1>
        <a:dk2>
          <a:srgbClr val="0E237E"/>
        </a:dk2>
        <a:lt2>
          <a:srgbClr val="CCECFF"/>
        </a:lt2>
        <a:accent1>
          <a:srgbClr val="709EE2"/>
        </a:accent1>
        <a:accent2>
          <a:srgbClr val="9874F2"/>
        </a:accent2>
        <a:accent3>
          <a:srgbClr val="AAACC0"/>
        </a:accent3>
        <a:accent4>
          <a:srgbClr val="DADADA"/>
        </a:accent4>
        <a:accent5>
          <a:srgbClr val="BBCCEE"/>
        </a:accent5>
        <a:accent6>
          <a:srgbClr val="8968DB"/>
        </a:accent6>
        <a:hlink>
          <a:srgbClr val="3B9D81"/>
        </a:hlink>
        <a:folHlink>
          <a:srgbClr val="80C0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2">
        <a:dk1>
          <a:srgbClr val="808080"/>
        </a:dk1>
        <a:lt1>
          <a:srgbClr val="FFFFFF"/>
        </a:lt1>
        <a:dk2>
          <a:srgbClr val="6C2042"/>
        </a:dk2>
        <a:lt2>
          <a:srgbClr val="CCECFF"/>
        </a:lt2>
        <a:accent1>
          <a:srgbClr val="ED9C65"/>
        </a:accent1>
        <a:accent2>
          <a:srgbClr val="5D7CDF"/>
        </a:accent2>
        <a:accent3>
          <a:srgbClr val="BAABB0"/>
        </a:accent3>
        <a:accent4>
          <a:srgbClr val="DADADA"/>
        </a:accent4>
        <a:accent5>
          <a:srgbClr val="F4CBB8"/>
        </a:accent5>
        <a:accent6>
          <a:srgbClr val="5370CA"/>
        </a:accent6>
        <a:hlink>
          <a:srgbClr val="93AB2D"/>
        </a:hlink>
        <a:folHlink>
          <a:srgbClr val="5097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1tgp_global_light 3">
        <a:dk1>
          <a:srgbClr val="808080"/>
        </a:dk1>
        <a:lt1>
          <a:srgbClr val="FFFFFF"/>
        </a:lt1>
        <a:dk2>
          <a:srgbClr val="004E4C"/>
        </a:dk2>
        <a:lt2>
          <a:srgbClr val="FFFFCC"/>
        </a:lt2>
        <a:accent1>
          <a:srgbClr val="6FB4E3"/>
        </a:accent1>
        <a:accent2>
          <a:srgbClr val="2B976E"/>
        </a:accent2>
        <a:accent3>
          <a:srgbClr val="AAB2B2"/>
        </a:accent3>
        <a:accent4>
          <a:srgbClr val="DADADA"/>
        </a:accent4>
        <a:accent5>
          <a:srgbClr val="BBD6EF"/>
        </a:accent5>
        <a:accent6>
          <a:srgbClr val="268863"/>
        </a:accent6>
        <a:hlink>
          <a:srgbClr val="879543"/>
        </a:hlink>
        <a:folHlink>
          <a:srgbClr val="E3981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cdb2004191d</Template>
  <TotalTime>3275</TotalTime>
  <Words>752</Words>
  <Application>Microsoft Office PowerPoint</Application>
  <PresentationFormat>화면 슬라이드 쇼(4:3)</PresentationFormat>
  <Paragraphs>207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-윤고딕140</vt:lpstr>
      <vt:lpstr>Arial</vt:lpstr>
      <vt:lpstr>Wingdings</vt:lpstr>
      <vt:lpstr>191tgp_global_light</vt:lpstr>
      <vt:lpstr>성능분석</vt:lpstr>
      <vt:lpstr>DS8 : 5월 6(13)일, 5월 8(15)일 실습문제</vt:lpstr>
      <vt:lpstr>DS9 : 6월 9일까지 과제로 대체</vt:lpstr>
      <vt:lpstr>상태변환도를 그려보자</vt:lpstr>
      <vt:lpstr>공부해 올 내용 – 성능분석</vt:lpstr>
      <vt:lpstr>프로그램의 수행 시간을 측정하는 법</vt:lpstr>
      <vt:lpstr>시간복잡도 계산</vt:lpstr>
      <vt:lpstr>순차검색 알고리즘의 시간복잡도</vt:lpstr>
      <vt:lpstr>삽입 알고리즘의 시간복잡도</vt:lpstr>
      <vt:lpstr>삭제 알고리즘의 시간복잡도 계산</vt:lpstr>
      <vt:lpstr>데이터 개수와 수행시간</vt:lpstr>
      <vt:lpstr>PowerPoint 프레젠테이션</vt:lpstr>
      <vt:lpstr>DS10 : 5월 20일, 22일 실습문제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156</cp:revision>
  <dcterms:created xsi:type="dcterms:W3CDTF">2007-03-04T09:35:15Z</dcterms:created>
  <dcterms:modified xsi:type="dcterms:W3CDTF">2024-05-10T01:04:01Z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