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61F"/>
    <a:srgbClr val="FE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E8DF-0FE4-4C5A-955B-8D07DF42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5F77F-C26E-4CC6-B5B8-0E994574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EA8B8-6CFE-4766-B550-CEA48E2C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7BA64-A142-4059-9D18-59E0CB2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AC96-6086-4CA6-BA77-7E04EFB9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06-3B20-41E2-AB34-32ACD7C0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899D9-77BE-4316-8209-307A5DF3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DCCE4-50D4-4A49-8FCD-4AFCA77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B49E7-64FB-42F4-96AB-1087CC05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59AF9-BBAC-4449-97FB-B2088614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97E32-42D8-47BC-81F4-6DF4DB76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32465-8129-4D76-8CAE-2FE5F2FB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4A2BF-BC58-4B31-BECD-48D80B74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9FC97-A783-4189-8F4C-0130445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51096-DDD3-4463-8711-952B68B2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8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F1E4-E894-4A07-9ED2-DDC01F25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BB64B-35D3-4BE8-B284-E146AF71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68F8-7938-4350-84CA-AD115C3D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7C2E8-08D0-4667-8690-A882A47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E5966-2EA2-4541-A8D6-84BDE8C0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4F37-18F7-4845-BCA1-C9CEEBD5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23D11-6042-40FE-8CA5-CC67A1E0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46275-5240-436C-A806-3EA5641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A44-E73B-4CDD-A290-D88D208E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BD6E0-2003-4227-B223-B0860BE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EE1D-E37E-4FA0-9274-7F11D9C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5BD38-2230-4D2C-A580-28F009227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28882-30D3-4359-8C8B-A4836E1F3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41D29-782B-4AE6-93DC-FF23263D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75828-7B4C-40E2-AAF5-42B12D8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FEF29-4771-42AD-84FE-FB9CA12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DC4C8-8887-444C-9127-D5363CA7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F961C-8CF2-42D4-9DCE-F926632D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9DD0B-FC1F-48B9-9933-858FD782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FAC80-AC82-43E6-93A0-9A2ABE60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B05133-0455-447D-AA94-668C908DA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885B80-10C5-4751-B0DF-A8A45CDC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7C8F8-75F5-4E46-A68D-BD1C9A32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98A15-7DE9-4892-AA85-AD0C8D84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840CA-ADC0-41DE-ACAD-00D84DD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8403D0-2223-42AB-9761-A6820F6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0E74EB-A5C2-4CAF-851A-0B92D070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39D667-9BBB-48D2-9927-090B4478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2BD812-5AB3-4F73-B24B-8CC82DF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93639-6FF4-42A7-B3EA-51820293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86C67-3C2C-4A65-B13D-5855796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56448-3F93-4FC2-936D-5B932BAA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A1D14-970C-4D69-8FBD-E175093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4A369-E8A5-4858-8539-3E24334A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AC617-7571-4E98-AD53-798EC1C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7E6FB-0E0B-4451-B144-54FBD91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0E7E7-711A-4AA5-B1AE-39D7FF3A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2F41-9004-413B-9243-658C7077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F86C-90D9-48E0-BD50-DC4E5F14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8B0F6-CBAA-447C-84BB-B763F226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A90D3-EEB0-4021-9DF9-FE0E0139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98385-A15F-43E6-B5AD-E9089110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E2BFA-D682-4F75-9E69-00AD36E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305CC6-5E57-4FB3-A00A-663F393A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86410-3E99-4FC0-B93F-A99A596B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A6F2B-71BE-4C60-8E2F-7848CA98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9C29-115B-4C6E-A311-242E5C183AD5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B2AE-DD8D-4B64-9242-055ECE55D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79E9B-94DC-4B73-9630-11C1610B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6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A01C9ED-D372-40BA-9E1E-D17DC4AD9865}"/>
              </a:ext>
            </a:extLst>
          </p:cNvPr>
          <p:cNvSpPr/>
          <p:nvPr/>
        </p:nvSpPr>
        <p:spPr>
          <a:xfrm>
            <a:off x="4231315" y="1105270"/>
            <a:ext cx="3634302" cy="3528874"/>
          </a:xfrm>
          <a:prstGeom prst="ellipse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BE35B2-AD63-41F1-B2E0-70DE4B4B3347}"/>
              </a:ext>
            </a:extLst>
          </p:cNvPr>
          <p:cNvSpPr/>
          <p:nvPr/>
        </p:nvSpPr>
        <p:spPr>
          <a:xfrm>
            <a:off x="0" y="3298056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38EC56-6154-4C09-9735-9A177BD1676E}"/>
              </a:ext>
            </a:extLst>
          </p:cNvPr>
          <p:cNvSpPr/>
          <p:nvPr/>
        </p:nvSpPr>
        <p:spPr>
          <a:xfrm>
            <a:off x="0" y="2991775"/>
            <a:ext cx="12192000" cy="23969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ikachu PNG">
            <a:extLst>
              <a:ext uri="{FF2B5EF4-FFF2-40B4-BE49-F238E27FC236}">
                <a16:creationId xmlns:a16="http://schemas.microsoft.com/office/drawing/2014/main" id="{C2FA3920-F857-4E23-9D4A-73FA7F9A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63" y="1420421"/>
            <a:ext cx="3104978" cy="27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B9DD3-1CBF-44B4-99D5-075139E60DC9}"/>
              </a:ext>
            </a:extLst>
          </p:cNvPr>
          <p:cNvSpPr txBox="1"/>
          <p:nvPr/>
        </p:nvSpPr>
        <p:spPr>
          <a:xfrm>
            <a:off x="195309" y="4746438"/>
            <a:ext cx="11801382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600" dirty="0" err="1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DLaM Display" panose="02010000000000000000" pitchFamily="2" charset="0"/>
              </a:rPr>
              <a:t>PokeRun</a:t>
            </a:r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DLaM Display" panose="02010000000000000000" pitchFamily="2" charset="0"/>
              </a:rPr>
              <a:t>!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356AC-1329-014B-0280-0E1920CD31F3}"/>
              </a:ext>
            </a:extLst>
          </p:cNvPr>
          <p:cNvSpPr txBox="1"/>
          <p:nvPr/>
        </p:nvSpPr>
        <p:spPr>
          <a:xfrm>
            <a:off x="195309" y="5709127"/>
            <a:ext cx="118013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DLaM Display" panose="02010000000000000000" pitchFamily="2" charset="0"/>
              </a:rPr>
              <a:t>2021182012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DLaM Display" panose="02010000000000000000" pitchFamily="2" charset="0"/>
              </a:rPr>
              <a:t>민지용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DLaM Display" panose="02010000000000000000" pitchFamily="2" charset="0"/>
              </a:rPr>
              <a:t>		2021182003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DLaM Display" panose="02010000000000000000" pitchFamily="2" charset="0"/>
              </a:rPr>
              <a:t>김범진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1A9673-F8C8-492C-AD5F-2B2D388847EF}"/>
              </a:ext>
            </a:extLst>
          </p:cNvPr>
          <p:cNvSpPr/>
          <p:nvPr/>
        </p:nvSpPr>
        <p:spPr>
          <a:xfrm>
            <a:off x="279132" y="2112885"/>
            <a:ext cx="11625823" cy="454536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10" descr="Pokemon PNG">
            <a:extLst>
              <a:ext uri="{FF2B5EF4-FFF2-40B4-BE49-F238E27FC236}">
                <a16:creationId xmlns:a16="http://schemas.microsoft.com/office/drawing/2014/main" id="{33BE1699-2DE6-44F0-91B8-C508D85F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92" y="2807615"/>
            <a:ext cx="787343" cy="8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kemon PNG">
            <a:extLst>
              <a:ext uri="{FF2B5EF4-FFF2-40B4-BE49-F238E27FC236}">
                <a16:creationId xmlns:a16="http://schemas.microsoft.com/office/drawing/2014/main" id="{9A5B6551-6DB8-4B88-A1F1-C152BA17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92" y="4033870"/>
            <a:ext cx="787343" cy="8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okemon PNG">
            <a:extLst>
              <a:ext uri="{FF2B5EF4-FFF2-40B4-BE49-F238E27FC236}">
                <a16:creationId xmlns:a16="http://schemas.microsoft.com/office/drawing/2014/main" id="{9D342783-AC38-4422-90B2-D58EA312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92" y="5260125"/>
            <a:ext cx="787343" cy="8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30C2EA-FB18-40E4-91A4-D8EBC4542FCC}"/>
              </a:ext>
            </a:extLst>
          </p:cNvPr>
          <p:cNvSpPr/>
          <p:nvPr/>
        </p:nvSpPr>
        <p:spPr>
          <a:xfrm>
            <a:off x="0" y="1905292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EA3C00-F506-4A0A-A724-204DAEF18C19}"/>
              </a:ext>
            </a:extLst>
          </p:cNvPr>
          <p:cNvSpPr/>
          <p:nvPr/>
        </p:nvSpPr>
        <p:spPr>
          <a:xfrm>
            <a:off x="0" y="1599011"/>
            <a:ext cx="12192000" cy="23969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Pikachu PNG">
            <a:extLst>
              <a:ext uri="{FF2B5EF4-FFF2-40B4-BE49-F238E27FC236}">
                <a16:creationId xmlns:a16="http://schemas.microsoft.com/office/drawing/2014/main" id="{FA524B3D-8956-4A96-8A19-6D2C96853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48" r="1" b="914"/>
          <a:stretch/>
        </p:blipFill>
        <p:spPr bwMode="auto">
          <a:xfrm>
            <a:off x="4986289" y="354427"/>
            <a:ext cx="2082271" cy="20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1777A-FC70-05BA-6B8A-00BCE5064567}"/>
              </a:ext>
            </a:extLst>
          </p:cNvPr>
          <p:cNvSpPr txBox="1"/>
          <p:nvPr/>
        </p:nvSpPr>
        <p:spPr>
          <a:xfrm>
            <a:off x="2149642" y="2767475"/>
            <a:ext cx="9651739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DLaM Display" panose="02010000000000000000" pitchFamily="2" charset="0"/>
              </a:rPr>
              <a:t>게임 소개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B8971-98A9-3C18-F673-C5B6A59E2666}"/>
              </a:ext>
            </a:extLst>
          </p:cNvPr>
          <p:cNvSpPr txBox="1"/>
          <p:nvPr/>
        </p:nvSpPr>
        <p:spPr>
          <a:xfrm>
            <a:off x="2142424" y="3992594"/>
            <a:ext cx="9651739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DLaM Display" panose="02010000000000000000" pitchFamily="2" charset="0"/>
              </a:rPr>
              <a:t>게임 방법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EBE3-0AE6-F2F6-2030-26E043E5D55C}"/>
              </a:ext>
            </a:extLst>
          </p:cNvPr>
          <p:cNvSpPr txBox="1"/>
          <p:nvPr/>
        </p:nvSpPr>
        <p:spPr>
          <a:xfrm>
            <a:off x="2142425" y="5258989"/>
            <a:ext cx="9651739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DLaM Display" panose="02010000000000000000" pitchFamily="2" charset="0"/>
              </a:rPr>
              <a:t>조작키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03D8B7-EBCC-4740-9ADA-B74BE8B69037}"/>
              </a:ext>
            </a:extLst>
          </p:cNvPr>
          <p:cNvSpPr/>
          <p:nvPr/>
        </p:nvSpPr>
        <p:spPr>
          <a:xfrm>
            <a:off x="0" y="3298056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E2388-4DDC-4D38-9B6F-68201102FC2F}"/>
              </a:ext>
            </a:extLst>
          </p:cNvPr>
          <p:cNvSpPr/>
          <p:nvPr/>
        </p:nvSpPr>
        <p:spPr>
          <a:xfrm>
            <a:off x="0" y="1"/>
            <a:ext cx="12192000" cy="3231472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6" descr="Pikachu PNG">
            <a:extLst>
              <a:ext uri="{FF2B5EF4-FFF2-40B4-BE49-F238E27FC236}">
                <a16:creationId xmlns:a16="http://schemas.microsoft.com/office/drawing/2014/main" id="{A88CFFC5-3B6F-4486-849D-F66421AB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386908"/>
            <a:ext cx="2837170" cy="29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91E38B-E017-4B90-92C6-82E1FA794CC6}"/>
              </a:ext>
            </a:extLst>
          </p:cNvPr>
          <p:cNvSpPr/>
          <p:nvPr/>
        </p:nvSpPr>
        <p:spPr>
          <a:xfrm>
            <a:off x="3708502" y="3657900"/>
            <a:ext cx="81305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모바일 게임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“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슈퍼 펭귄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“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을 기반으로 함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HE외계인설명서" panose="02020503020101020101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HE외계인설명서" panose="02020503020101020101" pitchFamily="18" charset="-127"/>
            </a:endParaRPr>
          </a:p>
          <a:p>
            <a:r>
              <a:rPr lang="ko-KR" altLang="ko-KR" sz="24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귀여운 포켓몬과 함께 달리며 나무열매를 먹고 점수를 얻는 게임</a:t>
            </a:r>
          </a:p>
        </p:txBody>
      </p:sp>
      <p:pic>
        <p:nvPicPr>
          <p:cNvPr id="7" name="Picture 10" descr="Pokemon PNG">
            <a:extLst>
              <a:ext uri="{FF2B5EF4-FFF2-40B4-BE49-F238E27FC236}">
                <a16:creationId xmlns:a16="http://schemas.microsoft.com/office/drawing/2014/main" id="{C77FE67B-5854-48E0-9080-1F1E4143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213683" y="3703809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okemon PNG">
            <a:extLst>
              <a:ext uri="{FF2B5EF4-FFF2-40B4-BE49-F238E27FC236}">
                <a16:creationId xmlns:a16="http://schemas.microsoft.com/office/drawing/2014/main" id="{B20400DE-6EE0-4FE7-BD07-57F7AF4A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213682" y="4726338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D2C032-21FA-451F-97C3-2BF423C43416}"/>
              </a:ext>
            </a:extLst>
          </p:cNvPr>
          <p:cNvSpPr txBox="1"/>
          <p:nvPr/>
        </p:nvSpPr>
        <p:spPr>
          <a:xfrm>
            <a:off x="3340845" y="2345552"/>
            <a:ext cx="7741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어떤 게임일까요</a:t>
            </a:r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3433E5-51A5-A1C8-D614-85D6F4814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238" y="709323"/>
            <a:ext cx="1966224" cy="3506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73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968A006-49D2-4031-900E-0D0C409D33F8}"/>
              </a:ext>
            </a:extLst>
          </p:cNvPr>
          <p:cNvSpPr/>
          <p:nvPr/>
        </p:nvSpPr>
        <p:spPr>
          <a:xfrm rot="20527872">
            <a:off x="7826791" y="5280152"/>
            <a:ext cx="4942381" cy="230851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DBE6DD-CCE5-407A-9F7D-D02B36C561AF}"/>
              </a:ext>
            </a:extLst>
          </p:cNvPr>
          <p:cNvSpPr/>
          <p:nvPr/>
        </p:nvSpPr>
        <p:spPr>
          <a:xfrm rot="20527872">
            <a:off x="-1215974" y="-612578"/>
            <a:ext cx="7367473" cy="426619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F57A51E-1C43-12A5-60E3-7EDDE39D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2" y="452228"/>
            <a:ext cx="5622478" cy="5833586"/>
          </a:xfrm>
          <a:prstGeom prst="rect">
            <a:avLst/>
          </a:prstGeom>
        </p:spPr>
      </p:pic>
      <p:pic>
        <p:nvPicPr>
          <p:cNvPr id="3" name="Picture 10" descr="Pokemon PNG">
            <a:extLst>
              <a:ext uri="{FF2B5EF4-FFF2-40B4-BE49-F238E27FC236}">
                <a16:creationId xmlns:a16="http://schemas.microsoft.com/office/drawing/2014/main" id="{01EFFEBB-B3F1-4D05-93E1-9363B1E97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535" y="-381247"/>
            <a:ext cx="2108113" cy="222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okemon PNG">
            <a:extLst>
              <a:ext uri="{FF2B5EF4-FFF2-40B4-BE49-F238E27FC236}">
                <a16:creationId xmlns:a16="http://schemas.microsoft.com/office/drawing/2014/main" id="{CC12C72F-F0B5-4F3D-97D7-04849F43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03" y="4312863"/>
            <a:ext cx="2806426" cy="28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819ED-A9FA-6D81-B55B-4B957FB5F446}"/>
              </a:ext>
            </a:extLst>
          </p:cNvPr>
          <p:cNvSpPr txBox="1"/>
          <p:nvPr/>
        </p:nvSpPr>
        <p:spPr>
          <a:xfrm>
            <a:off x="7894618" y="1054684"/>
            <a:ext cx="31722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방법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65353E-77D1-6CE3-9048-8D3B99A1777E}"/>
              </a:ext>
            </a:extLst>
          </p:cNvPr>
          <p:cNvSpPr/>
          <p:nvPr/>
        </p:nvSpPr>
        <p:spPr>
          <a:xfrm>
            <a:off x="6577262" y="2412632"/>
            <a:ext cx="5221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무한한 스테이지에서 계속 달리며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장애물을 피해 열매를 모아 점수를 얻음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24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좋은 효과와 나쁜 효과가 있는</a:t>
            </a:r>
            <a:br>
              <a:rPr lang="en-US" altLang="ko-KR" sz="24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en-US" sz="24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나무열매들이 있음</a:t>
            </a:r>
            <a:r>
              <a:rPr lang="en-US" altLang="ko-KR" sz="24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61953D-C253-4F87-BD69-58069BAED6F8}"/>
              </a:ext>
            </a:extLst>
          </p:cNvPr>
          <p:cNvSpPr/>
          <p:nvPr/>
        </p:nvSpPr>
        <p:spPr>
          <a:xfrm>
            <a:off x="1312899" y="1538368"/>
            <a:ext cx="10210318" cy="154440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8" descr="Pikachu PNG">
            <a:extLst>
              <a:ext uri="{FF2B5EF4-FFF2-40B4-BE49-F238E27FC236}">
                <a16:creationId xmlns:a16="http://schemas.microsoft.com/office/drawing/2014/main" id="{5F13CAB6-78E5-44F1-AC1C-11030988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1" y="512173"/>
            <a:ext cx="1966774" cy="29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C45E1-90AF-46A2-8A0F-3392D84F6584}"/>
              </a:ext>
            </a:extLst>
          </p:cNvPr>
          <p:cNvSpPr txBox="1"/>
          <p:nvPr/>
        </p:nvSpPr>
        <p:spPr>
          <a:xfrm>
            <a:off x="3046382" y="1895070"/>
            <a:ext cx="86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조작키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8F0BB-6E07-429F-BA72-4F84BE476CD9}"/>
              </a:ext>
            </a:extLst>
          </p:cNvPr>
          <p:cNvSpPr/>
          <p:nvPr/>
        </p:nvSpPr>
        <p:spPr>
          <a:xfrm>
            <a:off x="3291250" y="3542691"/>
            <a:ext cx="7233494" cy="209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a/A: </a:t>
            </a:r>
            <a:r>
              <a:rPr lang="ko-KR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왼쪽으로 이동</a:t>
            </a:r>
            <a:endParaRPr lang="en-US" altLang="ko-KR" sz="32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d/D: </a:t>
            </a:r>
            <a:r>
              <a:rPr lang="ko-KR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오른쪽으로 이동</a:t>
            </a:r>
            <a:endParaRPr lang="en-US" altLang="ko-KR" sz="3200" kern="100" dirty="0"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j/J: </a:t>
            </a:r>
            <a:r>
              <a:rPr lang="ko-KR" altLang="ko-KR" sz="3200" kern="100" dirty="0"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점프</a:t>
            </a:r>
          </a:p>
        </p:txBody>
      </p:sp>
    </p:spTree>
    <p:extLst>
      <p:ext uri="{BB962C8B-B14F-4D97-AF65-F5344CB8AC3E}">
        <p14:creationId xmlns:p14="http://schemas.microsoft.com/office/powerpoint/2010/main" val="22675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5B6BE70-DEBE-452D-A004-8D73D2C4C922}"/>
              </a:ext>
            </a:extLst>
          </p:cNvPr>
          <p:cNvSpPr/>
          <p:nvPr/>
        </p:nvSpPr>
        <p:spPr>
          <a:xfrm>
            <a:off x="7486273" y="1211802"/>
            <a:ext cx="3634302" cy="3528874"/>
          </a:xfrm>
          <a:prstGeom prst="ellipse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1E117-7641-43AA-B77A-092B8F84978F}"/>
              </a:ext>
            </a:extLst>
          </p:cNvPr>
          <p:cNvSpPr/>
          <p:nvPr/>
        </p:nvSpPr>
        <p:spPr>
          <a:xfrm>
            <a:off x="0" y="3298056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CF903-5C91-4B8A-8D39-394C898CE36D}"/>
              </a:ext>
            </a:extLst>
          </p:cNvPr>
          <p:cNvSpPr/>
          <p:nvPr/>
        </p:nvSpPr>
        <p:spPr>
          <a:xfrm>
            <a:off x="0" y="2991775"/>
            <a:ext cx="12192000" cy="23969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 descr="Pikachu PNG">
            <a:extLst>
              <a:ext uri="{FF2B5EF4-FFF2-40B4-BE49-F238E27FC236}">
                <a16:creationId xmlns:a16="http://schemas.microsoft.com/office/drawing/2014/main" id="{C6354C95-BF07-47EA-AA35-28D56D78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121" y="1526953"/>
            <a:ext cx="3104978" cy="27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7C7CA-17B9-40C6-9C97-202C04067AE6}"/>
              </a:ext>
            </a:extLst>
          </p:cNvPr>
          <p:cNvSpPr txBox="1"/>
          <p:nvPr/>
        </p:nvSpPr>
        <p:spPr>
          <a:xfrm>
            <a:off x="4118439" y="2206797"/>
            <a:ext cx="11801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MADE BY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민지용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김범진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4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84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shajung1999@naver.com</dc:creator>
  <cp:lastModifiedBy>민지용(2021182012)</cp:lastModifiedBy>
  <cp:revision>18</cp:revision>
  <dcterms:created xsi:type="dcterms:W3CDTF">2018-01-11T05:31:08Z</dcterms:created>
  <dcterms:modified xsi:type="dcterms:W3CDTF">2024-12-15T14:16:19Z</dcterms:modified>
</cp:coreProperties>
</file>