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5EC07-CD61-6A72-B466-1FF4F7E63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9F4312-53A0-70FF-9FC8-75CE1E817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3387D-ACCB-203B-20F7-2AAABF0A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191B-D711-4703-8BD7-AC2C236CA64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D094B-D52F-B242-9C01-A1DB19C2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2E937-E252-CB9A-9C2D-C3984C78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26AA-427A-46AB-B916-DC9E5D8A8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8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F5389-0DA6-3A56-5564-F07C58F0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46FF8E-CE19-F15E-4250-6D62BFB4E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EDB64-A88D-8BFA-5643-61AD55F1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191B-D711-4703-8BD7-AC2C236CA64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96DD9-DEC6-13E7-AA9E-C9EB77D13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C04F5-37F1-566A-63CC-E17DD8D9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26AA-427A-46AB-B916-DC9E5D8A8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4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9C1695-10DD-8607-1C73-019B5F302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BD5917-2874-5480-FD33-6CB33BAEA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A2A6A-F8BA-F080-1C72-27FCF6C5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191B-D711-4703-8BD7-AC2C236CA64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55274-0626-4DD0-458E-1B7B8B3D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37B2D-4725-24C3-4B75-6D5D18C8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26AA-427A-46AB-B916-DC9E5D8A8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52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6CC15-32DC-DAC1-E19D-92CA16A3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ACA280-11A6-4592-6559-102912581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0F477-B7B8-9823-C671-AF17DD89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191B-D711-4703-8BD7-AC2C236CA64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CD043-11A3-88D1-F6E1-50886C15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A4DF9-8E9A-5B97-E8AA-EA0FA3AE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26AA-427A-46AB-B916-DC9E5D8A8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21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3D9E8-6DF1-7CBD-2CC8-397DAFF8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7D7D05-ACE0-62E2-083C-D1069127A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65B75-A0F5-6F2E-F8F1-6286F5DD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191B-D711-4703-8BD7-AC2C236CA64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EF7E0-9682-2CC2-9830-270D4347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D5901A-6DA2-9C0B-259E-B41043F7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26AA-427A-46AB-B916-DC9E5D8A8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0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7BA65-1484-FF8D-6EFC-F802B43E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F46EE-7BC9-23ED-7720-D037125306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46F6F-5B48-C632-B7AF-861A7E943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9051C-0704-D87E-85DD-F27F2951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191B-D711-4703-8BD7-AC2C236CA64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956C1E-D3EB-3D7B-BEB2-1751F211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A24F70-7069-8174-80A6-0DF11D70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26AA-427A-46AB-B916-DC9E5D8A8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3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45FFD-7EE4-E3DB-C991-15D588CC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FDED95-0E2E-99C4-FDDD-284FE4D1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7C53C8-0936-6D12-E40E-B3E9C48BA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79911C-1BE5-D721-7E39-F87D33056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6C0BCD-33D9-21FF-8396-774F4F587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418572-CF53-566E-BA96-D833E9E4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191B-D711-4703-8BD7-AC2C236CA64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F4140A-CA06-BB29-5AF9-2FEE4EBF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51A0BF-5CB4-049D-04C0-C0B53415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26AA-427A-46AB-B916-DC9E5D8A8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9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BEE7A-7008-5706-133E-96811C40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86AF8C-A1BD-36B8-4D12-53E1DDB8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191B-D711-4703-8BD7-AC2C236CA64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107564-8674-83B4-60BD-749594EC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DA67F2-4FFB-D462-35F5-ED3AFFD2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26AA-427A-46AB-B916-DC9E5D8A8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5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F084D0-88E2-B92C-C897-0997F026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191B-D711-4703-8BD7-AC2C236CA64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1F1E01-6B0C-66B7-6298-8DC510E7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BEAE1-61CF-C9BC-ED73-AE3E6903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26AA-427A-46AB-B916-DC9E5D8A8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4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736F6-6687-BF8A-3A3F-708CDA9A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FB4676-CF56-8130-28CF-B08159CC9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7E3C11-F8AD-2D80-C218-0BB75E60F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DA2883-9C1C-3349-8F05-51C911C1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191B-D711-4703-8BD7-AC2C236CA64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A6F46B-BFD5-9D00-AB59-9F97C018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57E13-9AAF-75A7-F91E-894D515A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26AA-427A-46AB-B916-DC9E5D8A8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2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4E78C-423D-53D0-6786-887B5ECC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3B7246-7322-4D51-5BC8-873095DB5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B749E3-38AC-76D7-4540-671B97C9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59887-8479-285F-3682-D9A645EA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A191B-D711-4703-8BD7-AC2C236CA64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F4E13F-C674-AE38-C222-84DB3153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EF279F-33E8-62B7-8DD2-0E16DB12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726AA-427A-46AB-B916-DC9E5D8A8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7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EB21DA-F88B-2537-6F5C-8093BEF4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666C38-BE7F-43DD-CDA3-8AB139BA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E50FB-CBD2-F636-8A8C-E320B2051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A191B-D711-4703-8BD7-AC2C236CA64D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2DB70E-C1DB-0DEE-629C-84C4E12A9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21331-31F1-874C-DC21-6A7FB7274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726AA-427A-46AB-B916-DC9E5D8A80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0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8943D-27C8-1B5C-8DE3-88EE79500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민지용 </a:t>
            </a:r>
            <a:r>
              <a:rPr lang="en-US" altLang="ko-KR" b="1" dirty="0"/>
              <a:t>vs </a:t>
            </a:r>
            <a:r>
              <a:rPr lang="ko-KR" altLang="en-US" b="1" dirty="0" err="1"/>
              <a:t>김범진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A48F6E-BB5F-9B90-BA1A-323F8F91A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altLang="ko-KR" dirty="0"/>
              <a:t>2021182012 </a:t>
            </a:r>
            <a:r>
              <a:rPr lang="ko-KR" altLang="en-US" dirty="0"/>
              <a:t>민지용</a:t>
            </a:r>
            <a:br>
              <a:rPr lang="en-US" altLang="ko-KR" dirty="0"/>
            </a:br>
            <a:r>
              <a:rPr lang="en-US" altLang="ko-KR" dirty="0"/>
              <a:t>2021182003 </a:t>
            </a:r>
            <a:r>
              <a:rPr lang="ko-KR" altLang="en-US" dirty="0" err="1"/>
              <a:t>김범진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44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3B387-9DFD-AA99-9583-CB32BCBA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게임 소개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7AD497-D76C-C63B-CCE5-BF7CD2DE9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33550"/>
            <a:ext cx="5353050" cy="3390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467BD-5B6D-B789-5AC0-6E4D24DF47DC}"/>
              </a:ext>
            </a:extLst>
          </p:cNvPr>
          <p:cNvSpPr txBox="1"/>
          <p:nvPr/>
        </p:nvSpPr>
        <p:spPr>
          <a:xfrm>
            <a:off x="693683" y="1690688"/>
            <a:ext cx="4587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King</a:t>
            </a:r>
            <a:r>
              <a:rPr lang="ko-KR" altLang="en-US" dirty="0"/>
              <a:t> </a:t>
            </a:r>
            <a:r>
              <a:rPr lang="en-US" altLang="ko-KR" dirty="0"/>
              <a:t>of Fighters 94</a:t>
            </a:r>
          </a:p>
          <a:p>
            <a:endParaRPr lang="en-US" altLang="ko-KR" dirty="0"/>
          </a:p>
          <a:p>
            <a:r>
              <a:rPr lang="ko-KR" altLang="en-US" dirty="0"/>
              <a:t>두 명의 캐릭터로 진행하는 격투게임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친 </a:t>
            </a:r>
            <a:r>
              <a:rPr lang="ko-KR" altLang="en-US" dirty="0" err="1"/>
              <a:t>겐사이</a:t>
            </a:r>
            <a:endParaRPr lang="en-US" altLang="ko-KR" dirty="0"/>
          </a:p>
          <a:p>
            <a:r>
              <a:rPr lang="en-US" altLang="ko-KR" dirty="0"/>
              <a:t>2P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김갑환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47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3B387-9DFD-AA99-9583-CB32BCBA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게임 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7AD497-D76C-C63B-CCE5-BF7CD2DE9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33550"/>
            <a:ext cx="5353050" cy="3390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467BD-5B6D-B789-5AC0-6E4D24DF47DC}"/>
              </a:ext>
            </a:extLst>
          </p:cNvPr>
          <p:cNvSpPr txBox="1"/>
          <p:nvPr/>
        </p:nvSpPr>
        <p:spPr>
          <a:xfrm>
            <a:off x="693683" y="1690688"/>
            <a:ext cx="45877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약한 손 공격</a:t>
            </a:r>
            <a:r>
              <a:rPr lang="en-US" altLang="ko-KR" dirty="0"/>
              <a:t>, </a:t>
            </a:r>
            <a:r>
              <a:rPr lang="ko-KR" altLang="en-US" dirty="0"/>
              <a:t>강한 손 공격</a:t>
            </a:r>
            <a:r>
              <a:rPr lang="en-US" altLang="ko-KR" dirty="0"/>
              <a:t>, </a:t>
            </a:r>
            <a:r>
              <a:rPr lang="ko-KR" altLang="en-US" dirty="0"/>
              <a:t>발 공격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점프공격 등 다양한 공격을 하여 상대방의</a:t>
            </a:r>
            <a:endParaRPr lang="en-US" altLang="ko-KR" dirty="0"/>
          </a:p>
          <a:p>
            <a:r>
              <a:rPr lang="en-US" altLang="ko-KR" dirty="0"/>
              <a:t>HP</a:t>
            </a:r>
            <a:r>
              <a:rPr lang="ko-KR" altLang="en-US" dirty="0"/>
              <a:t>를 </a:t>
            </a:r>
            <a:r>
              <a:rPr lang="en-US" altLang="ko-KR" dirty="0"/>
              <a:t>0</a:t>
            </a:r>
            <a:r>
              <a:rPr lang="ko-KR" altLang="en-US" dirty="0"/>
              <a:t>으로 만들면 승리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뒤로 이동하는 상태에서는 가드판정</a:t>
            </a:r>
            <a:endParaRPr lang="en-US" altLang="ko-KR" dirty="0"/>
          </a:p>
          <a:p>
            <a:r>
              <a:rPr lang="ko-KR" altLang="en-US" dirty="0"/>
              <a:t>하단공격은 가드를 무시</a:t>
            </a:r>
            <a:endParaRPr lang="en-US" altLang="ko-KR" dirty="0"/>
          </a:p>
          <a:p>
            <a:r>
              <a:rPr lang="ko-KR" altLang="en-US" dirty="0"/>
              <a:t>앉은 상태에서는 하단공격을 가드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3387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3B387-9DFD-AA99-9583-CB32BCBA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조작</a:t>
            </a:r>
            <a:r>
              <a:rPr lang="ko-KR" altLang="en-US" dirty="0"/>
              <a:t> </a:t>
            </a:r>
            <a:r>
              <a:rPr lang="ko-KR" altLang="en-US" b="1" dirty="0"/>
              <a:t>방법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7AD497-D76C-C63B-CCE5-BF7CD2DE9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733550"/>
            <a:ext cx="5353050" cy="33909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1467BD-5B6D-B789-5AC0-6E4D24DF47DC}"/>
              </a:ext>
            </a:extLst>
          </p:cNvPr>
          <p:cNvSpPr txBox="1"/>
          <p:nvPr/>
        </p:nvSpPr>
        <p:spPr>
          <a:xfrm>
            <a:off x="742950" y="1997839"/>
            <a:ext cx="45877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 : credit </a:t>
            </a:r>
            <a:r>
              <a:rPr lang="ko-KR" altLang="en-US" dirty="0"/>
              <a:t>소모</a:t>
            </a:r>
            <a:r>
              <a:rPr lang="en-US" altLang="ko-KR" dirty="0"/>
              <a:t>, </a:t>
            </a:r>
            <a:r>
              <a:rPr lang="ko-KR" altLang="en-US" dirty="0"/>
              <a:t>게임 시작</a:t>
            </a:r>
            <a:endParaRPr lang="en-US" altLang="ko-KR" dirty="0"/>
          </a:p>
          <a:p>
            <a:r>
              <a:rPr lang="en-US" altLang="ko-KR" dirty="0"/>
              <a:t>F8 : </a:t>
            </a:r>
            <a:r>
              <a:rPr lang="ko-KR" altLang="en-US" dirty="0"/>
              <a:t>히트박스 가시화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1P </a:t>
            </a:r>
            <a:r>
              <a:rPr lang="ko-KR" altLang="en-US" dirty="0"/>
              <a:t>조작방법</a:t>
            </a:r>
            <a:endParaRPr lang="en-US" altLang="ko-KR" dirty="0"/>
          </a:p>
          <a:p>
            <a:r>
              <a:rPr lang="ko-KR" altLang="en-US" dirty="0"/>
              <a:t>방향키 </a:t>
            </a:r>
            <a:r>
              <a:rPr lang="en-US" altLang="ko-KR" dirty="0"/>
              <a:t>: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앉기 및 점프</a:t>
            </a:r>
            <a:endParaRPr lang="en-US" altLang="ko-KR" dirty="0"/>
          </a:p>
          <a:p>
            <a:r>
              <a:rPr lang="ko-KR" altLang="en-US" dirty="0"/>
              <a:t>숫자패드 </a:t>
            </a:r>
            <a:r>
              <a:rPr lang="en-US" altLang="ko-KR" dirty="0"/>
              <a:t>1, 2, 4, 5 : </a:t>
            </a:r>
            <a:r>
              <a:rPr lang="ko-KR" altLang="en-US" dirty="0"/>
              <a:t>공격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2P</a:t>
            </a:r>
            <a:r>
              <a:rPr lang="ko-KR" altLang="en-US" dirty="0"/>
              <a:t> 조작방법</a:t>
            </a:r>
            <a:endParaRPr lang="en-US" altLang="ko-KR" dirty="0"/>
          </a:p>
          <a:p>
            <a:r>
              <a:rPr lang="en-US" altLang="ko-KR" dirty="0"/>
              <a:t>Tab, Q, W, 1 : </a:t>
            </a:r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앉기 및 점프</a:t>
            </a:r>
            <a:endParaRPr lang="en-US" altLang="ko-KR" dirty="0"/>
          </a:p>
          <a:p>
            <a:r>
              <a:rPr lang="en-US" altLang="ko-KR" dirty="0"/>
              <a:t>T, Y, 5, 6 : </a:t>
            </a:r>
            <a:r>
              <a:rPr lang="ko-KR" altLang="en-US" dirty="0"/>
              <a:t>공격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203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3B387-9DFD-AA99-9583-CB32BCBA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638" y="2766218"/>
            <a:ext cx="5030724" cy="1325563"/>
          </a:xfrm>
        </p:spPr>
        <p:txBody>
          <a:bodyPr>
            <a:noAutofit/>
          </a:bodyPr>
          <a:lstStyle/>
          <a:p>
            <a:r>
              <a:rPr lang="ko-KR" altLang="en-US" sz="6000" b="1" dirty="0"/>
              <a:t>감사합니다 </a:t>
            </a:r>
            <a:r>
              <a:rPr lang="en-US" altLang="ko-KR" sz="6000" b="1" dirty="0">
                <a:sym typeface="Wingdings" panose="05000000000000000000" pitchFamily="2" charset="2"/>
              </a:rPr>
              <a:t></a:t>
            </a:r>
            <a:endParaRPr lang="ko-KR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4402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120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민지용 vs 김범진</vt:lpstr>
      <vt:lpstr>게임 소개</vt:lpstr>
      <vt:lpstr>게임 방법</vt:lpstr>
      <vt:lpstr>조작 방법</vt:lpstr>
      <vt:lpstr>감사합니다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민지용(2021182012)</dc:creator>
  <cp:lastModifiedBy>민지용(2021182012)</cp:lastModifiedBy>
  <cp:revision>1</cp:revision>
  <dcterms:created xsi:type="dcterms:W3CDTF">2024-06-18T04:01:24Z</dcterms:created>
  <dcterms:modified xsi:type="dcterms:W3CDTF">2024-06-18T04:18:07Z</dcterms:modified>
</cp:coreProperties>
</file>