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15"/>
  </p:notesMasterIdLst>
  <p:sldIdLst>
    <p:sldId id="256" r:id="rId2"/>
    <p:sldId id="259" r:id="rId3"/>
    <p:sldId id="260" r:id="rId4"/>
    <p:sldId id="262" r:id="rId5"/>
    <p:sldId id="263" r:id="rId6"/>
    <p:sldId id="272" r:id="rId7"/>
    <p:sldId id="264" r:id="rId8"/>
    <p:sldId id="265" r:id="rId9"/>
    <p:sldId id="266" r:id="rId10"/>
    <p:sldId id="275" r:id="rId11"/>
    <p:sldId id="271" r:id="rId12"/>
    <p:sldId id="269" r:id="rId13"/>
    <p:sldId id="270" r:id="rId14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  <a:srgbClr val="B9CDE5"/>
    <a:srgbClr val="6D71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518" autoAdjust="0"/>
  </p:normalViewPr>
  <p:slideViewPr>
    <p:cSldViewPr>
      <p:cViewPr varScale="1">
        <p:scale>
          <a:sx n="58" d="100"/>
          <a:sy n="58" d="100"/>
        </p:scale>
        <p:origin x="140" y="48"/>
      </p:cViewPr>
      <p:guideLst>
        <p:guide orient="horz" pos="2159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민정" userId="41e5cf5eb1b8883f" providerId="LiveId" clId="{64D9541A-C4A5-4D81-A58B-E804309B52C9}"/>
    <pc:docChg chg="undo custSel modSld">
      <pc:chgData name="이 민정" userId="41e5cf5eb1b8883f" providerId="LiveId" clId="{64D9541A-C4A5-4D81-A58B-E804309B52C9}" dt="2023-05-31T05:13:25.338" v="4" actId="1036"/>
      <pc:docMkLst>
        <pc:docMk/>
      </pc:docMkLst>
      <pc:sldChg chg="modSp mod">
        <pc:chgData name="이 민정" userId="41e5cf5eb1b8883f" providerId="LiveId" clId="{64D9541A-C4A5-4D81-A58B-E804309B52C9}" dt="2023-05-31T05:13:25.338" v="4" actId="1036"/>
        <pc:sldMkLst>
          <pc:docMk/>
          <pc:sldMk cId="851369489" sldId="261"/>
        </pc:sldMkLst>
        <pc:picChg chg="mod">
          <ac:chgData name="이 민정" userId="41e5cf5eb1b8883f" providerId="LiveId" clId="{64D9541A-C4A5-4D81-A58B-E804309B52C9}" dt="2023-05-31T05:13:25.338" v="4" actId="1036"/>
          <ac:picMkLst>
            <pc:docMk/>
            <pc:sldMk cId="851369489" sldId="261"/>
            <ac:picMk id="101" creationId="{A8D640D2-2F66-1EE5-61E5-E60A3C05F518}"/>
          </ac:picMkLst>
        </pc:picChg>
      </pc:sldChg>
      <pc:sldChg chg="modSp mod">
        <pc:chgData name="이 민정" userId="41e5cf5eb1b8883f" providerId="LiveId" clId="{64D9541A-C4A5-4D81-A58B-E804309B52C9}" dt="2023-05-31T05:12:21.911" v="3" actId="1076"/>
        <pc:sldMkLst>
          <pc:docMk/>
          <pc:sldMk cId="1844266743" sldId="269"/>
        </pc:sldMkLst>
        <pc:spChg chg="mod">
          <ac:chgData name="이 민정" userId="41e5cf5eb1b8883f" providerId="LiveId" clId="{64D9541A-C4A5-4D81-A58B-E804309B52C9}" dt="2023-05-31T05:12:03.515" v="2" actId="1076"/>
          <ac:spMkLst>
            <pc:docMk/>
            <pc:sldMk cId="1844266743" sldId="269"/>
            <ac:spMk id="45" creationId="{00000000-0000-0000-0000-000000000000}"/>
          </ac:spMkLst>
        </pc:spChg>
        <pc:picChg chg="mod">
          <ac:chgData name="이 민정" userId="41e5cf5eb1b8883f" providerId="LiveId" clId="{64D9541A-C4A5-4D81-A58B-E804309B52C9}" dt="2023-05-31T05:12:21.911" v="3" actId="1076"/>
          <ac:picMkLst>
            <pc:docMk/>
            <pc:sldMk cId="1844266743" sldId="269"/>
            <ac:picMk id="213" creationId="{00000000-0000-0000-0000-000000000000}"/>
          </ac:picMkLst>
        </pc:picChg>
      </pc:sldChg>
      <pc:sldChg chg="modSp mod">
        <pc:chgData name="이 민정" userId="41e5cf5eb1b8883f" providerId="LiveId" clId="{64D9541A-C4A5-4D81-A58B-E804309B52C9}" dt="2023-05-31T05:02:37.177" v="1" actId="1076"/>
        <pc:sldMkLst>
          <pc:docMk/>
          <pc:sldMk cId="3989105503" sldId="270"/>
        </pc:sldMkLst>
        <pc:spChg chg="mod">
          <ac:chgData name="이 민정" userId="41e5cf5eb1b8883f" providerId="LiveId" clId="{64D9541A-C4A5-4D81-A58B-E804309B52C9}" dt="2023-05-31T05:02:37.177" v="1" actId="1076"/>
          <ac:spMkLst>
            <pc:docMk/>
            <pc:sldMk cId="3989105503" sldId="270"/>
            <ac:spMk id="7" creationId="{8B9B48BE-86FE-E13D-C3EC-2C60B74AE989}"/>
          </ac:spMkLst>
        </pc:spChg>
        <pc:cxnChg chg="mod">
          <ac:chgData name="이 민정" userId="41e5cf5eb1b8883f" providerId="LiveId" clId="{64D9541A-C4A5-4D81-A58B-E804309B52C9}" dt="2023-05-31T05:02:37.177" v="1" actId="1076"/>
          <ac:cxnSpMkLst>
            <pc:docMk/>
            <pc:sldMk cId="3989105503" sldId="270"/>
            <ac:cxnSpMk id="18" creationId="{91383B96-1B80-C30D-2D88-1ACEAE9686D8}"/>
          </ac:cxnSpMkLst>
        </pc:cxnChg>
        <pc:cxnChg chg="mod">
          <ac:chgData name="이 민정" userId="41e5cf5eb1b8883f" providerId="LiveId" clId="{64D9541A-C4A5-4D81-A58B-E804309B52C9}" dt="2023-05-31T05:02:37.177" v="1" actId="1076"/>
          <ac:cxnSpMkLst>
            <pc:docMk/>
            <pc:sldMk cId="3989105503" sldId="270"/>
            <ac:cxnSpMk id="36" creationId="{44A503AA-0C20-2A07-3EA9-FC2E03991436}"/>
          </ac:cxnSpMkLst>
        </pc:cxnChg>
      </pc:sldChg>
    </pc:docChg>
  </pc:docChgLst>
  <pc:docChgLst>
    <pc:chgData name="이 민정" userId="41e5cf5eb1b8883f" providerId="LiveId" clId="{2C88DC16-7F2A-4E5A-86CA-AC81BB3382C6}"/>
    <pc:docChg chg="undo custSel addSld delSld modSld sldOrd modShowInfo">
      <pc:chgData name="이 민정" userId="41e5cf5eb1b8883f" providerId="LiveId" clId="{2C88DC16-7F2A-4E5A-86CA-AC81BB3382C6}" dt="2023-06-14T05:36:55.199" v="5754" actId="1076"/>
      <pc:docMkLst>
        <pc:docMk/>
      </pc:docMkLst>
      <pc:sldChg chg="addSp modSp mod modTransition">
        <pc:chgData name="이 민정" userId="41e5cf5eb1b8883f" providerId="LiveId" clId="{2C88DC16-7F2A-4E5A-86CA-AC81BB3382C6}" dt="2023-06-13T20:02:55.664" v="4364" actId="20577"/>
        <pc:sldMkLst>
          <pc:docMk/>
          <pc:sldMk cId="0" sldId="256"/>
        </pc:sldMkLst>
        <pc:spChg chg="mod">
          <ac:chgData name="이 민정" userId="41e5cf5eb1b8883f" providerId="LiveId" clId="{2C88DC16-7F2A-4E5A-86CA-AC81BB3382C6}" dt="2023-06-11T04:15:19.795" v="197" actId="1036"/>
          <ac:spMkLst>
            <pc:docMk/>
            <pc:sldMk cId="0" sldId="256"/>
            <ac:spMk id="137" creationId="{00000000-0000-0000-0000-000000000000}"/>
          </ac:spMkLst>
        </pc:spChg>
        <pc:spChg chg="mod">
          <ac:chgData name="이 민정" userId="41e5cf5eb1b8883f" providerId="LiveId" clId="{2C88DC16-7F2A-4E5A-86CA-AC81BB3382C6}" dt="2023-06-11T04:15:14.574" v="190" actId="20577"/>
          <ac:spMkLst>
            <pc:docMk/>
            <pc:sldMk cId="0" sldId="256"/>
            <ac:spMk id="138" creationId="{00000000-0000-0000-0000-000000000000}"/>
          </ac:spMkLst>
        </pc:spChg>
        <pc:spChg chg="mod">
          <ac:chgData name="이 민정" userId="41e5cf5eb1b8883f" providerId="LiveId" clId="{2C88DC16-7F2A-4E5A-86CA-AC81BB3382C6}" dt="2023-06-11T04:40:49.682" v="1253" actId="403"/>
          <ac:spMkLst>
            <pc:docMk/>
            <pc:sldMk cId="0" sldId="256"/>
            <ac:spMk id="142" creationId="{00000000-0000-0000-0000-000000000000}"/>
          </ac:spMkLst>
        </pc:spChg>
        <pc:spChg chg="mod">
          <ac:chgData name="이 민정" userId="41e5cf5eb1b8883f" providerId="LiveId" clId="{2C88DC16-7F2A-4E5A-86CA-AC81BB3382C6}" dt="2023-06-13T20:02:55.664" v="4364" actId="20577"/>
          <ac:spMkLst>
            <pc:docMk/>
            <pc:sldMk cId="0" sldId="256"/>
            <ac:spMk id="143" creationId="{00000000-0000-0000-0000-000000000000}"/>
          </ac:spMkLst>
        </pc:spChg>
        <pc:grpChg chg="add mod">
          <ac:chgData name="이 민정" userId="41e5cf5eb1b8883f" providerId="LiveId" clId="{2C88DC16-7F2A-4E5A-86CA-AC81BB3382C6}" dt="2023-06-11T04:15:06.995" v="182" actId="571"/>
          <ac:grpSpMkLst>
            <pc:docMk/>
            <pc:sldMk cId="0" sldId="256"/>
            <ac:grpSpMk id="2" creationId="{9BB6ED1B-67BB-F6D0-28B5-F6989F59F09C}"/>
          </ac:grpSpMkLst>
        </pc:grpChg>
        <pc:grpChg chg="mod">
          <ac:chgData name="이 민정" userId="41e5cf5eb1b8883f" providerId="LiveId" clId="{2C88DC16-7F2A-4E5A-86CA-AC81BB3382C6}" dt="2023-06-11T04:15:06.995" v="182" actId="571"/>
          <ac:grpSpMkLst>
            <pc:docMk/>
            <pc:sldMk cId="0" sldId="256"/>
            <ac:grpSpMk id="3" creationId="{030B9D00-9E46-BC68-C93C-E965744FF8F7}"/>
          </ac:grpSpMkLst>
        </pc:grpChg>
        <pc:grpChg chg="mod">
          <ac:chgData name="이 민정" userId="41e5cf5eb1b8883f" providerId="LiveId" clId="{2C88DC16-7F2A-4E5A-86CA-AC81BB3382C6}" dt="2023-06-11T04:15:06.995" v="182" actId="571"/>
          <ac:grpSpMkLst>
            <pc:docMk/>
            <pc:sldMk cId="0" sldId="256"/>
            <ac:grpSpMk id="5" creationId="{7C5FDE43-FEB7-EF3B-FC7B-C1AA16F8F33E}"/>
          </ac:grpSpMkLst>
        </pc:grpChg>
        <pc:grpChg chg="mod">
          <ac:chgData name="이 민정" userId="41e5cf5eb1b8883f" providerId="LiveId" clId="{2C88DC16-7F2A-4E5A-86CA-AC81BB3382C6}" dt="2023-06-11T04:15:06.995" v="182" actId="571"/>
          <ac:grpSpMkLst>
            <pc:docMk/>
            <pc:sldMk cId="0" sldId="256"/>
            <ac:grpSpMk id="6" creationId="{3A5A93CA-5FFF-12D8-BD82-BDB7B9F265CE}"/>
          </ac:grpSpMkLst>
        </pc:grpChg>
        <pc:grpChg chg="mod">
          <ac:chgData name="이 민정" userId="41e5cf5eb1b8883f" providerId="LiveId" clId="{2C88DC16-7F2A-4E5A-86CA-AC81BB3382C6}" dt="2023-06-11T04:15:06.995" v="182" actId="571"/>
          <ac:grpSpMkLst>
            <pc:docMk/>
            <pc:sldMk cId="0" sldId="256"/>
            <ac:grpSpMk id="8" creationId="{6F1FAA28-41B1-F0FD-523E-BFF0EBADED20}"/>
          </ac:grpSpMkLst>
        </pc:grpChg>
        <pc:grpChg chg="mod">
          <ac:chgData name="이 민정" userId="41e5cf5eb1b8883f" providerId="LiveId" clId="{2C88DC16-7F2A-4E5A-86CA-AC81BB3382C6}" dt="2023-06-11T04:15:06.995" v="182" actId="571"/>
          <ac:grpSpMkLst>
            <pc:docMk/>
            <pc:sldMk cId="0" sldId="256"/>
            <ac:grpSpMk id="9" creationId="{0E237019-0328-D480-2D86-0AC045F238AC}"/>
          </ac:grpSpMkLst>
        </pc:grpChg>
        <pc:grpChg chg="mod">
          <ac:chgData name="이 민정" userId="41e5cf5eb1b8883f" providerId="LiveId" clId="{2C88DC16-7F2A-4E5A-86CA-AC81BB3382C6}" dt="2023-06-11T04:15:06.995" v="182" actId="571"/>
          <ac:grpSpMkLst>
            <pc:docMk/>
            <pc:sldMk cId="0" sldId="256"/>
            <ac:grpSpMk id="11" creationId="{063E3819-C397-97F8-1B83-B61F38689014}"/>
          </ac:grpSpMkLst>
        </pc:grpChg>
        <pc:grpChg chg="mod">
          <ac:chgData name="이 민정" userId="41e5cf5eb1b8883f" providerId="LiveId" clId="{2C88DC16-7F2A-4E5A-86CA-AC81BB3382C6}" dt="2023-06-11T04:15:06.995" v="182" actId="571"/>
          <ac:grpSpMkLst>
            <pc:docMk/>
            <pc:sldMk cId="0" sldId="256"/>
            <ac:grpSpMk id="12" creationId="{857F3AFC-4A62-A37A-BF31-622EB935ABF3}"/>
          </ac:grpSpMkLst>
        </pc:grpChg>
        <pc:grpChg chg="mod">
          <ac:chgData name="이 민정" userId="41e5cf5eb1b8883f" providerId="LiveId" clId="{2C88DC16-7F2A-4E5A-86CA-AC81BB3382C6}" dt="2023-06-11T04:15:06.995" v="182" actId="571"/>
          <ac:grpSpMkLst>
            <pc:docMk/>
            <pc:sldMk cId="0" sldId="256"/>
            <ac:grpSpMk id="14" creationId="{E6602A93-8C9C-17B7-36AA-F38EC5FD3CD5}"/>
          </ac:grpSpMkLst>
        </pc:grpChg>
        <pc:grpChg chg="mod">
          <ac:chgData name="이 민정" userId="41e5cf5eb1b8883f" providerId="LiveId" clId="{2C88DC16-7F2A-4E5A-86CA-AC81BB3382C6}" dt="2023-06-11T04:15:06.995" v="182" actId="571"/>
          <ac:grpSpMkLst>
            <pc:docMk/>
            <pc:sldMk cId="0" sldId="256"/>
            <ac:grpSpMk id="15" creationId="{DA66DE88-BB9B-23D4-6B89-F9D875973E04}"/>
          </ac:grpSpMkLst>
        </pc:grpChg>
        <pc:grpChg chg="mod">
          <ac:chgData name="이 민정" userId="41e5cf5eb1b8883f" providerId="LiveId" clId="{2C88DC16-7F2A-4E5A-86CA-AC81BB3382C6}" dt="2023-06-11T04:15:06.995" v="182" actId="571"/>
          <ac:grpSpMkLst>
            <pc:docMk/>
            <pc:sldMk cId="0" sldId="256"/>
            <ac:grpSpMk id="17" creationId="{2C8C941F-18D6-0586-5722-52A48D2590F5}"/>
          </ac:grpSpMkLst>
        </pc:grpChg>
        <pc:grpChg chg="mod">
          <ac:chgData name="이 민정" userId="41e5cf5eb1b8883f" providerId="LiveId" clId="{2C88DC16-7F2A-4E5A-86CA-AC81BB3382C6}" dt="2023-06-11T04:15:06.995" v="182" actId="571"/>
          <ac:grpSpMkLst>
            <pc:docMk/>
            <pc:sldMk cId="0" sldId="256"/>
            <ac:grpSpMk id="18" creationId="{E0E94378-43E4-A2BA-D953-2CD9ABC20FC4}"/>
          </ac:grpSpMkLst>
        </pc:grpChg>
        <pc:grpChg chg="mod">
          <ac:chgData name="이 민정" userId="41e5cf5eb1b8883f" providerId="LiveId" clId="{2C88DC16-7F2A-4E5A-86CA-AC81BB3382C6}" dt="2023-06-11T04:15:06.995" v="182" actId="571"/>
          <ac:grpSpMkLst>
            <pc:docMk/>
            <pc:sldMk cId="0" sldId="256"/>
            <ac:grpSpMk id="20" creationId="{CCDED5A2-66E2-2CC5-3293-87F86887A2B7}"/>
          </ac:grpSpMkLst>
        </pc:grpChg>
        <pc:grpChg chg="mod">
          <ac:chgData name="이 민정" userId="41e5cf5eb1b8883f" providerId="LiveId" clId="{2C88DC16-7F2A-4E5A-86CA-AC81BB3382C6}" dt="2023-06-11T04:15:06.995" v="182" actId="571"/>
          <ac:grpSpMkLst>
            <pc:docMk/>
            <pc:sldMk cId="0" sldId="256"/>
            <ac:grpSpMk id="21" creationId="{BDC62C45-A8EC-B8B1-4CE1-45CF8EAC193B}"/>
          </ac:grpSpMkLst>
        </pc:grpChg>
        <pc:grpChg chg="mod">
          <ac:chgData name="이 민정" userId="41e5cf5eb1b8883f" providerId="LiveId" clId="{2C88DC16-7F2A-4E5A-86CA-AC81BB3382C6}" dt="2023-06-11T04:15:06.995" v="182" actId="571"/>
          <ac:grpSpMkLst>
            <pc:docMk/>
            <pc:sldMk cId="0" sldId="256"/>
            <ac:grpSpMk id="23" creationId="{74D0E014-3FF6-F982-B196-7CCCDB421C91}"/>
          </ac:grpSpMkLst>
        </pc:grpChg>
        <pc:grpChg chg="mod">
          <ac:chgData name="이 민정" userId="41e5cf5eb1b8883f" providerId="LiveId" clId="{2C88DC16-7F2A-4E5A-86CA-AC81BB3382C6}" dt="2023-06-11T04:15:06.995" v="182" actId="571"/>
          <ac:grpSpMkLst>
            <pc:docMk/>
            <pc:sldMk cId="0" sldId="256"/>
            <ac:grpSpMk id="24" creationId="{A2AD2B35-F24F-A4BC-8CEF-5046B08CB395}"/>
          </ac:grpSpMkLst>
        </pc:grpChg>
        <pc:grpChg chg="mod">
          <ac:chgData name="이 민정" userId="41e5cf5eb1b8883f" providerId="LiveId" clId="{2C88DC16-7F2A-4E5A-86CA-AC81BB3382C6}" dt="2023-06-11T04:15:06.995" v="182" actId="571"/>
          <ac:grpSpMkLst>
            <pc:docMk/>
            <pc:sldMk cId="0" sldId="256"/>
            <ac:grpSpMk id="25" creationId="{29532945-52F6-F932-CC60-A903B5EBD26F}"/>
          </ac:grpSpMkLst>
        </pc:grpChg>
        <pc:grpChg chg="mod">
          <ac:chgData name="이 민정" userId="41e5cf5eb1b8883f" providerId="LiveId" clId="{2C88DC16-7F2A-4E5A-86CA-AC81BB3382C6}" dt="2023-06-11T04:15:06.995" v="182" actId="571"/>
          <ac:grpSpMkLst>
            <pc:docMk/>
            <pc:sldMk cId="0" sldId="256"/>
            <ac:grpSpMk id="27" creationId="{C1C9D125-FE6D-B1F5-C357-F9106ECD647E}"/>
          </ac:grpSpMkLst>
        </pc:grpChg>
        <pc:grpChg chg="mod">
          <ac:chgData name="이 민정" userId="41e5cf5eb1b8883f" providerId="LiveId" clId="{2C88DC16-7F2A-4E5A-86CA-AC81BB3382C6}" dt="2023-06-11T04:15:06.995" v="182" actId="571"/>
          <ac:grpSpMkLst>
            <pc:docMk/>
            <pc:sldMk cId="0" sldId="256"/>
            <ac:grpSpMk id="28" creationId="{39FD0730-2AD8-0896-F53B-CEC0C18EC2FB}"/>
          </ac:grpSpMkLst>
        </pc:grpChg>
        <pc:grpChg chg="mod">
          <ac:chgData name="이 민정" userId="41e5cf5eb1b8883f" providerId="LiveId" clId="{2C88DC16-7F2A-4E5A-86CA-AC81BB3382C6}" dt="2023-06-11T04:15:06.995" v="182" actId="571"/>
          <ac:grpSpMkLst>
            <pc:docMk/>
            <pc:sldMk cId="0" sldId="256"/>
            <ac:grpSpMk id="29" creationId="{1E0820D3-6AFC-BCAD-A7D5-BFE73F55AD8A}"/>
          </ac:grpSpMkLst>
        </pc:grpChg>
        <pc:grpChg chg="mod">
          <ac:chgData name="이 민정" userId="41e5cf5eb1b8883f" providerId="LiveId" clId="{2C88DC16-7F2A-4E5A-86CA-AC81BB3382C6}" dt="2023-06-11T04:15:06.995" v="182" actId="571"/>
          <ac:grpSpMkLst>
            <pc:docMk/>
            <pc:sldMk cId="0" sldId="256"/>
            <ac:grpSpMk id="32" creationId="{7E03D1DE-6F71-97C1-2CF7-74A85A679269}"/>
          </ac:grpSpMkLst>
        </pc:grpChg>
        <pc:grpChg chg="mod">
          <ac:chgData name="이 민정" userId="41e5cf5eb1b8883f" providerId="LiveId" clId="{2C88DC16-7F2A-4E5A-86CA-AC81BB3382C6}" dt="2023-06-11T04:15:06.995" v="182" actId="571"/>
          <ac:grpSpMkLst>
            <pc:docMk/>
            <pc:sldMk cId="0" sldId="256"/>
            <ac:grpSpMk id="34" creationId="{B03161E5-5D80-09B8-D8EE-C478092DCD89}"/>
          </ac:grpSpMkLst>
        </pc:grpChg>
        <pc:grpChg chg="mod">
          <ac:chgData name="이 민정" userId="41e5cf5eb1b8883f" providerId="LiveId" clId="{2C88DC16-7F2A-4E5A-86CA-AC81BB3382C6}" dt="2023-06-11T04:15:06.995" v="182" actId="571"/>
          <ac:grpSpMkLst>
            <pc:docMk/>
            <pc:sldMk cId="0" sldId="256"/>
            <ac:grpSpMk id="37" creationId="{2E7D3BBD-F1A2-AFB5-02D5-BF93A1E4B74D}"/>
          </ac:grpSpMkLst>
        </pc:grpChg>
        <pc:grpChg chg="mod">
          <ac:chgData name="이 민정" userId="41e5cf5eb1b8883f" providerId="LiveId" clId="{2C88DC16-7F2A-4E5A-86CA-AC81BB3382C6}" dt="2023-06-11T04:15:06.995" v="182" actId="571"/>
          <ac:grpSpMkLst>
            <pc:docMk/>
            <pc:sldMk cId="0" sldId="256"/>
            <ac:grpSpMk id="39" creationId="{28BA05BE-0669-0574-7C0E-C1CF53E2603E}"/>
          </ac:grpSpMkLst>
        </pc:grpChg>
        <pc:grpChg chg="mod">
          <ac:chgData name="이 민정" userId="41e5cf5eb1b8883f" providerId="LiveId" clId="{2C88DC16-7F2A-4E5A-86CA-AC81BB3382C6}" dt="2023-06-11T04:15:06.995" v="182" actId="571"/>
          <ac:grpSpMkLst>
            <pc:docMk/>
            <pc:sldMk cId="0" sldId="256"/>
            <ac:grpSpMk id="43" creationId="{CB7D5D45-C9AB-9DB1-B29C-5A8FEA7303F8}"/>
          </ac:grpSpMkLst>
        </pc:grpChg>
        <pc:grpChg chg="mod">
          <ac:chgData name="이 민정" userId="41e5cf5eb1b8883f" providerId="LiveId" clId="{2C88DC16-7F2A-4E5A-86CA-AC81BB3382C6}" dt="2023-06-11T04:15:06.995" v="182" actId="571"/>
          <ac:grpSpMkLst>
            <pc:docMk/>
            <pc:sldMk cId="0" sldId="256"/>
            <ac:grpSpMk id="44" creationId="{A973BD74-D108-DC2E-77D5-345D74C10D8F}"/>
          </ac:grpSpMkLst>
        </pc:grpChg>
        <pc:grpChg chg="mod">
          <ac:chgData name="이 민정" userId="41e5cf5eb1b8883f" providerId="LiveId" clId="{2C88DC16-7F2A-4E5A-86CA-AC81BB3382C6}" dt="2023-06-11T04:15:06.995" v="182" actId="571"/>
          <ac:grpSpMkLst>
            <pc:docMk/>
            <pc:sldMk cId="0" sldId="256"/>
            <ac:grpSpMk id="48" creationId="{D43F100C-95F7-4622-AF99-175094E5EF2C}"/>
          </ac:grpSpMkLst>
        </pc:grpChg>
        <pc:grpChg chg="mod">
          <ac:chgData name="이 민정" userId="41e5cf5eb1b8883f" providerId="LiveId" clId="{2C88DC16-7F2A-4E5A-86CA-AC81BB3382C6}" dt="2023-06-11T04:15:06.995" v="182" actId="571"/>
          <ac:grpSpMkLst>
            <pc:docMk/>
            <pc:sldMk cId="0" sldId="256"/>
            <ac:grpSpMk id="50" creationId="{D8BC2B72-666F-01FF-2AD7-BC55EFE629CE}"/>
          </ac:grpSpMkLst>
        </pc:grpChg>
        <pc:grpChg chg="mod">
          <ac:chgData name="이 민정" userId="41e5cf5eb1b8883f" providerId="LiveId" clId="{2C88DC16-7F2A-4E5A-86CA-AC81BB3382C6}" dt="2023-06-11T04:15:06.995" v="182" actId="571"/>
          <ac:grpSpMkLst>
            <pc:docMk/>
            <pc:sldMk cId="0" sldId="256"/>
            <ac:grpSpMk id="53" creationId="{C7AE030A-7105-5B06-FE48-1A99DBCE96BB}"/>
          </ac:grpSpMkLst>
        </pc:grpChg>
        <pc:grpChg chg="mod">
          <ac:chgData name="이 민정" userId="41e5cf5eb1b8883f" providerId="LiveId" clId="{2C88DC16-7F2A-4E5A-86CA-AC81BB3382C6}" dt="2023-06-11T04:15:06.995" v="182" actId="571"/>
          <ac:grpSpMkLst>
            <pc:docMk/>
            <pc:sldMk cId="0" sldId="256"/>
            <ac:grpSpMk id="54" creationId="{1EE24654-6308-9197-B23A-18C8A5575C78}"/>
          </ac:grpSpMkLst>
        </pc:grpChg>
        <pc:grpChg chg="mod">
          <ac:chgData name="이 민정" userId="41e5cf5eb1b8883f" providerId="LiveId" clId="{2C88DC16-7F2A-4E5A-86CA-AC81BB3382C6}" dt="2023-06-11T04:15:06.995" v="182" actId="571"/>
          <ac:grpSpMkLst>
            <pc:docMk/>
            <pc:sldMk cId="0" sldId="256"/>
            <ac:grpSpMk id="59" creationId="{A9A77C5C-6DBD-4572-BC78-6C63989CA45F}"/>
          </ac:grpSpMkLst>
        </pc:grpChg>
        <pc:grpChg chg="mod">
          <ac:chgData name="이 민정" userId="41e5cf5eb1b8883f" providerId="LiveId" clId="{2C88DC16-7F2A-4E5A-86CA-AC81BB3382C6}" dt="2023-06-11T04:15:06.995" v="182" actId="571"/>
          <ac:grpSpMkLst>
            <pc:docMk/>
            <pc:sldMk cId="0" sldId="256"/>
            <ac:grpSpMk id="60" creationId="{D576DC41-2EEF-F4A0-101A-146B146163C9}"/>
          </ac:grpSpMkLst>
        </pc:grpChg>
        <pc:grpChg chg="mod">
          <ac:chgData name="이 민정" userId="41e5cf5eb1b8883f" providerId="LiveId" clId="{2C88DC16-7F2A-4E5A-86CA-AC81BB3382C6}" dt="2023-06-11T04:15:06.995" v="182" actId="571"/>
          <ac:grpSpMkLst>
            <pc:docMk/>
            <pc:sldMk cId="0" sldId="256"/>
            <ac:grpSpMk id="960" creationId="{6B2F4846-608C-3835-F807-A9766BCA7263}"/>
          </ac:grpSpMkLst>
        </pc:grpChg>
        <pc:grpChg chg="mod">
          <ac:chgData name="이 민정" userId="41e5cf5eb1b8883f" providerId="LiveId" clId="{2C88DC16-7F2A-4E5A-86CA-AC81BB3382C6}" dt="2023-06-11T04:15:06.995" v="182" actId="571"/>
          <ac:grpSpMkLst>
            <pc:docMk/>
            <pc:sldMk cId="0" sldId="256"/>
            <ac:grpSpMk id="961" creationId="{8B4D5FD4-C93D-8B8D-EAEF-8ECCFD99D121}"/>
          </ac:grpSpMkLst>
        </pc:grpChg>
        <pc:grpChg chg="mod">
          <ac:chgData name="이 민정" userId="41e5cf5eb1b8883f" providerId="LiveId" clId="{2C88DC16-7F2A-4E5A-86CA-AC81BB3382C6}" dt="2023-06-11T04:15:06.995" v="182" actId="571"/>
          <ac:grpSpMkLst>
            <pc:docMk/>
            <pc:sldMk cId="0" sldId="256"/>
            <ac:grpSpMk id="964" creationId="{F87F87F9-10CA-89EC-E402-EA5EA9673794}"/>
          </ac:grpSpMkLst>
        </pc:grpChg>
        <pc:grpChg chg="mod">
          <ac:chgData name="이 민정" userId="41e5cf5eb1b8883f" providerId="LiveId" clId="{2C88DC16-7F2A-4E5A-86CA-AC81BB3382C6}" dt="2023-06-11T04:15:06.995" v="182" actId="571"/>
          <ac:grpSpMkLst>
            <pc:docMk/>
            <pc:sldMk cId="0" sldId="256"/>
            <ac:grpSpMk id="965" creationId="{EE2313ED-EA8E-B381-9C34-DC82FA0BE379}"/>
          </ac:grpSpMkLst>
        </pc:grpChg>
        <pc:grpChg chg="mod">
          <ac:chgData name="이 민정" userId="41e5cf5eb1b8883f" providerId="LiveId" clId="{2C88DC16-7F2A-4E5A-86CA-AC81BB3382C6}" dt="2023-06-11T04:15:06.995" v="182" actId="571"/>
          <ac:grpSpMkLst>
            <pc:docMk/>
            <pc:sldMk cId="0" sldId="256"/>
            <ac:grpSpMk id="968" creationId="{94C5BA16-EC2B-F1B1-90E8-FB1428DAB922}"/>
          </ac:grpSpMkLst>
        </pc:grpChg>
        <pc:grpChg chg="mod">
          <ac:chgData name="이 민정" userId="41e5cf5eb1b8883f" providerId="LiveId" clId="{2C88DC16-7F2A-4E5A-86CA-AC81BB3382C6}" dt="2023-06-11T04:15:06.995" v="182" actId="571"/>
          <ac:grpSpMkLst>
            <pc:docMk/>
            <pc:sldMk cId="0" sldId="256"/>
            <ac:grpSpMk id="969" creationId="{D049802D-AB6B-EF64-C574-8ABFF43CD175}"/>
          </ac:grpSpMkLst>
        </pc:grpChg>
        <pc:grpChg chg="mod">
          <ac:chgData name="이 민정" userId="41e5cf5eb1b8883f" providerId="LiveId" clId="{2C88DC16-7F2A-4E5A-86CA-AC81BB3382C6}" dt="2023-06-11T04:15:06.995" v="182" actId="571"/>
          <ac:grpSpMkLst>
            <pc:docMk/>
            <pc:sldMk cId="0" sldId="256"/>
            <ac:grpSpMk id="972" creationId="{9EB97674-7DC2-4A0F-4198-CB78E49550AB}"/>
          </ac:grpSpMkLst>
        </pc:grpChg>
        <pc:grpChg chg="mod">
          <ac:chgData name="이 민정" userId="41e5cf5eb1b8883f" providerId="LiveId" clId="{2C88DC16-7F2A-4E5A-86CA-AC81BB3382C6}" dt="2023-06-11T04:15:06.995" v="182" actId="571"/>
          <ac:grpSpMkLst>
            <pc:docMk/>
            <pc:sldMk cId="0" sldId="256"/>
            <ac:grpSpMk id="973" creationId="{86057D65-DAFD-CE2A-0A6D-29D11FC226E0}"/>
          </ac:grpSpMkLst>
        </pc:grpChg>
        <pc:grpChg chg="mod">
          <ac:chgData name="이 민정" userId="41e5cf5eb1b8883f" providerId="LiveId" clId="{2C88DC16-7F2A-4E5A-86CA-AC81BB3382C6}" dt="2023-06-11T04:15:06.995" v="182" actId="571"/>
          <ac:grpSpMkLst>
            <pc:docMk/>
            <pc:sldMk cId="0" sldId="256"/>
            <ac:grpSpMk id="976" creationId="{C117C013-05B5-C891-B441-5CAA75CD394E}"/>
          </ac:grpSpMkLst>
        </pc:grpChg>
        <pc:grpChg chg="mod">
          <ac:chgData name="이 민정" userId="41e5cf5eb1b8883f" providerId="LiveId" clId="{2C88DC16-7F2A-4E5A-86CA-AC81BB3382C6}" dt="2023-06-11T04:15:06.995" v="182" actId="571"/>
          <ac:grpSpMkLst>
            <pc:docMk/>
            <pc:sldMk cId="0" sldId="256"/>
            <ac:grpSpMk id="977" creationId="{8F1196DB-F292-A9B9-7043-4CC5C550349B}"/>
          </ac:grpSpMkLst>
        </pc:grpChg>
        <pc:grpChg chg="mod">
          <ac:chgData name="이 민정" userId="41e5cf5eb1b8883f" providerId="LiveId" clId="{2C88DC16-7F2A-4E5A-86CA-AC81BB3382C6}" dt="2023-06-11T04:15:06.995" v="182" actId="571"/>
          <ac:grpSpMkLst>
            <pc:docMk/>
            <pc:sldMk cId="0" sldId="256"/>
            <ac:grpSpMk id="978" creationId="{12D1590F-B74E-67FF-9018-E978B6871361}"/>
          </ac:grpSpMkLst>
        </pc:grpChg>
        <pc:grpChg chg="mod">
          <ac:chgData name="이 민정" userId="41e5cf5eb1b8883f" providerId="LiveId" clId="{2C88DC16-7F2A-4E5A-86CA-AC81BB3382C6}" dt="2023-06-11T04:15:06.995" v="182" actId="571"/>
          <ac:grpSpMkLst>
            <pc:docMk/>
            <pc:sldMk cId="0" sldId="256"/>
            <ac:grpSpMk id="979" creationId="{ABACCB4B-4BFE-A539-9FCD-D332A7FED547}"/>
          </ac:grpSpMkLst>
        </pc:grpChg>
        <pc:grpChg chg="mod">
          <ac:chgData name="이 민정" userId="41e5cf5eb1b8883f" providerId="LiveId" clId="{2C88DC16-7F2A-4E5A-86CA-AC81BB3382C6}" dt="2023-06-11T04:15:06.995" v="182" actId="571"/>
          <ac:grpSpMkLst>
            <pc:docMk/>
            <pc:sldMk cId="0" sldId="256"/>
            <ac:grpSpMk id="980" creationId="{EE429E03-001B-08D4-DAF7-FA8F6ADAB241}"/>
          </ac:grpSpMkLst>
        </pc:grpChg>
        <pc:grpChg chg="mod">
          <ac:chgData name="이 민정" userId="41e5cf5eb1b8883f" providerId="LiveId" clId="{2C88DC16-7F2A-4E5A-86CA-AC81BB3382C6}" dt="2023-06-11T04:15:06.995" v="182" actId="571"/>
          <ac:grpSpMkLst>
            <pc:docMk/>
            <pc:sldMk cId="0" sldId="256"/>
            <ac:grpSpMk id="981" creationId="{E3B913A8-1D89-A680-D77B-A87F60695F25}"/>
          </ac:grpSpMkLst>
        </pc:grpChg>
        <pc:grpChg chg="mod">
          <ac:chgData name="이 민정" userId="41e5cf5eb1b8883f" providerId="LiveId" clId="{2C88DC16-7F2A-4E5A-86CA-AC81BB3382C6}" dt="2023-06-11T04:15:06.995" v="182" actId="571"/>
          <ac:grpSpMkLst>
            <pc:docMk/>
            <pc:sldMk cId="0" sldId="256"/>
            <ac:grpSpMk id="984" creationId="{3D80ECD9-346B-6823-2323-EE1B343A291F}"/>
          </ac:grpSpMkLst>
        </pc:grpChg>
        <pc:grpChg chg="mod">
          <ac:chgData name="이 민정" userId="41e5cf5eb1b8883f" providerId="LiveId" clId="{2C88DC16-7F2A-4E5A-86CA-AC81BB3382C6}" dt="2023-06-11T04:15:06.995" v="182" actId="571"/>
          <ac:grpSpMkLst>
            <pc:docMk/>
            <pc:sldMk cId="0" sldId="256"/>
            <ac:grpSpMk id="985" creationId="{1F2F43C5-5488-CF7A-B35C-1268A59AF14F}"/>
          </ac:grpSpMkLst>
        </pc:grpChg>
        <pc:grpChg chg="mod">
          <ac:chgData name="이 민정" userId="41e5cf5eb1b8883f" providerId="LiveId" clId="{2C88DC16-7F2A-4E5A-86CA-AC81BB3382C6}" dt="2023-06-11T04:15:06.995" v="182" actId="571"/>
          <ac:grpSpMkLst>
            <pc:docMk/>
            <pc:sldMk cId="0" sldId="256"/>
            <ac:grpSpMk id="988" creationId="{818A8FFF-8EE5-884F-E951-5CE5FF56BA43}"/>
          </ac:grpSpMkLst>
        </pc:grpChg>
        <pc:grpChg chg="mod">
          <ac:chgData name="이 민정" userId="41e5cf5eb1b8883f" providerId="LiveId" clId="{2C88DC16-7F2A-4E5A-86CA-AC81BB3382C6}" dt="2023-06-11T04:15:06.995" v="182" actId="571"/>
          <ac:grpSpMkLst>
            <pc:docMk/>
            <pc:sldMk cId="0" sldId="256"/>
            <ac:grpSpMk id="989" creationId="{1931DFAD-C781-CAC8-5648-3A623F9ACEEC}"/>
          </ac:grpSpMkLst>
        </pc:grpChg>
        <pc:grpChg chg="mod">
          <ac:chgData name="이 민정" userId="41e5cf5eb1b8883f" providerId="LiveId" clId="{2C88DC16-7F2A-4E5A-86CA-AC81BB3382C6}" dt="2023-06-11T04:15:02.429" v="180" actId="1076"/>
          <ac:grpSpMkLst>
            <pc:docMk/>
            <pc:sldMk cId="0" sldId="256"/>
            <ac:grpSpMk id="1001" creationId="{00000000-0000-0000-0000-000000000000}"/>
          </ac:grpSpMkLst>
        </pc:grpChg>
        <pc:picChg chg="mod">
          <ac:chgData name="이 민정" userId="41e5cf5eb1b8883f" providerId="LiveId" clId="{2C88DC16-7F2A-4E5A-86CA-AC81BB3382C6}" dt="2023-06-11T04:15:06.995" v="182" actId="571"/>
          <ac:picMkLst>
            <pc:docMk/>
            <pc:sldMk cId="0" sldId="256"/>
            <ac:picMk id="31" creationId="{BCB870EF-DA06-499D-3EDD-BF3678892532}"/>
          </ac:picMkLst>
        </pc:picChg>
        <pc:picChg chg="mod">
          <ac:chgData name="이 민정" userId="41e5cf5eb1b8883f" providerId="LiveId" clId="{2C88DC16-7F2A-4E5A-86CA-AC81BB3382C6}" dt="2023-06-11T04:15:06.995" v="182" actId="571"/>
          <ac:picMkLst>
            <pc:docMk/>
            <pc:sldMk cId="0" sldId="256"/>
            <ac:picMk id="35" creationId="{1FC39F1E-2D8D-0F77-8685-7BD1B671321E}"/>
          </ac:picMkLst>
        </pc:picChg>
        <pc:picChg chg="mod">
          <ac:chgData name="이 민정" userId="41e5cf5eb1b8883f" providerId="LiveId" clId="{2C88DC16-7F2A-4E5A-86CA-AC81BB3382C6}" dt="2023-06-11T04:15:06.995" v="182" actId="571"/>
          <ac:picMkLst>
            <pc:docMk/>
            <pc:sldMk cId="0" sldId="256"/>
            <ac:picMk id="36" creationId="{93C2FC87-B2A0-4D99-5059-721FC873A29A}"/>
          </ac:picMkLst>
        </pc:picChg>
        <pc:picChg chg="mod">
          <ac:chgData name="이 민정" userId="41e5cf5eb1b8883f" providerId="LiveId" clId="{2C88DC16-7F2A-4E5A-86CA-AC81BB3382C6}" dt="2023-06-11T04:15:06.995" v="182" actId="571"/>
          <ac:picMkLst>
            <pc:docMk/>
            <pc:sldMk cId="0" sldId="256"/>
            <ac:picMk id="40" creationId="{66AB7F8C-8FAB-76CE-940C-B65389C593FF}"/>
          </ac:picMkLst>
        </pc:picChg>
        <pc:picChg chg="mod">
          <ac:chgData name="이 민정" userId="41e5cf5eb1b8883f" providerId="LiveId" clId="{2C88DC16-7F2A-4E5A-86CA-AC81BB3382C6}" dt="2023-06-11T04:15:06.995" v="182" actId="571"/>
          <ac:picMkLst>
            <pc:docMk/>
            <pc:sldMk cId="0" sldId="256"/>
            <ac:picMk id="42" creationId="{0D4A3001-05C0-C3CC-53B1-3D2982CB3D8B}"/>
          </ac:picMkLst>
        </pc:picChg>
        <pc:picChg chg="mod">
          <ac:chgData name="이 민정" userId="41e5cf5eb1b8883f" providerId="LiveId" clId="{2C88DC16-7F2A-4E5A-86CA-AC81BB3382C6}" dt="2023-06-11T04:15:06.995" v="182" actId="571"/>
          <ac:picMkLst>
            <pc:docMk/>
            <pc:sldMk cId="0" sldId="256"/>
            <ac:picMk id="45" creationId="{FB13C6D3-5A73-9F3F-8200-C6892ACCAA38}"/>
          </ac:picMkLst>
        </pc:picChg>
        <pc:picChg chg="mod">
          <ac:chgData name="이 민정" userId="41e5cf5eb1b8883f" providerId="LiveId" clId="{2C88DC16-7F2A-4E5A-86CA-AC81BB3382C6}" dt="2023-06-11T04:15:06.995" v="182" actId="571"/>
          <ac:picMkLst>
            <pc:docMk/>
            <pc:sldMk cId="0" sldId="256"/>
            <ac:picMk id="47" creationId="{94E325C5-D8DF-4014-9631-5AF9A7C3C2FA}"/>
          </ac:picMkLst>
        </pc:picChg>
        <pc:picChg chg="mod">
          <ac:chgData name="이 민정" userId="41e5cf5eb1b8883f" providerId="LiveId" clId="{2C88DC16-7F2A-4E5A-86CA-AC81BB3382C6}" dt="2023-06-11T04:15:06.995" v="182" actId="571"/>
          <ac:picMkLst>
            <pc:docMk/>
            <pc:sldMk cId="0" sldId="256"/>
            <ac:picMk id="51" creationId="{E13B186A-FD97-037D-82B7-BF7CABF5133E}"/>
          </ac:picMkLst>
        </pc:picChg>
        <pc:picChg chg="mod">
          <ac:chgData name="이 민정" userId="41e5cf5eb1b8883f" providerId="LiveId" clId="{2C88DC16-7F2A-4E5A-86CA-AC81BB3382C6}" dt="2023-06-11T04:15:06.995" v="182" actId="571"/>
          <ac:picMkLst>
            <pc:docMk/>
            <pc:sldMk cId="0" sldId="256"/>
            <ac:picMk id="52" creationId="{D4661B48-AEE4-76E4-886A-D23EC28071A0}"/>
          </ac:picMkLst>
        </pc:picChg>
        <pc:picChg chg="mod">
          <ac:chgData name="이 민정" userId="41e5cf5eb1b8883f" providerId="LiveId" clId="{2C88DC16-7F2A-4E5A-86CA-AC81BB3382C6}" dt="2023-06-11T04:15:06.995" v="182" actId="571"/>
          <ac:picMkLst>
            <pc:docMk/>
            <pc:sldMk cId="0" sldId="256"/>
            <ac:picMk id="56" creationId="{8CF11F47-A159-DB93-49F8-AA2CCEE4F0D2}"/>
          </ac:picMkLst>
        </pc:picChg>
        <pc:picChg chg="mod">
          <ac:chgData name="이 민정" userId="41e5cf5eb1b8883f" providerId="LiveId" clId="{2C88DC16-7F2A-4E5A-86CA-AC81BB3382C6}" dt="2023-06-11T04:15:06.995" v="182" actId="571"/>
          <ac:picMkLst>
            <pc:docMk/>
            <pc:sldMk cId="0" sldId="256"/>
            <ac:picMk id="57" creationId="{18A6EFDF-2BB3-9E0E-06AE-64BCC4946570}"/>
          </ac:picMkLst>
        </pc:picChg>
        <pc:picChg chg="mod">
          <ac:chgData name="이 민정" userId="41e5cf5eb1b8883f" providerId="LiveId" clId="{2C88DC16-7F2A-4E5A-86CA-AC81BB3382C6}" dt="2023-06-11T04:15:06.995" v="182" actId="571"/>
          <ac:picMkLst>
            <pc:docMk/>
            <pc:sldMk cId="0" sldId="256"/>
            <ac:picMk id="61" creationId="{02CB2422-DA96-DE66-3B8D-F954BCACE1D7}"/>
          </ac:picMkLst>
        </pc:picChg>
        <pc:picChg chg="mod">
          <ac:chgData name="이 민정" userId="41e5cf5eb1b8883f" providerId="LiveId" clId="{2C88DC16-7F2A-4E5A-86CA-AC81BB3382C6}" dt="2023-06-11T04:15:06.995" v="182" actId="571"/>
          <ac:picMkLst>
            <pc:docMk/>
            <pc:sldMk cId="0" sldId="256"/>
            <ac:picMk id="62" creationId="{39A0463F-9396-FAC5-F988-16DFDD74622A}"/>
          </ac:picMkLst>
        </pc:picChg>
        <pc:picChg chg="mod">
          <ac:chgData name="이 민정" userId="41e5cf5eb1b8883f" providerId="LiveId" clId="{2C88DC16-7F2A-4E5A-86CA-AC81BB3382C6}" dt="2023-06-11T04:15:06.995" v="182" actId="571"/>
          <ac:picMkLst>
            <pc:docMk/>
            <pc:sldMk cId="0" sldId="256"/>
            <ac:picMk id="962" creationId="{FF45D59D-9240-D083-934E-5D508CFDBC86}"/>
          </ac:picMkLst>
        </pc:picChg>
        <pc:picChg chg="mod">
          <ac:chgData name="이 민정" userId="41e5cf5eb1b8883f" providerId="LiveId" clId="{2C88DC16-7F2A-4E5A-86CA-AC81BB3382C6}" dt="2023-06-11T04:15:06.995" v="182" actId="571"/>
          <ac:picMkLst>
            <pc:docMk/>
            <pc:sldMk cId="0" sldId="256"/>
            <ac:picMk id="963" creationId="{DDB30335-79F8-479A-C550-1BEB2018C68E}"/>
          </ac:picMkLst>
        </pc:picChg>
        <pc:picChg chg="mod">
          <ac:chgData name="이 민정" userId="41e5cf5eb1b8883f" providerId="LiveId" clId="{2C88DC16-7F2A-4E5A-86CA-AC81BB3382C6}" dt="2023-06-11T04:15:06.995" v="182" actId="571"/>
          <ac:picMkLst>
            <pc:docMk/>
            <pc:sldMk cId="0" sldId="256"/>
            <ac:picMk id="966" creationId="{339F677E-64CB-668D-3FF8-5A27C02D44C2}"/>
          </ac:picMkLst>
        </pc:picChg>
        <pc:picChg chg="mod">
          <ac:chgData name="이 민정" userId="41e5cf5eb1b8883f" providerId="LiveId" clId="{2C88DC16-7F2A-4E5A-86CA-AC81BB3382C6}" dt="2023-06-11T04:15:06.995" v="182" actId="571"/>
          <ac:picMkLst>
            <pc:docMk/>
            <pc:sldMk cId="0" sldId="256"/>
            <ac:picMk id="967" creationId="{3D0B1DAD-6F79-E84B-BA8C-563A03AA4E5D}"/>
          </ac:picMkLst>
        </pc:picChg>
        <pc:picChg chg="mod">
          <ac:chgData name="이 민정" userId="41e5cf5eb1b8883f" providerId="LiveId" clId="{2C88DC16-7F2A-4E5A-86CA-AC81BB3382C6}" dt="2023-06-11T04:15:06.995" v="182" actId="571"/>
          <ac:picMkLst>
            <pc:docMk/>
            <pc:sldMk cId="0" sldId="256"/>
            <ac:picMk id="970" creationId="{0AD6D91B-4C31-16E5-4D0F-0A202F951CCA}"/>
          </ac:picMkLst>
        </pc:picChg>
        <pc:picChg chg="mod">
          <ac:chgData name="이 민정" userId="41e5cf5eb1b8883f" providerId="LiveId" clId="{2C88DC16-7F2A-4E5A-86CA-AC81BB3382C6}" dt="2023-06-11T04:15:06.995" v="182" actId="571"/>
          <ac:picMkLst>
            <pc:docMk/>
            <pc:sldMk cId="0" sldId="256"/>
            <ac:picMk id="971" creationId="{FDDEDBC6-235D-A05F-6EF5-CF942705147D}"/>
          </ac:picMkLst>
        </pc:picChg>
        <pc:picChg chg="mod">
          <ac:chgData name="이 민정" userId="41e5cf5eb1b8883f" providerId="LiveId" clId="{2C88DC16-7F2A-4E5A-86CA-AC81BB3382C6}" dt="2023-06-11T04:15:06.995" v="182" actId="571"/>
          <ac:picMkLst>
            <pc:docMk/>
            <pc:sldMk cId="0" sldId="256"/>
            <ac:picMk id="974" creationId="{51F176CC-7ADA-00A6-CA7C-7410414511E3}"/>
          </ac:picMkLst>
        </pc:picChg>
        <pc:picChg chg="mod">
          <ac:chgData name="이 민정" userId="41e5cf5eb1b8883f" providerId="LiveId" clId="{2C88DC16-7F2A-4E5A-86CA-AC81BB3382C6}" dt="2023-06-11T04:15:06.995" v="182" actId="571"/>
          <ac:picMkLst>
            <pc:docMk/>
            <pc:sldMk cId="0" sldId="256"/>
            <ac:picMk id="975" creationId="{6D300F38-3320-708F-F6A1-8CA752AD6CDF}"/>
          </ac:picMkLst>
        </pc:picChg>
        <pc:picChg chg="mod">
          <ac:chgData name="이 민정" userId="41e5cf5eb1b8883f" providerId="LiveId" clId="{2C88DC16-7F2A-4E5A-86CA-AC81BB3382C6}" dt="2023-06-11T04:15:06.995" v="182" actId="571"/>
          <ac:picMkLst>
            <pc:docMk/>
            <pc:sldMk cId="0" sldId="256"/>
            <ac:picMk id="982" creationId="{D44D26AD-FE1B-5A17-4430-3B6F24F44B00}"/>
          </ac:picMkLst>
        </pc:picChg>
        <pc:picChg chg="mod">
          <ac:chgData name="이 민정" userId="41e5cf5eb1b8883f" providerId="LiveId" clId="{2C88DC16-7F2A-4E5A-86CA-AC81BB3382C6}" dt="2023-06-11T04:15:06.995" v="182" actId="571"/>
          <ac:picMkLst>
            <pc:docMk/>
            <pc:sldMk cId="0" sldId="256"/>
            <ac:picMk id="983" creationId="{88048CEB-3A5F-C259-0161-C114436907DB}"/>
          </ac:picMkLst>
        </pc:picChg>
        <pc:picChg chg="mod">
          <ac:chgData name="이 민정" userId="41e5cf5eb1b8883f" providerId="LiveId" clId="{2C88DC16-7F2A-4E5A-86CA-AC81BB3382C6}" dt="2023-06-11T04:15:06.995" v="182" actId="571"/>
          <ac:picMkLst>
            <pc:docMk/>
            <pc:sldMk cId="0" sldId="256"/>
            <ac:picMk id="986" creationId="{40512718-80EC-CFA6-4EF5-7904F7701D99}"/>
          </ac:picMkLst>
        </pc:picChg>
        <pc:picChg chg="mod">
          <ac:chgData name="이 민정" userId="41e5cf5eb1b8883f" providerId="LiveId" clId="{2C88DC16-7F2A-4E5A-86CA-AC81BB3382C6}" dt="2023-06-11T04:15:06.995" v="182" actId="571"/>
          <ac:picMkLst>
            <pc:docMk/>
            <pc:sldMk cId="0" sldId="256"/>
            <ac:picMk id="987" creationId="{0CD47149-6B32-23C1-6AC5-102202A09B0D}"/>
          </ac:picMkLst>
        </pc:picChg>
        <pc:picChg chg="mod">
          <ac:chgData name="이 민정" userId="41e5cf5eb1b8883f" providerId="LiveId" clId="{2C88DC16-7F2A-4E5A-86CA-AC81BB3382C6}" dt="2023-06-11T04:15:06.995" v="182" actId="571"/>
          <ac:picMkLst>
            <pc:docMk/>
            <pc:sldMk cId="0" sldId="256"/>
            <ac:picMk id="990" creationId="{F0CDB64A-5CCE-5525-A6A4-6E02AD1D0EFE}"/>
          </ac:picMkLst>
        </pc:picChg>
        <pc:picChg chg="mod">
          <ac:chgData name="이 민정" userId="41e5cf5eb1b8883f" providerId="LiveId" clId="{2C88DC16-7F2A-4E5A-86CA-AC81BB3382C6}" dt="2023-06-11T04:15:06.995" v="182" actId="571"/>
          <ac:picMkLst>
            <pc:docMk/>
            <pc:sldMk cId="0" sldId="256"/>
            <ac:picMk id="991" creationId="{262184DF-B627-B14C-2F20-98FDD2C99A00}"/>
          </ac:picMkLst>
        </pc:picChg>
        <pc:picChg chg="mod">
          <ac:chgData name="이 민정" userId="41e5cf5eb1b8883f" providerId="LiveId" clId="{2C88DC16-7F2A-4E5A-86CA-AC81BB3382C6}" dt="2023-06-11T04:15:06.995" v="182" actId="571"/>
          <ac:picMkLst>
            <pc:docMk/>
            <pc:sldMk cId="0" sldId="256"/>
            <ac:picMk id="992" creationId="{1633454E-6600-0C9A-8090-47D483D50539}"/>
          </ac:picMkLst>
        </pc:picChg>
        <pc:picChg chg="mod">
          <ac:chgData name="이 민정" userId="41e5cf5eb1b8883f" providerId="LiveId" clId="{2C88DC16-7F2A-4E5A-86CA-AC81BB3382C6}" dt="2023-06-11T04:15:06.995" v="182" actId="571"/>
          <ac:picMkLst>
            <pc:docMk/>
            <pc:sldMk cId="0" sldId="256"/>
            <ac:picMk id="993" creationId="{8A5EB92A-239F-44C7-46FF-08CDBF79AB70}"/>
          </ac:picMkLst>
        </pc:picChg>
        <pc:picChg chg="mod">
          <ac:chgData name="이 민정" userId="41e5cf5eb1b8883f" providerId="LiveId" clId="{2C88DC16-7F2A-4E5A-86CA-AC81BB3382C6}" dt="2023-06-11T04:15:06.995" v="182" actId="571"/>
          <ac:picMkLst>
            <pc:docMk/>
            <pc:sldMk cId="0" sldId="256"/>
            <ac:picMk id="994" creationId="{EDDC64AC-4E60-CE68-3F57-A33C1932E010}"/>
          </ac:picMkLst>
        </pc:picChg>
        <pc:picChg chg="mod">
          <ac:chgData name="이 민정" userId="41e5cf5eb1b8883f" providerId="LiveId" clId="{2C88DC16-7F2A-4E5A-86CA-AC81BB3382C6}" dt="2023-06-11T04:15:06.995" v="182" actId="571"/>
          <ac:picMkLst>
            <pc:docMk/>
            <pc:sldMk cId="0" sldId="256"/>
            <ac:picMk id="995" creationId="{6911CA84-D566-2993-2A0C-A53C4DAB558F}"/>
          </ac:picMkLst>
        </pc:picChg>
        <pc:picChg chg="mod">
          <ac:chgData name="이 민정" userId="41e5cf5eb1b8883f" providerId="LiveId" clId="{2C88DC16-7F2A-4E5A-86CA-AC81BB3382C6}" dt="2023-06-11T04:15:06.995" v="182" actId="571"/>
          <ac:picMkLst>
            <pc:docMk/>
            <pc:sldMk cId="0" sldId="256"/>
            <ac:picMk id="996" creationId="{EA16E01D-9D63-9D55-DEA5-BB42DBC94A36}"/>
          </ac:picMkLst>
        </pc:picChg>
        <pc:picChg chg="mod">
          <ac:chgData name="이 민정" userId="41e5cf5eb1b8883f" providerId="LiveId" clId="{2C88DC16-7F2A-4E5A-86CA-AC81BB3382C6}" dt="2023-06-11T04:15:06.995" v="182" actId="571"/>
          <ac:picMkLst>
            <pc:docMk/>
            <pc:sldMk cId="0" sldId="256"/>
            <ac:picMk id="997" creationId="{753C6D68-9EF5-5010-317E-7569E2A7487D}"/>
          </ac:picMkLst>
        </pc:picChg>
        <pc:picChg chg="mod">
          <ac:chgData name="이 민정" userId="41e5cf5eb1b8883f" providerId="LiveId" clId="{2C88DC16-7F2A-4E5A-86CA-AC81BB3382C6}" dt="2023-06-11T04:15:06.995" v="182" actId="571"/>
          <ac:picMkLst>
            <pc:docMk/>
            <pc:sldMk cId="0" sldId="256"/>
            <ac:picMk id="998" creationId="{7E2BCE0E-50D7-1918-01C2-231C2D769BB9}"/>
          </ac:picMkLst>
        </pc:picChg>
        <pc:picChg chg="mod">
          <ac:chgData name="이 민정" userId="41e5cf5eb1b8883f" providerId="LiveId" clId="{2C88DC16-7F2A-4E5A-86CA-AC81BB3382C6}" dt="2023-06-11T04:15:06.995" v="182" actId="571"/>
          <ac:picMkLst>
            <pc:docMk/>
            <pc:sldMk cId="0" sldId="256"/>
            <ac:picMk id="999" creationId="{BC0CBCD2-36D7-93DE-AA08-5669A6A8235C}"/>
          </ac:picMkLst>
        </pc:picChg>
      </pc:sldChg>
      <pc:sldChg chg="del">
        <pc:chgData name="이 민정" userId="41e5cf5eb1b8883f" providerId="LiveId" clId="{2C88DC16-7F2A-4E5A-86CA-AC81BB3382C6}" dt="2023-06-11T04:13:13.535" v="12" actId="47"/>
        <pc:sldMkLst>
          <pc:docMk/>
          <pc:sldMk cId="0" sldId="257"/>
        </pc:sldMkLst>
      </pc:sldChg>
      <pc:sldChg chg="delSp modSp add del mod modTransition">
        <pc:chgData name="이 민정" userId="41e5cf5eb1b8883f" providerId="LiveId" clId="{2C88DC16-7F2A-4E5A-86CA-AC81BB3382C6}" dt="2023-06-14T05:18:09.658" v="5720" actId="47"/>
        <pc:sldMkLst>
          <pc:docMk/>
          <pc:sldMk cId="0" sldId="258"/>
        </pc:sldMkLst>
        <pc:spChg chg="del">
          <ac:chgData name="이 민정" userId="41e5cf5eb1b8883f" providerId="LiveId" clId="{2C88DC16-7F2A-4E5A-86CA-AC81BB3382C6}" dt="2023-06-11T05:24:42.244" v="2018" actId="478"/>
          <ac:spMkLst>
            <pc:docMk/>
            <pc:sldMk cId="0" sldId="258"/>
            <ac:spMk id="5" creationId="{515C4598-889D-1E74-F6C8-A9C3D1FF830D}"/>
          </ac:spMkLst>
        </pc:spChg>
        <pc:spChg chg="del">
          <ac:chgData name="이 민정" userId="41e5cf5eb1b8883f" providerId="LiveId" clId="{2C88DC16-7F2A-4E5A-86CA-AC81BB3382C6}" dt="2023-06-11T05:24:42.244" v="2018" actId="478"/>
          <ac:spMkLst>
            <pc:docMk/>
            <pc:sldMk cId="0" sldId="258"/>
            <ac:spMk id="8" creationId="{19CA7316-D5A3-CC27-1B87-86E6DAEFB9F6}"/>
          </ac:spMkLst>
        </pc:spChg>
        <pc:spChg chg="del">
          <ac:chgData name="이 민정" userId="41e5cf5eb1b8883f" providerId="LiveId" clId="{2C88DC16-7F2A-4E5A-86CA-AC81BB3382C6}" dt="2023-06-11T05:24:42.244" v="2018" actId="478"/>
          <ac:spMkLst>
            <pc:docMk/>
            <pc:sldMk cId="0" sldId="258"/>
            <ac:spMk id="9" creationId="{AF81BB2C-EAAC-4FCC-C077-B15AEC8FF7E2}"/>
          </ac:spMkLst>
        </pc:spChg>
        <pc:spChg chg="del">
          <ac:chgData name="이 민정" userId="41e5cf5eb1b8883f" providerId="LiveId" clId="{2C88DC16-7F2A-4E5A-86CA-AC81BB3382C6}" dt="2023-06-11T05:24:42.244" v="2018" actId="478"/>
          <ac:spMkLst>
            <pc:docMk/>
            <pc:sldMk cId="0" sldId="258"/>
            <ac:spMk id="11" creationId="{774E8BFC-6DE5-1D81-6D72-7D8AD1926C91}"/>
          </ac:spMkLst>
        </pc:spChg>
        <pc:spChg chg="del">
          <ac:chgData name="이 민정" userId="41e5cf5eb1b8883f" providerId="LiveId" clId="{2C88DC16-7F2A-4E5A-86CA-AC81BB3382C6}" dt="2023-06-11T05:24:42.244" v="2018" actId="478"/>
          <ac:spMkLst>
            <pc:docMk/>
            <pc:sldMk cId="0" sldId="258"/>
            <ac:spMk id="12" creationId="{E7F991E0-3395-A2DD-31A3-0D45D553B677}"/>
          </ac:spMkLst>
        </pc:spChg>
        <pc:spChg chg="mod">
          <ac:chgData name="이 민정" userId="41e5cf5eb1b8883f" providerId="LiveId" clId="{2C88DC16-7F2A-4E5A-86CA-AC81BB3382C6}" dt="2023-06-11T04:19:04.682" v="255" actId="20577"/>
          <ac:spMkLst>
            <pc:docMk/>
            <pc:sldMk cId="0" sldId="258"/>
            <ac:spMk id="150" creationId="{00000000-0000-0000-0000-000000000000}"/>
          </ac:spMkLst>
        </pc:spChg>
        <pc:spChg chg="del">
          <ac:chgData name="이 민정" userId="41e5cf5eb1b8883f" providerId="LiveId" clId="{2C88DC16-7F2A-4E5A-86CA-AC81BB3382C6}" dt="2023-06-11T05:24:42.244" v="2018" actId="478"/>
          <ac:spMkLst>
            <pc:docMk/>
            <pc:sldMk cId="0" sldId="258"/>
            <ac:spMk id="151" creationId="{00000000-0000-0000-0000-000000000000}"/>
          </ac:spMkLst>
        </pc:spChg>
        <pc:spChg chg="mod">
          <ac:chgData name="이 민정" userId="41e5cf5eb1b8883f" providerId="LiveId" clId="{2C88DC16-7F2A-4E5A-86CA-AC81BB3382C6}" dt="2023-06-11T04:19:17.995" v="307" actId="20577"/>
          <ac:spMkLst>
            <pc:docMk/>
            <pc:sldMk cId="0" sldId="258"/>
            <ac:spMk id="153" creationId="{00000000-0000-0000-0000-000000000000}"/>
          </ac:spMkLst>
        </pc:spChg>
        <pc:spChg chg="mod">
          <ac:chgData name="이 민정" userId="41e5cf5eb1b8883f" providerId="LiveId" clId="{2C88DC16-7F2A-4E5A-86CA-AC81BB3382C6}" dt="2023-06-11T04:22:42.338" v="356" actId="20577"/>
          <ac:spMkLst>
            <pc:docMk/>
            <pc:sldMk cId="0" sldId="258"/>
            <ac:spMk id="156" creationId="{00000000-0000-0000-0000-000000000000}"/>
          </ac:spMkLst>
        </pc:spChg>
      </pc:sldChg>
      <pc:sldChg chg="addSp delSp modSp add mod modTransition">
        <pc:chgData name="이 민정" userId="41e5cf5eb1b8883f" providerId="LiveId" clId="{2C88DC16-7F2A-4E5A-86CA-AC81BB3382C6}" dt="2023-06-13T16:34:56.831" v="4054"/>
        <pc:sldMkLst>
          <pc:docMk/>
          <pc:sldMk cId="741102041" sldId="259"/>
        </pc:sldMkLst>
        <pc:spChg chg="add del">
          <ac:chgData name="이 민정" userId="41e5cf5eb1b8883f" providerId="LiveId" clId="{2C88DC16-7F2A-4E5A-86CA-AC81BB3382C6}" dt="2023-06-11T04:30:11.295" v="409" actId="478"/>
          <ac:spMkLst>
            <pc:docMk/>
            <pc:sldMk cId="741102041" sldId="259"/>
            <ac:spMk id="2" creationId="{0B61CED7-8008-EA44-D487-5D42344CA761}"/>
          </ac:spMkLst>
        </pc:spChg>
        <pc:spChg chg="add del">
          <ac:chgData name="이 민정" userId="41e5cf5eb1b8883f" providerId="LiveId" clId="{2C88DC16-7F2A-4E5A-86CA-AC81BB3382C6}" dt="2023-06-11T04:30:11.295" v="409" actId="478"/>
          <ac:spMkLst>
            <pc:docMk/>
            <pc:sldMk cId="741102041" sldId="259"/>
            <ac:spMk id="3" creationId="{7133714D-0E0C-4F17-DD37-02F638B3B2BF}"/>
          </ac:spMkLst>
        </pc:spChg>
        <pc:spChg chg="add del">
          <ac:chgData name="이 민정" userId="41e5cf5eb1b8883f" providerId="LiveId" clId="{2C88DC16-7F2A-4E5A-86CA-AC81BB3382C6}" dt="2023-06-11T04:30:11.295" v="409" actId="478"/>
          <ac:spMkLst>
            <pc:docMk/>
            <pc:sldMk cId="741102041" sldId="259"/>
            <ac:spMk id="5" creationId="{515C4598-889D-1E74-F6C8-A9C3D1FF830D}"/>
          </ac:spMkLst>
        </pc:spChg>
        <pc:spChg chg="add del mod topLvl">
          <ac:chgData name="이 민정" userId="41e5cf5eb1b8883f" providerId="LiveId" clId="{2C88DC16-7F2A-4E5A-86CA-AC81BB3382C6}" dt="2023-06-11T04:38:00.590" v="984" actId="1076"/>
          <ac:spMkLst>
            <pc:docMk/>
            <pc:sldMk cId="741102041" sldId="259"/>
            <ac:spMk id="6" creationId="{AAB67C6B-B86B-8504-550A-BCE1CBA45E23}"/>
          </ac:spMkLst>
        </pc:spChg>
        <pc:spChg chg="add del">
          <ac:chgData name="이 민정" userId="41e5cf5eb1b8883f" providerId="LiveId" clId="{2C88DC16-7F2A-4E5A-86CA-AC81BB3382C6}" dt="2023-06-11T04:30:11.295" v="409" actId="478"/>
          <ac:spMkLst>
            <pc:docMk/>
            <pc:sldMk cId="741102041" sldId="259"/>
            <ac:spMk id="8" creationId="{19CA7316-D5A3-CC27-1B87-86E6DAEFB9F6}"/>
          </ac:spMkLst>
        </pc:spChg>
        <pc:spChg chg="add del">
          <ac:chgData name="이 민정" userId="41e5cf5eb1b8883f" providerId="LiveId" clId="{2C88DC16-7F2A-4E5A-86CA-AC81BB3382C6}" dt="2023-06-11T04:30:11.295" v="409" actId="478"/>
          <ac:spMkLst>
            <pc:docMk/>
            <pc:sldMk cId="741102041" sldId="259"/>
            <ac:spMk id="9" creationId="{AF81BB2C-EAAC-4FCC-C077-B15AEC8FF7E2}"/>
          </ac:spMkLst>
        </pc:spChg>
        <pc:spChg chg="add del">
          <ac:chgData name="이 민정" userId="41e5cf5eb1b8883f" providerId="LiveId" clId="{2C88DC16-7F2A-4E5A-86CA-AC81BB3382C6}" dt="2023-06-11T04:30:11.295" v="409" actId="478"/>
          <ac:spMkLst>
            <pc:docMk/>
            <pc:sldMk cId="741102041" sldId="259"/>
            <ac:spMk id="11" creationId="{774E8BFC-6DE5-1D81-6D72-7D8AD1926C91}"/>
          </ac:spMkLst>
        </pc:spChg>
        <pc:spChg chg="add del">
          <ac:chgData name="이 민정" userId="41e5cf5eb1b8883f" providerId="LiveId" clId="{2C88DC16-7F2A-4E5A-86CA-AC81BB3382C6}" dt="2023-06-11T04:30:11.295" v="409" actId="478"/>
          <ac:spMkLst>
            <pc:docMk/>
            <pc:sldMk cId="741102041" sldId="259"/>
            <ac:spMk id="12" creationId="{E7F991E0-3395-A2DD-31A3-0D45D553B677}"/>
          </ac:spMkLst>
        </pc:spChg>
        <pc:spChg chg="mod">
          <ac:chgData name="이 민정" userId="41e5cf5eb1b8883f" providerId="LiveId" clId="{2C88DC16-7F2A-4E5A-86CA-AC81BB3382C6}" dt="2023-06-11T04:31:25.939" v="459" actId="2711"/>
          <ac:spMkLst>
            <pc:docMk/>
            <pc:sldMk cId="741102041" sldId="259"/>
            <ac:spMk id="17" creationId="{ADA62128-C04A-29E6-94C6-CF2B2A07448D}"/>
          </ac:spMkLst>
        </pc:spChg>
        <pc:spChg chg="add mod topLvl">
          <ac:chgData name="이 민정" userId="41e5cf5eb1b8883f" providerId="LiveId" clId="{2C88DC16-7F2A-4E5A-86CA-AC81BB3382C6}" dt="2023-06-11T04:37:54.693" v="982" actId="164"/>
          <ac:spMkLst>
            <pc:docMk/>
            <pc:sldMk cId="741102041" sldId="259"/>
            <ac:spMk id="18" creationId="{D7D66EB4-126B-9125-DD34-5346CA06D2BE}"/>
          </ac:spMkLst>
        </pc:spChg>
        <pc:spChg chg="add mod topLvl">
          <ac:chgData name="이 민정" userId="41e5cf5eb1b8883f" providerId="LiveId" clId="{2C88DC16-7F2A-4E5A-86CA-AC81BB3382C6}" dt="2023-06-11T04:37:54.693" v="982" actId="164"/>
          <ac:spMkLst>
            <pc:docMk/>
            <pc:sldMk cId="741102041" sldId="259"/>
            <ac:spMk id="21" creationId="{7113A3F6-44E4-774A-19F2-8DD5027681CB}"/>
          </ac:spMkLst>
        </pc:spChg>
        <pc:spChg chg="add mod topLvl">
          <ac:chgData name="이 민정" userId="41e5cf5eb1b8883f" providerId="LiveId" clId="{2C88DC16-7F2A-4E5A-86CA-AC81BB3382C6}" dt="2023-06-11T04:37:54.693" v="982" actId="164"/>
          <ac:spMkLst>
            <pc:docMk/>
            <pc:sldMk cId="741102041" sldId="259"/>
            <ac:spMk id="24" creationId="{571BCF2E-A17E-64B1-A7D9-E37210FDBDA0}"/>
          </ac:spMkLst>
        </pc:spChg>
        <pc:spChg chg="add del mod">
          <ac:chgData name="이 민정" userId="41e5cf5eb1b8883f" providerId="LiveId" clId="{2C88DC16-7F2A-4E5A-86CA-AC81BB3382C6}" dt="2023-06-11T04:38:54.091" v="995" actId="113"/>
          <ac:spMkLst>
            <pc:docMk/>
            <pc:sldMk cId="741102041" sldId="259"/>
            <ac:spMk id="150" creationId="{00000000-0000-0000-0000-000000000000}"/>
          </ac:spMkLst>
        </pc:spChg>
        <pc:spChg chg="add del">
          <ac:chgData name="이 민정" userId="41e5cf5eb1b8883f" providerId="LiveId" clId="{2C88DC16-7F2A-4E5A-86CA-AC81BB3382C6}" dt="2023-06-11T04:30:11.295" v="409" actId="478"/>
          <ac:spMkLst>
            <pc:docMk/>
            <pc:sldMk cId="741102041" sldId="259"/>
            <ac:spMk id="151" creationId="{00000000-0000-0000-0000-000000000000}"/>
          </ac:spMkLst>
        </pc:spChg>
        <pc:spChg chg="add del">
          <ac:chgData name="이 민정" userId="41e5cf5eb1b8883f" providerId="LiveId" clId="{2C88DC16-7F2A-4E5A-86CA-AC81BB3382C6}" dt="2023-06-11T04:30:11.295" v="409" actId="478"/>
          <ac:spMkLst>
            <pc:docMk/>
            <pc:sldMk cId="741102041" sldId="259"/>
            <ac:spMk id="153" creationId="{00000000-0000-0000-0000-000000000000}"/>
          </ac:spMkLst>
        </pc:spChg>
        <pc:spChg chg="add del">
          <ac:chgData name="이 민정" userId="41e5cf5eb1b8883f" providerId="LiveId" clId="{2C88DC16-7F2A-4E5A-86CA-AC81BB3382C6}" dt="2023-06-11T04:30:11.295" v="409" actId="478"/>
          <ac:spMkLst>
            <pc:docMk/>
            <pc:sldMk cId="741102041" sldId="259"/>
            <ac:spMk id="156" creationId="{00000000-0000-0000-0000-000000000000}"/>
          </ac:spMkLst>
        </pc:spChg>
        <pc:spChg chg="add del">
          <ac:chgData name="이 민정" userId="41e5cf5eb1b8883f" providerId="LiveId" clId="{2C88DC16-7F2A-4E5A-86CA-AC81BB3382C6}" dt="2023-06-11T04:30:11.295" v="409" actId="478"/>
          <ac:spMkLst>
            <pc:docMk/>
            <pc:sldMk cId="741102041" sldId="259"/>
            <ac:spMk id="159" creationId="{00000000-0000-0000-0000-000000000000}"/>
          </ac:spMkLst>
        </pc:spChg>
        <pc:spChg chg="del mod">
          <ac:chgData name="이 민정" userId="41e5cf5eb1b8883f" providerId="LiveId" clId="{2C88DC16-7F2A-4E5A-86CA-AC81BB3382C6}" dt="2023-06-11T04:29:12.886" v="371" actId="478"/>
          <ac:spMkLst>
            <pc:docMk/>
            <pc:sldMk cId="741102041" sldId="259"/>
            <ac:spMk id="161" creationId="{00000000-0000-0000-0000-000000000000}"/>
          </ac:spMkLst>
        </pc:spChg>
        <pc:grpChg chg="add del mod">
          <ac:chgData name="이 민정" userId="41e5cf5eb1b8883f" providerId="LiveId" clId="{2C88DC16-7F2A-4E5A-86CA-AC81BB3382C6}" dt="2023-06-11T04:37:50.224" v="981" actId="165"/>
          <ac:grpSpMkLst>
            <pc:docMk/>
            <pc:sldMk cId="741102041" sldId="259"/>
            <ac:grpSpMk id="28" creationId="{B95CFE92-CA1E-FACA-C5DF-8AC9DA18A3EE}"/>
          </ac:grpSpMkLst>
        </pc:grpChg>
        <pc:grpChg chg="add mod">
          <ac:chgData name="이 민정" userId="41e5cf5eb1b8883f" providerId="LiveId" clId="{2C88DC16-7F2A-4E5A-86CA-AC81BB3382C6}" dt="2023-06-11T04:38:18.339" v="989" actId="1076"/>
          <ac:grpSpMkLst>
            <pc:docMk/>
            <pc:sldMk cId="741102041" sldId="259"/>
            <ac:grpSpMk id="29" creationId="{F320B7E3-FD3E-90C2-0A7B-AB41C791D2D4}"/>
          </ac:grpSpMkLst>
        </pc:grpChg>
        <pc:grpChg chg="mod">
          <ac:chgData name="이 민정" userId="41e5cf5eb1b8883f" providerId="LiveId" clId="{2C88DC16-7F2A-4E5A-86CA-AC81BB3382C6}" dt="2023-06-11T04:38:09.340" v="988" actId="1076"/>
          <ac:grpSpMkLst>
            <pc:docMk/>
            <pc:sldMk cId="741102041" sldId="259"/>
            <ac:grpSpMk id="1001" creationId="{00000000-0000-0000-0000-000000000000}"/>
          </ac:grpSpMkLst>
        </pc:grpChg>
        <pc:grpChg chg="add del">
          <ac:chgData name="이 민정" userId="41e5cf5eb1b8883f" providerId="LiveId" clId="{2C88DC16-7F2A-4E5A-86CA-AC81BB3382C6}" dt="2023-06-11T04:30:11.295" v="409" actId="478"/>
          <ac:grpSpMkLst>
            <pc:docMk/>
            <pc:sldMk cId="741102041" sldId="259"/>
            <ac:grpSpMk id="1051" creationId="{00000000-0000-0000-0000-000000000000}"/>
          </ac:grpSpMkLst>
        </pc:grpChg>
        <pc:grpChg chg="add del">
          <ac:chgData name="이 민정" userId="41e5cf5eb1b8883f" providerId="LiveId" clId="{2C88DC16-7F2A-4E5A-86CA-AC81BB3382C6}" dt="2023-06-11T04:30:11.295" v="409" actId="478"/>
          <ac:grpSpMkLst>
            <pc:docMk/>
            <pc:sldMk cId="741102041" sldId="259"/>
            <ac:grpSpMk id="1052" creationId="{00000000-0000-0000-0000-000000000000}"/>
          </ac:grpSpMkLst>
        </pc:grpChg>
        <pc:grpChg chg="add del">
          <ac:chgData name="이 민정" userId="41e5cf5eb1b8883f" providerId="LiveId" clId="{2C88DC16-7F2A-4E5A-86CA-AC81BB3382C6}" dt="2023-06-11T04:30:11.295" v="409" actId="478"/>
          <ac:grpSpMkLst>
            <pc:docMk/>
            <pc:sldMk cId="741102041" sldId="259"/>
            <ac:grpSpMk id="1053" creationId="{00000000-0000-0000-0000-000000000000}"/>
          </ac:grpSpMkLst>
        </pc:grpChg>
        <pc:grpChg chg="add del">
          <ac:chgData name="이 민정" userId="41e5cf5eb1b8883f" providerId="LiveId" clId="{2C88DC16-7F2A-4E5A-86CA-AC81BB3382C6}" dt="2023-06-11T04:30:11.295" v="409" actId="478"/>
          <ac:grpSpMkLst>
            <pc:docMk/>
            <pc:sldMk cId="741102041" sldId="259"/>
            <ac:grpSpMk id="1054" creationId="{00000000-0000-0000-0000-000000000000}"/>
          </ac:grpSpMkLst>
        </pc:grpChg>
        <pc:picChg chg="add mod topLvl">
          <ac:chgData name="이 민정" userId="41e5cf5eb1b8883f" providerId="LiveId" clId="{2C88DC16-7F2A-4E5A-86CA-AC81BB3382C6}" dt="2023-06-11T04:37:54.693" v="982" actId="164"/>
          <ac:picMkLst>
            <pc:docMk/>
            <pc:sldMk cId="741102041" sldId="259"/>
            <ac:picMk id="15" creationId="{AA871AC4-6549-C55F-EF87-BE8423D20C3C}"/>
          </ac:picMkLst>
        </pc:picChg>
        <pc:picChg chg="add del mod">
          <ac:chgData name="이 민정" userId="41e5cf5eb1b8883f" providerId="LiveId" clId="{2C88DC16-7F2A-4E5A-86CA-AC81BB3382C6}" dt="2023-06-11T04:35:14.993" v="891"/>
          <ac:picMkLst>
            <pc:docMk/>
            <pc:sldMk cId="741102041" sldId="259"/>
            <ac:picMk id="20" creationId="{2B90FD42-1BC3-9FAB-2B02-0DCD6A782E57}"/>
          </ac:picMkLst>
        </pc:picChg>
        <pc:picChg chg="add mod ord topLvl">
          <ac:chgData name="이 민정" userId="41e5cf5eb1b8883f" providerId="LiveId" clId="{2C88DC16-7F2A-4E5A-86CA-AC81BB3382C6}" dt="2023-06-11T04:37:54.693" v="982" actId="164"/>
          <ac:picMkLst>
            <pc:docMk/>
            <pc:sldMk cId="741102041" sldId="259"/>
            <ac:picMk id="27" creationId="{11ED7D0C-C5DD-1B94-D445-D6329608E505}"/>
          </ac:picMkLst>
        </pc:picChg>
      </pc:sldChg>
      <pc:sldChg chg="new del">
        <pc:chgData name="이 민정" userId="41e5cf5eb1b8883f" providerId="LiveId" clId="{2C88DC16-7F2A-4E5A-86CA-AC81BB3382C6}" dt="2023-06-11T04:28:52.022" v="364" actId="680"/>
        <pc:sldMkLst>
          <pc:docMk/>
          <pc:sldMk cId="1661261533" sldId="259"/>
        </pc:sldMkLst>
      </pc:sldChg>
      <pc:sldChg chg="delSp modSp del mod modTransition">
        <pc:chgData name="이 민정" userId="41e5cf5eb1b8883f" providerId="LiveId" clId="{2C88DC16-7F2A-4E5A-86CA-AC81BB3382C6}" dt="2023-06-13T16:34:57.591" v="4055"/>
        <pc:sldMkLst>
          <pc:docMk/>
          <pc:sldMk cId="1535876135" sldId="260"/>
        </pc:sldMkLst>
        <pc:spChg chg="mod">
          <ac:chgData name="이 민정" userId="41e5cf5eb1b8883f" providerId="LiveId" clId="{2C88DC16-7F2A-4E5A-86CA-AC81BB3382C6}" dt="2023-06-11T04:39:11.882" v="1022" actId="20577"/>
          <ac:spMkLst>
            <pc:docMk/>
            <pc:sldMk cId="1535876135" sldId="260"/>
            <ac:spMk id="17" creationId="{ADA62128-C04A-29E6-94C6-CF2B2A07448D}"/>
          </ac:spMkLst>
        </pc:spChg>
        <pc:spChg chg="mod">
          <ac:chgData name="이 민정" userId="41e5cf5eb1b8883f" providerId="LiveId" clId="{2C88DC16-7F2A-4E5A-86CA-AC81BB3382C6}" dt="2023-06-13T15:58:48.251" v="3648" actId="1076"/>
          <ac:spMkLst>
            <pc:docMk/>
            <pc:sldMk cId="1535876135" sldId="260"/>
            <ac:spMk id="150" creationId="{00000000-0000-0000-0000-000000000000}"/>
          </ac:spMkLst>
        </pc:spChg>
        <pc:grpChg chg="add del mod">
          <ac:chgData name="이 민정" userId="41e5cf5eb1b8883f" providerId="LiveId" clId="{2C88DC16-7F2A-4E5A-86CA-AC81BB3382C6}" dt="2023-06-13T15:57:45.211" v="3525" actId="478"/>
          <ac:grpSpMkLst>
            <pc:docMk/>
            <pc:sldMk cId="1535876135" sldId="260"/>
            <ac:grpSpMk id="2" creationId="{70BF1DDE-FACA-2DA1-D2F8-1B7EE41424AB}"/>
          </ac:grpSpMkLst>
        </pc:grpChg>
        <pc:grpChg chg="add del mod">
          <ac:chgData name="이 민정" userId="41e5cf5eb1b8883f" providerId="LiveId" clId="{2C88DC16-7F2A-4E5A-86CA-AC81BB3382C6}" dt="2023-06-13T15:57:45.605" v="3526" actId="478"/>
          <ac:grpSpMkLst>
            <pc:docMk/>
            <pc:sldMk cId="1535876135" sldId="260"/>
            <ac:grpSpMk id="5" creationId="{12746830-9917-750D-377E-28545D29910B}"/>
          </ac:grpSpMkLst>
        </pc:grpChg>
        <pc:grpChg chg="add del mod">
          <ac:chgData name="이 민정" userId="41e5cf5eb1b8883f" providerId="LiveId" clId="{2C88DC16-7F2A-4E5A-86CA-AC81BB3382C6}" dt="2023-06-11T04:46:42.683" v="1280"/>
          <ac:grpSpMkLst>
            <pc:docMk/>
            <pc:sldMk cId="1535876135" sldId="260"/>
            <ac:grpSpMk id="9" creationId="{921E2BCD-55B1-28E2-C8E2-D5AF42834F89}"/>
          </ac:grpSpMkLst>
        </pc:grpChg>
        <pc:grpChg chg="del">
          <ac:chgData name="이 민정" userId="41e5cf5eb1b8883f" providerId="LiveId" clId="{2C88DC16-7F2A-4E5A-86CA-AC81BB3382C6}" dt="2023-06-11T04:39:19.550" v="1023" actId="478"/>
          <ac:grpSpMkLst>
            <pc:docMk/>
            <pc:sldMk cId="1535876135" sldId="260"/>
            <ac:grpSpMk id="29" creationId="{F320B7E3-FD3E-90C2-0A7B-AB41C791D2D4}"/>
          </ac:grpSpMkLst>
        </pc:grpChg>
        <pc:grpChg chg="mod">
          <ac:chgData name="이 민정" userId="41e5cf5eb1b8883f" providerId="LiveId" clId="{2C88DC16-7F2A-4E5A-86CA-AC81BB3382C6}" dt="2023-06-11T04:40:17.910" v="1232" actId="1076"/>
          <ac:grpSpMkLst>
            <pc:docMk/>
            <pc:sldMk cId="1535876135" sldId="260"/>
            <ac:grpSpMk id="1001" creationId="{00000000-0000-0000-0000-000000000000}"/>
          </ac:grpSpMkLst>
        </pc:grpChg>
        <pc:picChg chg="mod">
          <ac:chgData name="이 민정" userId="41e5cf5eb1b8883f" providerId="LiveId" clId="{2C88DC16-7F2A-4E5A-86CA-AC81BB3382C6}" dt="2023-06-11T04:41:41.208" v="1259"/>
          <ac:picMkLst>
            <pc:docMk/>
            <pc:sldMk cId="1535876135" sldId="260"/>
            <ac:picMk id="3" creationId="{F5148DDB-913F-FBA5-70BB-EC74C2823391}"/>
          </ac:picMkLst>
        </pc:picChg>
        <pc:picChg chg="mod">
          <ac:chgData name="이 민정" userId="41e5cf5eb1b8883f" providerId="LiveId" clId="{2C88DC16-7F2A-4E5A-86CA-AC81BB3382C6}" dt="2023-06-11T04:42:12.340" v="1268"/>
          <ac:picMkLst>
            <pc:docMk/>
            <pc:sldMk cId="1535876135" sldId="260"/>
            <ac:picMk id="8" creationId="{14049C3A-4B5B-5DFD-BEC2-9EDF9B6AB442}"/>
          </ac:picMkLst>
        </pc:picChg>
        <pc:picChg chg="mod">
          <ac:chgData name="이 민정" userId="41e5cf5eb1b8883f" providerId="LiveId" clId="{2C88DC16-7F2A-4E5A-86CA-AC81BB3382C6}" dt="2023-06-11T04:46:41.413" v="1279"/>
          <ac:picMkLst>
            <pc:docMk/>
            <pc:sldMk cId="1535876135" sldId="260"/>
            <ac:picMk id="11" creationId="{8E84712A-709D-0C21-7506-A140E562D749}"/>
          </ac:picMkLst>
        </pc:picChg>
      </pc:sldChg>
      <pc:sldChg chg="new del">
        <pc:chgData name="이 민정" userId="41e5cf5eb1b8883f" providerId="LiveId" clId="{2C88DC16-7F2A-4E5A-86CA-AC81BB3382C6}" dt="2023-06-11T04:28:51.613" v="363" actId="680"/>
        <pc:sldMkLst>
          <pc:docMk/>
          <pc:sldMk cId="2669341398" sldId="260"/>
        </pc:sldMkLst>
      </pc:sldChg>
      <pc:sldChg chg="add del">
        <pc:chgData name="이 민정" userId="41e5cf5eb1b8883f" providerId="LiveId" clId="{2C88DC16-7F2A-4E5A-86CA-AC81BB3382C6}" dt="2023-06-11T04:38:27.953" v="991" actId="47"/>
        <pc:sldMkLst>
          <pc:docMk/>
          <pc:sldMk cId="3732784419" sldId="260"/>
        </pc:sldMkLst>
      </pc:sldChg>
      <pc:sldChg chg="add del">
        <pc:chgData name="이 민정" userId="41e5cf5eb1b8883f" providerId="LiveId" clId="{2C88DC16-7F2A-4E5A-86CA-AC81BB3382C6}" dt="2023-06-11T04:38:27.553" v="990" actId="47"/>
        <pc:sldMkLst>
          <pc:docMk/>
          <pc:sldMk cId="581481371" sldId="261"/>
        </pc:sldMkLst>
      </pc:sldChg>
      <pc:sldChg chg="del">
        <pc:chgData name="이 민정" userId="41e5cf5eb1b8883f" providerId="LiveId" clId="{2C88DC16-7F2A-4E5A-86CA-AC81BB3382C6}" dt="2023-06-13T16:33:23.745" v="4004" actId="47"/>
        <pc:sldMkLst>
          <pc:docMk/>
          <pc:sldMk cId="851369489" sldId="261"/>
        </pc:sldMkLst>
        <pc:spChg chg="add mod">
          <ac:chgData name="이 민정" userId="41e5cf5eb1b8883f" providerId="LiveId" clId="{2C88DC16-7F2A-4E5A-86CA-AC81BB3382C6}" dt="2023-06-11T04:53:35.185" v="1600" actId="1076"/>
          <ac:spMkLst>
            <pc:docMk/>
            <pc:sldMk cId="851369489" sldId="261"/>
            <ac:spMk id="6" creationId="{C8CDF0A6-63A5-4309-EFD8-661C7FBEE08B}"/>
          </ac:spMkLst>
        </pc:spChg>
        <pc:spChg chg="add del mod">
          <ac:chgData name="이 민정" userId="41e5cf5eb1b8883f" providerId="LiveId" clId="{2C88DC16-7F2A-4E5A-86CA-AC81BB3382C6}" dt="2023-06-11T04:51:27.070" v="1562"/>
          <ac:spMkLst>
            <pc:docMk/>
            <pc:sldMk cId="851369489" sldId="261"/>
            <ac:spMk id="9" creationId="{183DB1F3-79EE-963D-7201-63B04BCBA511}"/>
          </ac:spMkLst>
        </pc:spChg>
        <pc:spChg chg="add del mod">
          <ac:chgData name="이 민정" userId="41e5cf5eb1b8883f" providerId="LiveId" clId="{2C88DC16-7F2A-4E5A-86CA-AC81BB3382C6}" dt="2023-06-11T04:50:39.940" v="1549"/>
          <ac:spMkLst>
            <pc:docMk/>
            <pc:sldMk cId="851369489" sldId="261"/>
            <ac:spMk id="11" creationId="{84279C07-6C8E-9858-BF74-AED8C90879F6}"/>
          </ac:spMkLst>
        </pc:spChg>
        <pc:spChg chg="mod">
          <ac:chgData name="이 민정" userId="41e5cf5eb1b8883f" providerId="LiveId" clId="{2C88DC16-7F2A-4E5A-86CA-AC81BB3382C6}" dt="2023-06-11T04:49:07.511" v="1340" actId="20577"/>
          <ac:spMkLst>
            <pc:docMk/>
            <pc:sldMk cId="851369489" sldId="261"/>
            <ac:spMk id="17" creationId="{ADA62128-C04A-29E6-94C6-CF2B2A07448D}"/>
          </ac:spMkLst>
        </pc:spChg>
        <pc:spChg chg="add del mod">
          <ac:chgData name="이 민정" userId="41e5cf5eb1b8883f" providerId="LiveId" clId="{2C88DC16-7F2A-4E5A-86CA-AC81BB3382C6}" dt="2023-06-11T04:55:43.683" v="1765" actId="164"/>
          <ac:spMkLst>
            <pc:docMk/>
            <pc:sldMk cId="851369489" sldId="261"/>
            <ac:spMk id="44" creationId="{429481F0-45EE-8492-E46F-82C035D95D9B}"/>
          </ac:spMkLst>
        </pc:spChg>
        <pc:spChg chg="add del mod">
          <ac:chgData name="이 민정" userId="41e5cf5eb1b8883f" providerId="LiveId" clId="{2C88DC16-7F2A-4E5A-86CA-AC81BB3382C6}" dt="2023-06-11T04:54:33.661" v="1643" actId="478"/>
          <ac:spMkLst>
            <pc:docMk/>
            <pc:sldMk cId="851369489" sldId="261"/>
            <ac:spMk id="45" creationId="{5EFA49FF-716D-4C73-9BBC-9BE5D03C38FD}"/>
          </ac:spMkLst>
        </pc:spChg>
        <pc:spChg chg="add mod">
          <ac:chgData name="이 민정" userId="41e5cf5eb1b8883f" providerId="LiveId" clId="{2C88DC16-7F2A-4E5A-86CA-AC81BB3382C6}" dt="2023-06-11T04:55:43.683" v="1765" actId="164"/>
          <ac:spMkLst>
            <pc:docMk/>
            <pc:sldMk cId="851369489" sldId="261"/>
            <ac:spMk id="47" creationId="{2F956611-EE58-110C-9F64-8C65EEEFCB96}"/>
          </ac:spMkLst>
        </pc:spChg>
        <pc:spChg chg="add del mod">
          <ac:chgData name="이 민정" userId="41e5cf5eb1b8883f" providerId="LiveId" clId="{2C88DC16-7F2A-4E5A-86CA-AC81BB3382C6}" dt="2023-06-11T04:55:11.307" v="1755"/>
          <ac:spMkLst>
            <pc:docMk/>
            <pc:sldMk cId="851369489" sldId="261"/>
            <ac:spMk id="51" creationId="{5EB2278F-F36E-6CFE-EDC8-C34A51562089}"/>
          </ac:spMkLst>
        </pc:spChg>
        <pc:spChg chg="add del mod">
          <ac:chgData name="이 민정" userId="41e5cf5eb1b8883f" providerId="LiveId" clId="{2C88DC16-7F2A-4E5A-86CA-AC81BB3382C6}" dt="2023-06-11T04:55:11.307" v="1755"/>
          <ac:spMkLst>
            <pc:docMk/>
            <pc:sldMk cId="851369489" sldId="261"/>
            <ac:spMk id="52" creationId="{6F0B0E3E-2483-FA8F-A9D6-3D1EBA020489}"/>
          </ac:spMkLst>
        </pc:spChg>
        <pc:spChg chg="add del mod">
          <ac:chgData name="이 민정" userId="41e5cf5eb1b8883f" providerId="LiveId" clId="{2C88DC16-7F2A-4E5A-86CA-AC81BB3382C6}" dt="2023-06-11T04:55:19.973" v="1758" actId="478"/>
          <ac:spMkLst>
            <pc:docMk/>
            <pc:sldMk cId="851369489" sldId="261"/>
            <ac:spMk id="56" creationId="{58DBFA67-DA9D-0EE1-7B3C-DCBE3FDFD3F1}"/>
          </ac:spMkLst>
        </pc:spChg>
        <pc:spChg chg="add del mod">
          <ac:chgData name="이 민정" userId="41e5cf5eb1b8883f" providerId="LiveId" clId="{2C88DC16-7F2A-4E5A-86CA-AC81BB3382C6}" dt="2023-06-11T04:55:19.973" v="1758" actId="478"/>
          <ac:spMkLst>
            <pc:docMk/>
            <pc:sldMk cId="851369489" sldId="261"/>
            <ac:spMk id="57" creationId="{3CAFC2E1-3165-E99D-5880-5CB3CD3E34BE}"/>
          </ac:spMkLst>
        </pc:spChg>
        <pc:spChg chg="mod">
          <ac:chgData name="이 민정" userId="41e5cf5eb1b8883f" providerId="LiveId" clId="{2C88DC16-7F2A-4E5A-86CA-AC81BB3382C6}" dt="2023-06-11T05:10:41.307" v="1996"/>
          <ac:spMkLst>
            <pc:docMk/>
            <pc:sldMk cId="851369489" sldId="261"/>
            <ac:spMk id="64" creationId="{6B7A45B3-4E46-3665-9324-00098C5517A1}"/>
          </ac:spMkLst>
        </pc:spChg>
        <pc:spChg chg="mod">
          <ac:chgData name="이 민정" userId="41e5cf5eb1b8883f" providerId="LiveId" clId="{2C88DC16-7F2A-4E5A-86CA-AC81BB3382C6}" dt="2023-06-11T05:10:41.307" v="1996"/>
          <ac:spMkLst>
            <pc:docMk/>
            <pc:sldMk cId="851369489" sldId="261"/>
            <ac:spMk id="65" creationId="{DEBE31A4-3715-1012-BA2D-78DDF92018C2}"/>
          </ac:spMkLst>
        </pc:spChg>
        <pc:spChg chg="mod">
          <ac:chgData name="이 민정" userId="41e5cf5eb1b8883f" providerId="LiveId" clId="{2C88DC16-7F2A-4E5A-86CA-AC81BB3382C6}" dt="2023-06-11T04:50:14.109" v="1517" actId="1076"/>
          <ac:spMkLst>
            <pc:docMk/>
            <pc:sldMk cId="851369489" sldId="261"/>
            <ac:spMk id="150" creationId="{00000000-0000-0000-0000-000000000000}"/>
          </ac:spMkLst>
        </pc:spChg>
        <pc:spChg chg="mod">
          <ac:chgData name="이 민정" userId="41e5cf5eb1b8883f" providerId="LiveId" clId="{2C88DC16-7F2A-4E5A-86CA-AC81BB3382C6}" dt="2023-06-11T04:56:49.211" v="1815" actId="14100"/>
          <ac:spMkLst>
            <pc:docMk/>
            <pc:sldMk cId="851369489" sldId="261"/>
            <ac:spMk id="965" creationId="{03AC1E03-C22D-EB66-237C-0F1C22EC39D7}"/>
          </ac:spMkLst>
        </pc:spChg>
        <pc:spChg chg="mod">
          <ac:chgData name="이 민정" userId="41e5cf5eb1b8883f" providerId="LiveId" clId="{2C88DC16-7F2A-4E5A-86CA-AC81BB3382C6}" dt="2023-06-11T04:57:35.182" v="1987" actId="20577"/>
          <ac:spMkLst>
            <pc:docMk/>
            <pc:sldMk cId="851369489" sldId="261"/>
            <ac:spMk id="966" creationId="{80FDEE73-9F3B-FFB8-3843-34D878C2A03D}"/>
          </ac:spMkLst>
        </pc:spChg>
        <pc:spChg chg="mod">
          <ac:chgData name="이 민정" userId="41e5cf5eb1b8883f" providerId="LiveId" clId="{2C88DC16-7F2A-4E5A-86CA-AC81BB3382C6}" dt="2023-06-11T04:56:59.221" v="1834" actId="20577"/>
          <ac:spMkLst>
            <pc:docMk/>
            <pc:sldMk cId="851369489" sldId="261"/>
            <ac:spMk id="970" creationId="{A602883A-972B-2746-80D6-72AAEC49BE23}"/>
          </ac:spMkLst>
        </pc:spChg>
        <pc:spChg chg="mod">
          <ac:chgData name="이 민정" userId="41e5cf5eb1b8883f" providerId="LiveId" clId="{2C88DC16-7F2A-4E5A-86CA-AC81BB3382C6}" dt="2023-06-11T04:55:47.935" v="1768"/>
          <ac:spMkLst>
            <pc:docMk/>
            <pc:sldMk cId="851369489" sldId="261"/>
            <ac:spMk id="971" creationId="{75BF3647-349A-860F-7561-17A5260C6C4B}"/>
          </ac:spMkLst>
        </pc:spChg>
        <pc:spChg chg="mod">
          <ac:chgData name="이 민정" userId="41e5cf5eb1b8883f" providerId="LiveId" clId="{2C88DC16-7F2A-4E5A-86CA-AC81BB3382C6}" dt="2023-06-11T04:57:06.863" v="1853" actId="20577"/>
          <ac:spMkLst>
            <pc:docMk/>
            <pc:sldMk cId="851369489" sldId="261"/>
            <ac:spMk id="975" creationId="{59F72842-5FFB-DF5E-63F8-BD671017FDA6}"/>
          </ac:spMkLst>
        </pc:spChg>
        <pc:spChg chg="mod">
          <ac:chgData name="이 민정" userId="41e5cf5eb1b8883f" providerId="LiveId" clId="{2C88DC16-7F2A-4E5A-86CA-AC81BB3382C6}" dt="2023-06-11T04:56:27.218" v="1793"/>
          <ac:spMkLst>
            <pc:docMk/>
            <pc:sldMk cId="851369489" sldId="261"/>
            <ac:spMk id="976" creationId="{239CC01E-CBDC-28DB-F700-173BC36030A4}"/>
          </ac:spMkLst>
        </pc:spChg>
        <pc:spChg chg="mod">
          <ac:chgData name="이 민정" userId="41e5cf5eb1b8883f" providerId="LiveId" clId="{2C88DC16-7F2A-4E5A-86CA-AC81BB3382C6}" dt="2023-06-11T04:57:14.757" v="1885" actId="14100"/>
          <ac:spMkLst>
            <pc:docMk/>
            <pc:sldMk cId="851369489" sldId="261"/>
            <ac:spMk id="980" creationId="{BB52CB98-AF54-A51E-0892-9793F2540A81}"/>
          </ac:spMkLst>
        </pc:spChg>
        <pc:spChg chg="mod">
          <ac:chgData name="이 민정" userId="41e5cf5eb1b8883f" providerId="LiveId" clId="{2C88DC16-7F2A-4E5A-86CA-AC81BB3382C6}" dt="2023-06-11T04:56:27.218" v="1793"/>
          <ac:spMkLst>
            <pc:docMk/>
            <pc:sldMk cId="851369489" sldId="261"/>
            <ac:spMk id="981" creationId="{47C418A3-C6E4-DAFC-F607-A1E66264ABD9}"/>
          </ac:spMkLst>
        </pc:spChg>
        <pc:spChg chg="mod">
          <ac:chgData name="이 민정" userId="41e5cf5eb1b8883f" providerId="LiveId" clId="{2C88DC16-7F2A-4E5A-86CA-AC81BB3382C6}" dt="2023-06-11T04:57:23.665" v="1907" actId="14100"/>
          <ac:spMkLst>
            <pc:docMk/>
            <pc:sldMk cId="851369489" sldId="261"/>
            <ac:spMk id="985" creationId="{BC6D392F-1B2A-D681-EF64-2BD773C6C155}"/>
          </ac:spMkLst>
        </pc:spChg>
        <pc:spChg chg="mod">
          <ac:chgData name="이 민정" userId="41e5cf5eb1b8883f" providerId="LiveId" clId="{2C88DC16-7F2A-4E5A-86CA-AC81BB3382C6}" dt="2023-06-11T04:56:27.218" v="1793"/>
          <ac:spMkLst>
            <pc:docMk/>
            <pc:sldMk cId="851369489" sldId="261"/>
            <ac:spMk id="986" creationId="{5AD7A7D4-54D9-36CF-4FAD-A1A5688D0185}"/>
          </ac:spMkLst>
        </pc:spChg>
        <pc:spChg chg="add mod">
          <ac:chgData name="이 민정" userId="41e5cf5eb1b8883f" providerId="LiveId" clId="{2C88DC16-7F2A-4E5A-86CA-AC81BB3382C6}" dt="2023-06-11T04:58:35.578" v="1995" actId="14100"/>
          <ac:spMkLst>
            <pc:docMk/>
            <pc:sldMk cId="851369489" sldId="261"/>
            <ac:spMk id="988" creationId="{4B80C45C-88B2-6713-6113-A4D1B6402E79}"/>
          </ac:spMkLst>
        </pc:spChg>
        <pc:spChg chg="mod">
          <ac:chgData name="이 민정" userId="41e5cf5eb1b8883f" providerId="LiveId" clId="{2C88DC16-7F2A-4E5A-86CA-AC81BB3382C6}" dt="2023-06-11T05:10:41.307" v="1996"/>
          <ac:spMkLst>
            <pc:docMk/>
            <pc:sldMk cId="851369489" sldId="261"/>
            <ac:spMk id="991" creationId="{CB04C9E8-2543-E833-4576-739569782B12}"/>
          </ac:spMkLst>
        </pc:spChg>
        <pc:spChg chg="mod">
          <ac:chgData name="이 민정" userId="41e5cf5eb1b8883f" providerId="LiveId" clId="{2C88DC16-7F2A-4E5A-86CA-AC81BB3382C6}" dt="2023-06-11T05:10:41.307" v="1996"/>
          <ac:spMkLst>
            <pc:docMk/>
            <pc:sldMk cId="851369489" sldId="261"/>
            <ac:spMk id="992" creationId="{547B351A-9457-D33E-DD4F-681428DD8DE9}"/>
          </ac:spMkLst>
        </pc:spChg>
        <pc:spChg chg="mod">
          <ac:chgData name="이 민정" userId="41e5cf5eb1b8883f" providerId="LiveId" clId="{2C88DC16-7F2A-4E5A-86CA-AC81BB3382C6}" dt="2023-06-11T05:10:41.307" v="1996"/>
          <ac:spMkLst>
            <pc:docMk/>
            <pc:sldMk cId="851369489" sldId="261"/>
            <ac:spMk id="996" creationId="{25782C03-006A-A0F1-E290-C2EC0C1D0FAB}"/>
          </ac:spMkLst>
        </pc:spChg>
        <pc:spChg chg="mod">
          <ac:chgData name="이 민정" userId="41e5cf5eb1b8883f" providerId="LiveId" clId="{2C88DC16-7F2A-4E5A-86CA-AC81BB3382C6}" dt="2023-06-11T05:10:41.307" v="1996"/>
          <ac:spMkLst>
            <pc:docMk/>
            <pc:sldMk cId="851369489" sldId="261"/>
            <ac:spMk id="997" creationId="{FCBCC1FF-B95F-02E7-2A42-6AED27F64260}"/>
          </ac:spMkLst>
        </pc:spChg>
        <pc:grpChg chg="del">
          <ac:chgData name="이 민정" userId="41e5cf5eb1b8883f" providerId="LiveId" clId="{2C88DC16-7F2A-4E5A-86CA-AC81BB3382C6}" dt="2023-06-11T04:50:27.900" v="1545" actId="478"/>
          <ac:grpSpMkLst>
            <pc:docMk/>
            <pc:sldMk cId="851369489" sldId="261"/>
            <ac:grpSpMk id="2" creationId="{70BF1DDE-FACA-2DA1-D2F8-1B7EE41424AB}"/>
          </ac:grpSpMkLst>
        </pc:grpChg>
        <pc:grpChg chg="del">
          <ac:chgData name="이 민정" userId="41e5cf5eb1b8883f" providerId="LiveId" clId="{2C88DC16-7F2A-4E5A-86CA-AC81BB3382C6}" dt="2023-06-11T04:50:29.833" v="1546" actId="478"/>
          <ac:grpSpMkLst>
            <pc:docMk/>
            <pc:sldMk cId="851369489" sldId="261"/>
            <ac:grpSpMk id="5" creationId="{12746830-9917-750D-377E-28545D29910B}"/>
          </ac:grpSpMkLst>
        </pc:grpChg>
        <pc:grpChg chg="add mod">
          <ac:chgData name="이 민정" userId="41e5cf5eb1b8883f" providerId="LiveId" clId="{2C88DC16-7F2A-4E5A-86CA-AC81BB3382C6}" dt="2023-06-11T04:55:43.683" v="1765" actId="164"/>
          <ac:grpSpMkLst>
            <pc:docMk/>
            <pc:sldMk cId="851369489" sldId="261"/>
            <ac:grpSpMk id="12" creationId="{E68F2161-E86F-EEF2-81EF-407F1BEF18B0}"/>
          </ac:grpSpMkLst>
        </pc:grpChg>
        <pc:grpChg chg="add del mod">
          <ac:chgData name="이 민정" userId="41e5cf5eb1b8883f" providerId="LiveId" clId="{2C88DC16-7F2A-4E5A-86CA-AC81BB3382C6}" dt="2023-06-11T04:51:46.934" v="1569"/>
          <ac:grpSpMkLst>
            <pc:docMk/>
            <pc:sldMk cId="851369489" sldId="261"/>
            <ac:grpSpMk id="15" creationId="{337267A8-25A4-EDD0-5670-A12E64CD16C9}"/>
          </ac:grpSpMkLst>
        </pc:grpChg>
        <pc:grpChg chg="add del mod">
          <ac:chgData name="이 민정" userId="41e5cf5eb1b8883f" providerId="LiveId" clId="{2C88DC16-7F2A-4E5A-86CA-AC81BB3382C6}" dt="2023-06-11T04:52:12.385" v="1579" actId="478"/>
          <ac:grpSpMkLst>
            <pc:docMk/>
            <pc:sldMk cId="851369489" sldId="261"/>
            <ac:grpSpMk id="20" creationId="{4EDE4C99-5161-60D1-6F18-28D6A9013C6D}"/>
          </ac:grpSpMkLst>
        </pc:grpChg>
        <pc:grpChg chg="add del mod">
          <ac:chgData name="이 민정" userId="41e5cf5eb1b8883f" providerId="LiveId" clId="{2C88DC16-7F2A-4E5A-86CA-AC81BB3382C6}" dt="2023-06-11T04:52:09.812" v="1577" actId="478"/>
          <ac:grpSpMkLst>
            <pc:docMk/>
            <pc:sldMk cId="851369489" sldId="261"/>
            <ac:grpSpMk id="23" creationId="{AFC34D5C-B2DD-CE4E-9D0B-9406D7FEBDE9}"/>
          </ac:grpSpMkLst>
        </pc:grpChg>
        <pc:grpChg chg="add del mod">
          <ac:chgData name="이 민정" userId="41e5cf5eb1b8883f" providerId="LiveId" clId="{2C88DC16-7F2A-4E5A-86CA-AC81BB3382C6}" dt="2023-06-11T04:52:11.223" v="1578" actId="478"/>
          <ac:grpSpMkLst>
            <pc:docMk/>
            <pc:sldMk cId="851369489" sldId="261"/>
            <ac:grpSpMk id="25" creationId="{93A86728-AE4A-84D9-990D-17E9929AD20D}"/>
          </ac:grpSpMkLst>
        </pc:grpChg>
        <pc:grpChg chg="add del mod">
          <ac:chgData name="이 민정" userId="41e5cf5eb1b8883f" providerId="LiveId" clId="{2C88DC16-7F2A-4E5A-86CA-AC81BB3382C6}" dt="2023-06-11T04:52:20.941" v="1584"/>
          <ac:grpSpMkLst>
            <pc:docMk/>
            <pc:sldMk cId="851369489" sldId="261"/>
            <ac:grpSpMk id="28" creationId="{0BD04B0E-3679-900E-A2F1-4F18D6D32BE6}"/>
          </ac:grpSpMkLst>
        </pc:grpChg>
        <pc:grpChg chg="add del mod">
          <ac:chgData name="이 민정" userId="41e5cf5eb1b8883f" providerId="LiveId" clId="{2C88DC16-7F2A-4E5A-86CA-AC81BB3382C6}" dt="2023-06-11T04:54:33.661" v="1643" actId="478"/>
          <ac:grpSpMkLst>
            <pc:docMk/>
            <pc:sldMk cId="851369489" sldId="261"/>
            <ac:grpSpMk id="31" creationId="{A2E678C6-8332-E678-2319-FEDE078C734F}"/>
          </ac:grpSpMkLst>
        </pc:grpChg>
        <pc:grpChg chg="add del mod">
          <ac:chgData name="이 민정" userId="41e5cf5eb1b8883f" providerId="LiveId" clId="{2C88DC16-7F2A-4E5A-86CA-AC81BB3382C6}" dt="2023-06-11T04:54:35.161" v="1644" actId="478"/>
          <ac:grpSpMkLst>
            <pc:docMk/>
            <pc:sldMk cId="851369489" sldId="261"/>
            <ac:grpSpMk id="34" creationId="{C59F8FD6-FD60-F229-5986-366238AC6CD6}"/>
          </ac:grpSpMkLst>
        </pc:grpChg>
        <pc:grpChg chg="add del mod">
          <ac:chgData name="이 민정" userId="41e5cf5eb1b8883f" providerId="LiveId" clId="{2C88DC16-7F2A-4E5A-86CA-AC81BB3382C6}" dt="2023-06-11T04:54:33.661" v="1643" actId="478"/>
          <ac:grpSpMkLst>
            <pc:docMk/>
            <pc:sldMk cId="851369489" sldId="261"/>
            <ac:grpSpMk id="36" creationId="{30C74341-1312-022B-DDDC-190B55910432}"/>
          </ac:grpSpMkLst>
        </pc:grpChg>
        <pc:grpChg chg="add del mod">
          <ac:chgData name="이 민정" userId="41e5cf5eb1b8883f" providerId="LiveId" clId="{2C88DC16-7F2A-4E5A-86CA-AC81BB3382C6}" dt="2023-06-11T04:54:37.196" v="1645" actId="478"/>
          <ac:grpSpMkLst>
            <pc:docMk/>
            <pc:sldMk cId="851369489" sldId="261"/>
            <ac:grpSpMk id="39" creationId="{4DBBFE84-2CB4-E626-7AF0-D2BAFCC2662F}"/>
          </ac:grpSpMkLst>
        </pc:grpChg>
        <pc:grpChg chg="add del mod">
          <ac:chgData name="이 민정" userId="41e5cf5eb1b8883f" providerId="LiveId" clId="{2C88DC16-7F2A-4E5A-86CA-AC81BB3382C6}" dt="2023-06-11T04:54:33.661" v="1643" actId="478"/>
          <ac:grpSpMkLst>
            <pc:docMk/>
            <pc:sldMk cId="851369489" sldId="261"/>
            <ac:grpSpMk id="42" creationId="{02337CE6-8740-068F-4C3F-14DA2FF1E926}"/>
          </ac:grpSpMkLst>
        </pc:grpChg>
        <pc:grpChg chg="add del mod">
          <ac:chgData name="이 민정" userId="41e5cf5eb1b8883f" providerId="LiveId" clId="{2C88DC16-7F2A-4E5A-86CA-AC81BB3382C6}" dt="2023-06-11T04:55:11.307" v="1755"/>
          <ac:grpSpMkLst>
            <pc:docMk/>
            <pc:sldMk cId="851369489" sldId="261"/>
            <ac:grpSpMk id="48" creationId="{6F7F2D65-72CB-6A0A-2932-BB1F48A3B349}"/>
          </ac:grpSpMkLst>
        </pc:grpChg>
        <pc:grpChg chg="add del mod">
          <ac:chgData name="이 민정" userId="41e5cf5eb1b8883f" providerId="LiveId" clId="{2C88DC16-7F2A-4E5A-86CA-AC81BB3382C6}" dt="2023-06-11T04:55:19.973" v="1758" actId="478"/>
          <ac:grpSpMkLst>
            <pc:docMk/>
            <pc:sldMk cId="851369489" sldId="261"/>
            <ac:grpSpMk id="53" creationId="{DC08439B-D660-AF9A-2ED8-F35AAA2C7C07}"/>
          </ac:grpSpMkLst>
        </pc:grpChg>
        <pc:grpChg chg="add mod">
          <ac:chgData name="이 민정" userId="41e5cf5eb1b8883f" providerId="LiveId" clId="{2C88DC16-7F2A-4E5A-86CA-AC81BB3382C6}" dt="2023-06-11T04:55:43.683" v="1765" actId="164"/>
          <ac:grpSpMkLst>
            <pc:docMk/>
            <pc:sldMk cId="851369489" sldId="261"/>
            <ac:grpSpMk id="962" creationId="{FA45D7CD-96DB-6C91-54C0-E79D6B883D60}"/>
          </ac:grpSpMkLst>
        </pc:grpChg>
        <pc:grpChg chg="add mod">
          <ac:chgData name="이 민정" userId="41e5cf5eb1b8883f" providerId="LiveId" clId="{2C88DC16-7F2A-4E5A-86CA-AC81BB3382C6}" dt="2023-06-11T04:56:22.275" v="1792" actId="408"/>
          <ac:grpSpMkLst>
            <pc:docMk/>
            <pc:sldMk cId="851369489" sldId="261"/>
            <ac:grpSpMk id="963" creationId="{C11E4313-8DCF-B276-F18D-4A65D42CB3B4}"/>
          </ac:grpSpMkLst>
        </pc:grpChg>
        <pc:grpChg chg="mod">
          <ac:chgData name="이 민정" userId="41e5cf5eb1b8883f" providerId="LiveId" clId="{2C88DC16-7F2A-4E5A-86CA-AC81BB3382C6}" dt="2023-06-11T04:55:45.496" v="1766"/>
          <ac:grpSpMkLst>
            <pc:docMk/>
            <pc:sldMk cId="851369489" sldId="261"/>
            <ac:grpSpMk id="964" creationId="{6F3A9374-C5F7-B66A-4C1B-6609FBE7343C}"/>
          </ac:grpSpMkLst>
        </pc:grpChg>
        <pc:grpChg chg="add mod">
          <ac:chgData name="이 민정" userId="41e5cf5eb1b8883f" providerId="LiveId" clId="{2C88DC16-7F2A-4E5A-86CA-AC81BB3382C6}" dt="2023-06-11T04:56:11.026" v="1782" actId="1038"/>
          <ac:grpSpMkLst>
            <pc:docMk/>
            <pc:sldMk cId="851369489" sldId="261"/>
            <ac:grpSpMk id="968" creationId="{A660DDC3-D6F9-51D0-85FF-1E4149808B49}"/>
          </ac:grpSpMkLst>
        </pc:grpChg>
        <pc:grpChg chg="mod">
          <ac:chgData name="이 민정" userId="41e5cf5eb1b8883f" providerId="LiveId" clId="{2C88DC16-7F2A-4E5A-86CA-AC81BB3382C6}" dt="2023-06-11T04:55:47.935" v="1768"/>
          <ac:grpSpMkLst>
            <pc:docMk/>
            <pc:sldMk cId="851369489" sldId="261"/>
            <ac:grpSpMk id="969" creationId="{EF7C2AF4-0643-750B-9FBE-A92ABCB4C2A4}"/>
          </ac:grpSpMkLst>
        </pc:grpChg>
        <pc:grpChg chg="add mod">
          <ac:chgData name="이 민정" userId="41e5cf5eb1b8883f" providerId="LiveId" clId="{2C88DC16-7F2A-4E5A-86CA-AC81BB3382C6}" dt="2023-06-11T04:56:38.705" v="1794" actId="1076"/>
          <ac:grpSpMkLst>
            <pc:docMk/>
            <pc:sldMk cId="851369489" sldId="261"/>
            <ac:grpSpMk id="973" creationId="{F221821B-0368-2ED7-BFDD-F07A072566EE}"/>
          </ac:grpSpMkLst>
        </pc:grpChg>
        <pc:grpChg chg="mod">
          <ac:chgData name="이 민정" userId="41e5cf5eb1b8883f" providerId="LiveId" clId="{2C88DC16-7F2A-4E5A-86CA-AC81BB3382C6}" dt="2023-06-11T04:56:27.218" v="1793"/>
          <ac:grpSpMkLst>
            <pc:docMk/>
            <pc:sldMk cId="851369489" sldId="261"/>
            <ac:grpSpMk id="974" creationId="{596F30F6-B66C-EE8D-2768-402E55ED0DDA}"/>
          </ac:grpSpMkLst>
        </pc:grpChg>
        <pc:grpChg chg="add mod">
          <ac:chgData name="이 민정" userId="41e5cf5eb1b8883f" providerId="LiveId" clId="{2C88DC16-7F2A-4E5A-86CA-AC81BB3382C6}" dt="2023-06-11T04:56:38.705" v="1794" actId="1076"/>
          <ac:grpSpMkLst>
            <pc:docMk/>
            <pc:sldMk cId="851369489" sldId="261"/>
            <ac:grpSpMk id="978" creationId="{CBDBF6D8-E0F2-2FE2-72A1-6F8E0BDB4975}"/>
          </ac:grpSpMkLst>
        </pc:grpChg>
        <pc:grpChg chg="mod">
          <ac:chgData name="이 민정" userId="41e5cf5eb1b8883f" providerId="LiveId" clId="{2C88DC16-7F2A-4E5A-86CA-AC81BB3382C6}" dt="2023-06-11T04:56:27.218" v="1793"/>
          <ac:grpSpMkLst>
            <pc:docMk/>
            <pc:sldMk cId="851369489" sldId="261"/>
            <ac:grpSpMk id="979" creationId="{3C1D942D-7C77-6EF7-CD9A-E7B71F3B2CAF}"/>
          </ac:grpSpMkLst>
        </pc:grpChg>
        <pc:grpChg chg="add mod">
          <ac:chgData name="이 민정" userId="41e5cf5eb1b8883f" providerId="LiveId" clId="{2C88DC16-7F2A-4E5A-86CA-AC81BB3382C6}" dt="2023-06-11T04:56:38.705" v="1794" actId="1076"/>
          <ac:grpSpMkLst>
            <pc:docMk/>
            <pc:sldMk cId="851369489" sldId="261"/>
            <ac:grpSpMk id="983" creationId="{F9C35C8A-064E-9DCB-C198-3AB28CF9C1A0}"/>
          </ac:grpSpMkLst>
        </pc:grpChg>
        <pc:grpChg chg="mod">
          <ac:chgData name="이 민정" userId="41e5cf5eb1b8883f" providerId="LiveId" clId="{2C88DC16-7F2A-4E5A-86CA-AC81BB3382C6}" dt="2023-06-11T04:56:27.218" v="1793"/>
          <ac:grpSpMkLst>
            <pc:docMk/>
            <pc:sldMk cId="851369489" sldId="261"/>
            <ac:grpSpMk id="984" creationId="{A9F0169D-35D8-BF64-9355-15854190C3B8}"/>
          </ac:grpSpMkLst>
        </pc:grpChg>
        <pc:grpChg chg="add del mod">
          <ac:chgData name="이 민정" userId="41e5cf5eb1b8883f" providerId="LiveId" clId="{2C88DC16-7F2A-4E5A-86CA-AC81BB3382C6}" dt="2023-06-11T05:10:42.828" v="1997"/>
          <ac:grpSpMkLst>
            <pc:docMk/>
            <pc:sldMk cId="851369489" sldId="261"/>
            <ac:grpSpMk id="989" creationId="{AADE22FF-8737-2EAA-A2C0-A7C892DCACD5}"/>
          </ac:grpSpMkLst>
        </pc:grpChg>
        <pc:grpChg chg="mod">
          <ac:chgData name="이 민정" userId="41e5cf5eb1b8883f" providerId="LiveId" clId="{2C88DC16-7F2A-4E5A-86CA-AC81BB3382C6}" dt="2023-06-11T05:10:41.307" v="1996"/>
          <ac:grpSpMkLst>
            <pc:docMk/>
            <pc:sldMk cId="851369489" sldId="261"/>
            <ac:grpSpMk id="990" creationId="{AAF9092E-3AAF-1FE7-4AB8-AD6ACEF3FA80}"/>
          </ac:grpSpMkLst>
        </pc:grpChg>
        <pc:grpChg chg="add del mod">
          <ac:chgData name="이 민정" userId="41e5cf5eb1b8883f" providerId="LiveId" clId="{2C88DC16-7F2A-4E5A-86CA-AC81BB3382C6}" dt="2023-06-11T05:10:42.828" v="1997"/>
          <ac:grpSpMkLst>
            <pc:docMk/>
            <pc:sldMk cId="851369489" sldId="261"/>
            <ac:grpSpMk id="994" creationId="{A21321DE-902C-EA3C-B4F4-EE8FBBA39DA4}"/>
          </ac:grpSpMkLst>
        </pc:grpChg>
        <pc:grpChg chg="mod">
          <ac:chgData name="이 민정" userId="41e5cf5eb1b8883f" providerId="LiveId" clId="{2C88DC16-7F2A-4E5A-86CA-AC81BB3382C6}" dt="2023-06-11T05:10:41.307" v="1996"/>
          <ac:grpSpMkLst>
            <pc:docMk/>
            <pc:sldMk cId="851369489" sldId="261"/>
            <ac:grpSpMk id="995" creationId="{0989F0AE-ED8A-7216-5DD5-4E36107BE738}"/>
          </ac:grpSpMkLst>
        </pc:grpChg>
        <pc:grpChg chg="add del mod">
          <ac:chgData name="이 민정" userId="41e5cf5eb1b8883f" providerId="LiveId" clId="{2C88DC16-7F2A-4E5A-86CA-AC81BB3382C6}" dt="2023-06-11T05:10:42.828" v="1997"/>
          <ac:grpSpMkLst>
            <pc:docMk/>
            <pc:sldMk cId="851369489" sldId="261"/>
            <ac:grpSpMk id="999" creationId="{C04EB6DD-3FD0-2495-71C1-6082057DBE42}"/>
          </ac:grpSpMkLst>
        </pc:grpChg>
        <pc:grpChg chg="mod">
          <ac:chgData name="이 민정" userId="41e5cf5eb1b8883f" providerId="LiveId" clId="{2C88DC16-7F2A-4E5A-86CA-AC81BB3382C6}" dt="2023-06-11T05:10:41.307" v="1996"/>
          <ac:grpSpMkLst>
            <pc:docMk/>
            <pc:sldMk cId="851369489" sldId="261"/>
            <ac:grpSpMk id="1000" creationId="{DBCA1F56-0C4F-C1C3-BBB5-06F2EAC9D0B9}"/>
          </ac:grpSpMkLst>
        </pc:grpChg>
        <pc:grpChg chg="mod">
          <ac:chgData name="이 민정" userId="41e5cf5eb1b8883f" providerId="LiveId" clId="{2C88DC16-7F2A-4E5A-86CA-AC81BB3382C6}" dt="2023-06-11T04:55:10.263" v="1754" actId="1076"/>
          <ac:grpSpMkLst>
            <pc:docMk/>
            <pc:sldMk cId="851369489" sldId="261"/>
            <ac:grpSpMk id="1001" creationId="{00000000-0000-0000-0000-000000000000}"/>
          </ac:grpSpMkLst>
        </pc:grpChg>
        <pc:graphicFrameChg chg="add del modGraphic">
          <ac:chgData name="이 민정" userId="41e5cf5eb1b8883f" providerId="LiveId" clId="{2C88DC16-7F2A-4E5A-86CA-AC81BB3382C6}" dt="2023-06-11T04:55:23.212" v="1760" actId="27309"/>
          <ac:graphicFrameMkLst>
            <pc:docMk/>
            <pc:sldMk cId="851369489" sldId="261"/>
            <ac:graphicFrameMk id="60" creationId="{B3DE0656-42B6-3781-6949-C432B0C00A38}"/>
          </ac:graphicFrameMkLst>
        </pc:graphicFrameChg>
        <pc:graphicFrameChg chg="add del modGraphic">
          <ac:chgData name="이 민정" userId="41e5cf5eb1b8883f" providerId="LiveId" clId="{2C88DC16-7F2A-4E5A-86CA-AC81BB3382C6}" dt="2023-06-11T04:55:25.848" v="1762" actId="27309"/>
          <ac:graphicFrameMkLst>
            <pc:docMk/>
            <pc:sldMk cId="851369489" sldId="261"/>
            <ac:graphicFrameMk id="62" creationId="{E62FDFE7-BA54-3464-345D-2428A6324A8B}"/>
          </ac:graphicFrameMkLst>
        </pc:graphicFrameChg>
        <pc:graphicFrameChg chg="add del modGraphic">
          <ac:chgData name="이 민정" userId="41e5cf5eb1b8883f" providerId="LiveId" clId="{2C88DC16-7F2A-4E5A-86CA-AC81BB3382C6}" dt="2023-06-11T04:55:29.715" v="1764" actId="27309"/>
          <ac:graphicFrameMkLst>
            <pc:docMk/>
            <pc:sldMk cId="851369489" sldId="261"/>
            <ac:graphicFrameMk id="961" creationId="{E8193A9E-E88D-6ACE-7FCE-C127B4A40BCD}"/>
          </ac:graphicFrameMkLst>
        </pc:graphicFrameChg>
        <pc:picChg chg="mod">
          <ac:chgData name="이 민정" userId="41e5cf5eb1b8883f" providerId="LiveId" clId="{2C88DC16-7F2A-4E5A-86CA-AC81BB3382C6}" dt="2023-06-11T04:51:49.468" v="1570" actId="208"/>
          <ac:picMkLst>
            <pc:docMk/>
            <pc:sldMk cId="851369489" sldId="261"/>
            <ac:picMk id="14" creationId="{1ED2E07D-1B72-C9DE-FD9A-3FE60E67B9F4}"/>
          </ac:picMkLst>
        </pc:picChg>
        <pc:picChg chg="mod">
          <ac:chgData name="이 민정" userId="41e5cf5eb1b8883f" providerId="LiveId" clId="{2C88DC16-7F2A-4E5A-86CA-AC81BB3382C6}" dt="2023-06-11T04:51:45.999" v="1568"/>
          <ac:picMkLst>
            <pc:docMk/>
            <pc:sldMk cId="851369489" sldId="261"/>
            <ac:picMk id="18" creationId="{54EED55D-5B0E-D143-7D61-17A4A2334109}"/>
          </ac:picMkLst>
        </pc:picChg>
        <pc:picChg chg="mod">
          <ac:chgData name="이 민정" userId="41e5cf5eb1b8883f" providerId="LiveId" clId="{2C88DC16-7F2A-4E5A-86CA-AC81BB3382C6}" dt="2023-06-11T04:51:53.737" v="1571"/>
          <ac:picMkLst>
            <pc:docMk/>
            <pc:sldMk cId="851369489" sldId="261"/>
            <ac:picMk id="21" creationId="{7F4B0896-5F7F-C238-1F06-3FBADEBC8B03}"/>
          </ac:picMkLst>
        </pc:picChg>
        <pc:picChg chg="mod">
          <ac:chgData name="이 민정" userId="41e5cf5eb1b8883f" providerId="LiveId" clId="{2C88DC16-7F2A-4E5A-86CA-AC81BB3382C6}" dt="2023-06-11T04:51:57.020" v="1573"/>
          <ac:picMkLst>
            <pc:docMk/>
            <pc:sldMk cId="851369489" sldId="261"/>
            <ac:picMk id="24" creationId="{930FE5BB-C9BE-F608-B78C-408DA361B26B}"/>
          </ac:picMkLst>
        </pc:picChg>
        <pc:picChg chg="mod">
          <ac:chgData name="이 민정" userId="41e5cf5eb1b8883f" providerId="LiveId" clId="{2C88DC16-7F2A-4E5A-86CA-AC81BB3382C6}" dt="2023-06-11T04:52:00.367" v="1575"/>
          <ac:picMkLst>
            <pc:docMk/>
            <pc:sldMk cId="851369489" sldId="261"/>
            <ac:picMk id="27" creationId="{12A6AE37-3C66-7825-AD5B-42E2B2D8C060}"/>
          </ac:picMkLst>
        </pc:picChg>
        <pc:picChg chg="mod">
          <ac:chgData name="이 민정" userId="41e5cf5eb1b8883f" providerId="LiveId" clId="{2C88DC16-7F2A-4E5A-86CA-AC81BB3382C6}" dt="2023-06-11T04:52:18.475" v="1581"/>
          <ac:picMkLst>
            <pc:docMk/>
            <pc:sldMk cId="851369489" sldId="261"/>
            <ac:picMk id="29" creationId="{0E5BB5BC-DC67-8016-4FD8-325C9151C589}"/>
          </ac:picMkLst>
        </pc:picChg>
        <pc:picChg chg="mod">
          <ac:chgData name="이 민정" userId="41e5cf5eb1b8883f" providerId="LiveId" clId="{2C88DC16-7F2A-4E5A-86CA-AC81BB3382C6}" dt="2023-06-11T04:52:24.586" v="1587"/>
          <ac:picMkLst>
            <pc:docMk/>
            <pc:sldMk cId="851369489" sldId="261"/>
            <ac:picMk id="32" creationId="{A8F45524-23DF-60BF-96A1-E8D9A3754B9D}"/>
          </ac:picMkLst>
        </pc:picChg>
        <pc:picChg chg="mod">
          <ac:chgData name="이 민정" userId="41e5cf5eb1b8883f" providerId="LiveId" clId="{2C88DC16-7F2A-4E5A-86CA-AC81BB3382C6}" dt="2023-06-11T04:52:29.411" v="1589"/>
          <ac:picMkLst>
            <pc:docMk/>
            <pc:sldMk cId="851369489" sldId="261"/>
            <ac:picMk id="35" creationId="{424C8B09-C62E-5E89-F5AB-40D816568F09}"/>
          </ac:picMkLst>
        </pc:picChg>
        <pc:picChg chg="mod">
          <ac:chgData name="이 민정" userId="41e5cf5eb1b8883f" providerId="LiveId" clId="{2C88DC16-7F2A-4E5A-86CA-AC81BB3382C6}" dt="2023-06-11T04:52:58.492" v="1592"/>
          <ac:picMkLst>
            <pc:docMk/>
            <pc:sldMk cId="851369489" sldId="261"/>
            <ac:picMk id="37" creationId="{53C03923-9B7C-0B82-59C4-F5D76AF35F8C}"/>
          </ac:picMkLst>
        </pc:picChg>
        <pc:picChg chg="mod">
          <ac:chgData name="이 민정" userId="41e5cf5eb1b8883f" providerId="LiveId" clId="{2C88DC16-7F2A-4E5A-86CA-AC81BB3382C6}" dt="2023-06-11T04:53:13.499" v="1595"/>
          <ac:picMkLst>
            <pc:docMk/>
            <pc:sldMk cId="851369489" sldId="261"/>
            <ac:picMk id="40" creationId="{3FE1F7DA-EEF2-7C21-197F-FAD0CD797692}"/>
          </ac:picMkLst>
        </pc:picChg>
        <pc:picChg chg="mod">
          <ac:chgData name="이 민정" userId="41e5cf5eb1b8883f" providerId="LiveId" clId="{2C88DC16-7F2A-4E5A-86CA-AC81BB3382C6}" dt="2023-06-11T04:53:22.952" v="1597"/>
          <ac:picMkLst>
            <pc:docMk/>
            <pc:sldMk cId="851369489" sldId="261"/>
            <ac:picMk id="43" creationId="{0767332B-743B-23F2-5525-1946DD08B887}"/>
          </ac:picMkLst>
        </pc:picChg>
        <pc:picChg chg="mod">
          <ac:chgData name="이 민정" userId="41e5cf5eb1b8883f" providerId="LiveId" clId="{2C88DC16-7F2A-4E5A-86CA-AC81BB3382C6}" dt="2023-06-11T04:55:08.184" v="1752"/>
          <ac:picMkLst>
            <pc:docMk/>
            <pc:sldMk cId="851369489" sldId="261"/>
            <ac:picMk id="50" creationId="{13EB3370-6195-D70E-DB7D-F762412BE511}"/>
          </ac:picMkLst>
        </pc:picChg>
        <pc:picChg chg="mod">
          <ac:chgData name="이 민정" userId="41e5cf5eb1b8883f" providerId="LiveId" clId="{2C88DC16-7F2A-4E5A-86CA-AC81BB3382C6}" dt="2023-06-11T04:55:12.889" v="1756"/>
          <ac:picMkLst>
            <pc:docMk/>
            <pc:sldMk cId="851369489" sldId="261"/>
            <ac:picMk id="54" creationId="{79724219-7B50-9F1B-85C0-7A2858600471}"/>
          </ac:picMkLst>
        </pc:picChg>
        <pc:picChg chg="mod">
          <ac:chgData name="이 민정" userId="41e5cf5eb1b8883f" providerId="LiveId" clId="{2C88DC16-7F2A-4E5A-86CA-AC81BB3382C6}" dt="2023-06-11T05:10:41.307" v="1996"/>
          <ac:picMkLst>
            <pc:docMk/>
            <pc:sldMk cId="851369489" sldId="261"/>
            <ac:picMk id="67" creationId="{2A7968A0-BCBC-96C5-2930-16228C47C058}"/>
          </ac:picMkLst>
        </pc:picChg>
        <pc:picChg chg="mod">
          <ac:chgData name="이 민정" userId="41e5cf5eb1b8883f" providerId="LiveId" clId="{2C88DC16-7F2A-4E5A-86CA-AC81BB3382C6}" dt="2023-06-11T04:55:45.496" v="1766"/>
          <ac:picMkLst>
            <pc:docMk/>
            <pc:sldMk cId="851369489" sldId="261"/>
            <ac:picMk id="967" creationId="{22E1E1AD-B0E2-4C80-BC36-0086F72C329D}"/>
          </ac:picMkLst>
        </pc:picChg>
        <pc:picChg chg="mod">
          <ac:chgData name="이 민정" userId="41e5cf5eb1b8883f" providerId="LiveId" clId="{2C88DC16-7F2A-4E5A-86CA-AC81BB3382C6}" dt="2023-06-11T04:55:47.935" v="1768"/>
          <ac:picMkLst>
            <pc:docMk/>
            <pc:sldMk cId="851369489" sldId="261"/>
            <ac:picMk id="972" creationId="{464004ED-69DB-0DAD-A3B4-0EBD5443C980}"/>
          </ac:picMkLst>
        </pc:picChg>
        <pc:picChg chg="mod">
          <ac:chgData name="이 민정" userId="41e5cf5eb1b8883f" providerId="LiveId" clId="{2C88DC16-7F2A-4E5A-86CA-AC81BB3382C6}" dt="2023-06-11T04:56:27.218" v="1793"/>
          <ac:picMkLst>
            <pc:docMk/>
            <pc:sldMk cId="851369489" sldId="261"/>
            <ac:picMk id="977" creationId="{9C74CFF7-6E26-649B-497C-89446941DDA2}"/>
          </ac:picMkLst>
        </pc:picChg>
        <pc:picChg chg="mod">
          <ac:chgData name="이 민정" userId="41e5cf5eb1b8883f" providerId="LiveId" clId="{2C88DC16-7F2A-4E5A-86CA-AC81BB3382C6}" dt="2023-06-11T04:56:27.218" v="1793"/>
          <ac:picMkLst>
            <pc:docMk/>
            <pc:sldMk cId="851369489" sldId="261"/>
            <ac:picMk id="982" creationId="{6BEAC9D9-C580-15B6-8E48-830860F7F2E7}"/>
          </ac:picMkLst>
        </pc:picChg>
        <pc:picChg chg="mod">
          <ac:chgData name="이 민정" userId="41e5cf5eb1b8883f" providerId="LiveId" clId="{2C88DC16-7F2A-4E5A-86CA-AC81BB3382C6}" dt="2023-06-11T04:56:27.218" v="1793"/>
          <ac:picMkLst>
            <pc:docMk/>
            <pc:sldMk cId="851369489" sldId="261"/>
            <ac:picMk id="987" creationId="{43DBF4A6-A929-7961-8753-D0F9A6D9F52C}"/>
          </ac:picMkLst>
        </pc:picChg>
        <pc:picChg chg="mod">
          <ac:chgData name="이 민정" userId="41e5cf5eb1b8883f" providerId="LiveId" clId="{2C88DC16-7F2A-4E5A-86CA-AC81BB3382C6}" dt="2023-06-11T05:10:41.307" v="1996"/>
          <ac:picMkLst>
            <pc:docMk/>
            <pc:sldMk cId="851369489" sldId="261"/>
            <ac:picMk id="993" creationId="{3EE5B3A5-44B5-55D8-7D5D-9D77287DCC45}"/>
          </ac:picMkLst>
        </pc:picChg>
        <pc:picChg chg="mod">
          <ac:chgData name="이 민정" userId="41e5cf5eb1b8883f" providerId="LiveId" clId="{2C88DC16-7F2A-4E5A-86CA-AC81BB3382C6}" dt="2023-06-11T05:10:41.307" v="1996"/>
          <ac:picMkLst>
            <pc:docMk/>
            <pc:sldMk cId="851369489" sldId="261"/>
            <ac:picMk id="998" creationId="{1F2302D2-8485-7345-2728-5849D4B56981}"/>
          </ac:picMkLst>
        </pc:picChg>
      </pc:sldChg>
      <pc:sldChg chg="new del">
        <pc:chgData name="이 민정" userId="41e5cf5eb1b8883f" providerId="LiveId" clId="{2C88DC16-7F2A-4E5A-86CA-AC81BB3382C6}" dt="2023-06-11T04:28:51.397" v="362" actId="680"/>
        <pc:sldMkLst>
          <pc:docMk/>
          <pc:sldMk cId="3724286185" sldId="261"/>
        </pc:sldMkLst>
      </pc:sldChg>
      <pc:sldChg chg="new del">
        <pc:chgData name="이 민정" userId="41e5cf5eb1b8883f" providerId="LiveId" clId="{2C88DC16-7F2A-4E5A-86CA-AC81BB3382C6}" dt="2023-06-11T04:28:51.182" v="361" actId="680"/>
        <pc:sldMkLst>
          <pc:docMk/>
          <pc:sldMk cId="121517986" sldId="262"/>
        </pc:sldMkLst>
      </pc:sldChg>
      <pc:sldChg chg="addSp delSp modSp add mod modTransition modNotesTx">
        <pc:chgData name="이 민정" userId="41e5cf5eb1b8883f" providerId="LiveId" clId="{2C88DC16-7F2A-4E5A-86CA-AC81BB3382C6}" dt="2023-06-14T03:30:57.547" v="5439" actId="1035"/>
        <pc:sldMkLst>
          <pc:docMk/>
          <pc:sldMk cId="2509276338" sldId="262"/>
        </pc:sldMkLst>
        <pc:spChg chg="add mod">
          <ac:chgData name="이 민정" userId="41e5cf5eb1b8883f" providerId="LiveId" clId="{2C88DC16-7F2A-4E5A-86CA-AC81BB3382C6}" dt="2023-06-13T16:33:19.774" v="4003" actId="1076"/>
          <ac:spMkLst>
            <pc:docMk/>
            <pc:sldMk cId="2509276338" sldId="262"/>
            <ac:spMk id="2" creationId="{60328DBE-212B-3A27-5480-D4494BD42884}"/>
          </ac:spMkLst>
        </pc:spChg>
        <pc:spChg chg="del mod">
          <ac:chgData name="이 민정" userId="41e5cf5eb1b8883f" providerId="LiveId" clId="{2C88DC16-7F2A-4E5A-86CA-AC81BB3382C6}" dt="2023-06-11T05:15:56.317" v="2005" actId="478"/>
          <ac:spMkLst>
            <pc:docMk/>
            <pc:sldMk cId="2509276338" sldId="262"/>
            <ac:spMk id="6" creationId="{C8CDF0A6-63A5-4309-EFD8-661C7FBEE08B}"/>
          </ac:spMkLst>
        </pc:spChg>
        <pc:spChg chg="mod">
          <ac:chgData name="이 민정" userId="41e5cf5eb1b8883f" providerId="LiveId" clId="{2C88DC16-7F2A-4E5A-86CA-AC81BB3382C6}" dt="2023-06-13T15:59:21.276" v="3716" actId="14100"/>
          <ac:spMkLst>
            <pc:docMk/>
            <pc:sldMk cId="2509276338" sldId="262"/>
            <ac:spMk id="17" creationId="{ADA62128-C04A-29E6-94C6-CF2B2A07448D}"/>
          </ac:spMkLst>
        </pc:spChg>
        <pc:spChg chg="mod topLvl">
          <ac:chgData name="이 민정" userId="41e5cf5eb1b8883f" providerId="LiveId" clId="{2C88DC16-7F2A-4E5A-86CA-AC81BB3382C6}" dt="2023-06-13T16:33:14.934" v="4001" actId="1036"/>
          <ac:spMkLst>
            <pc:docMk/>
            <pc:sldMk cId="2509276338" sldId="262"/>
            <ac:spMk id="44" creationId="{429481F0-45EE-8492-E46F-82C035D95D9B}"/>
          </ac:spMkLst>
        </pc:spChg>
        <pc:spChg chg="mod topLvl">
          <ac:chgData name="이 민정" userId="41e5cf5eb1b8883f" providerId="LiveId" clId="{2C88DC16-7F2A-4E5A-86CA-AC81BB3382C6}" dt="2023-06-13T16:33:14.934" v="4001" actId="1036"/>
          <ac:spMkLst>
            <pc:docMk/>
            <pc:sldMk cId="2509276338" sldId="262"/>
            <ac:spMk id="47" creationId="{2F956611-EE58-110C-9F64-8C65EEEFCB96}"/>
          </ac:spMkLst>
        </pc:spChg>
        <pc:spChg chg="del mod">
          <ac:chgData name="이 민정" userId="41e5cf5eb1b8883f" providerId="LiveId" clId="{2C88DC16-7F2A-4E5A-86CA-AC81BB3382C6}" dt="2023-06-11T05:15:53.057" v="2003" actId="478"/>
          <ac:spMkLst>
            <pc:docMk/>
            <pc:sldMk cId="2509276338" sldId="262"/>
            <ac:spMk id="150" creationId="{00000000-0000-0000-0000-000000000000}"/>
          </ac:spMkLst>
        </pc:spChg>
        <pc:spChg chg="del">
          <ac:chgData name="이 민정" userId="41e5cf5eb1b8883f" providerId="LiveId" clId="{2C88DC16-7F2A-4E5A-86CA-AC81BB3382C6}" dt="2023-06-11T05:16:14.177" v="2013" actId="478"/>
          <ac:spMkLst>
            <pc:docMk/>
            <pc:sldMk cId="2509276338" sldId="262"/>
            <ac:spMk id="988" creationId="{4B80C45C-88B2-6713-6113-A4D1B6402E79}"/>
          </ac:spMkLst>
        </pc:spChg>
        <pc:grpChg chg="del mod topLvl">
          <ac:chgData name="이 민정" userId="41e5cf5eb1b8883f" providerId="LiveId" clId="{2C88DC16-7F2A-4E5A-86CA-AC81BB3382C6}" dt="2023-06-11T05:16:12.673" v="2012" actId="478"/>
          <ac:grpSpMkLst>
            <pc:docMk/>
            <pc:sldMk cId="2509276338" sldId="262"/>
            <ac:grpSpMk id="12" creationId="{E68F2161-E86F-EEF2-81EF-407F1BEF18B0}"/>
          </ac:grpSpMkLst>
        </pc:grpChg>
        <pc:grpChg chg="del">
          <ac:chgData name="이 민정" userId="41e5cf5eb1b8883f" providerId="LiveId" clId="{2C88DC16-7F2A-4E5A-86CA-AC81BB3382C6}" dt="2023-06-11T05:16:01.362" v="2006" actId="165"/>
          <ac:grpSpMkLst>
            <pc:docMk/>
            <pc:sldMk cId="2509276338" sldId="262"/>
            <ac:grpSpMk id="962" creationId="{FA45D7CD-96DB-6C91-54C0-E79D6B883D60}"/>
          </ac:grpSpMkLst>
        </pc:grpChg>
        <pc:grpChg chg="del">
          <ac:chgData name="이 민정" userId="41e5cf5eb1b8883f" providerId="LiveId" clId="{2C88DC16-7F2A-4E5A-86CA-AC81BB3382C6}" dt="2023-06-11T05:11:02.886" v="2000" actId="478"/>
          <ac:grpSpMkLst>
            <pc:docMk/>
            <pc:sldMk cId="2509276338" sldId="262"/>
            <ac:grpSpMk id="963" creationId="{C11E4313-8DCF-B276-F18D-4A65D42CB3B4}"/>
          </ac:grpSpMkLst>
        </pc:grpChg>
        <pc:grpChg chg="del">
          <ac:chgData name="이 민정" userId="41e5cf5eb1b8883f" providerId="LiveId" clId="{2C88DC16-7F2A-4E5A-86CA-AC81BB3382C6}" dt="2023-06-11T05:11:05.534" v="2001" actId="478"/>
          <ac:grpSpMkLst>
            <pc:docMk/>
            <pc:sldMk cId="2509276338" sldId="262"/>
            <ac:grpSpMk id="968" creationId="{A660DDC3-D6F9-51D0-85FF-1E4149808B49}"/>
          </ac:grpSpMkLst>
        </pc:grpChg>
        <pc:grpChg chg="del">
          <ac:chgData name="이 민정" userId="41e5cf5eb1b8883f" providerId="LiveId" clId="{2C88DC16-7F2A-4E5A-86CA-AC81BB3382C6}" dt="2023-06-11T05:10:58.382" v="1999" actId="478"/>
          <ac:grpSpMkLst>
            <pc:docMk/>
            <pc:sldMk cId="2509276338" sldId="262"/>
            <ac:grpSpMk id="973" creationId="{F221821B-0368-2ED7-BFDD-F07A072566EE}"/>
          </ac:grpSpMkLst>
        </pc:grpChg>
        <pc:grpChg chg="del">
          <ac:chgData name="이 민정" userId="41e5cf5eb1b8883f" providerId="LiveId" clId="{2C88DC16-7F2A-4E5A-86CA-AC81BB3382C6}" dt="2023-06-11T05:10:58.382" v="1999" actId="478"/>
          <ac:grpSpMkLst>
            <pc:docMk/>
            <pc:sldMk cId="2509276338" sldId="262"/>
            <ac:grpSpMk id="978" creationId="{CBDBF6D8-E0F2-2FE2-72A1-6F8E0BDB4975}"/>
          </ac:grpSpMkLst>
        </pc:grpChg>
        <pc:grpChg chg="del">
          <ac:chgData name="이 민정" userId="41e5cf5eb1b8883f" providerId="LiveId" clId="{2C88DC16-7F2A-4E5A-86CA-AC81BB3382C6}" dt="2023-06-11T05:10:58.382" v="1999" actId="478"/>
          <ac:grpSpMkLst>
            <pc:docMk/>
            <pc:sldMk cId="2509276338" sldId="262"/>
            <ac:grpSpMk id="983" creationId="{F9C35C8A-064E-9DCB-C198-3AB28CF9C1A0}"/>
          </ac:grpSpMkLst>
        </pc:grpChg>
        <pc:grpChg chg="mod">
          <ac:chgData name="이 민정" userId="41e5cf5eb1b8883f" providerId="LiveId" clId="{2C88DC16-7F2A-4E5A-86CA-AC81BB3382C6}" dt="2023-06-13T16:33:10.153" v="3992" actId="1076"/>
          <ac:grpSpMkLst>
            <pc:docMk/>
            <pc:sldMk cId="2509276338" sldId="262"/>
            <ac:grpSpMk id="1001" creationId="{00000000-0000-0000-0000-000000000000}"/>
          </ac:grpSpMkLst>
        </pc:grpChg>
        <pc:picChg chg="add mod">
          <ac:chgData name="이 민정" userId="41e5cf5eb1b8883f" providerId="LiveId" clId="{2C88DC16-7F2A-4E5A-86CA-AC81BB3382C6}" dt="2023-06-13T16:33:08.833" v="3991" actId="1036"/>
          <ac:picMkLst>
            <pc:docMk/>
            <pc:sldMk cId="2509276338" sldId="262"/>
            <ac:picMk id="3" creationId="{C4003C6D-4BC1-103B-A8AB-D8847C17CFD5}"/>
          </ac:picMkLst>
        </pc:picChg>
        <pc:picChg chg="mod">
          <ac:chgData name="이 민정" userId="41e5cf5eb1b8883f" providerId="LiveId" clId="{2C88DC16-7F2A-4E5A-86CA-AC81BB3382C6}" dt="2023-06-11T05:16:01.362" v="2006" actId="165"/>
          <ac:picMkLst>
            <pc:docMk/>
            <pc:sldMk cId="2509276338" sldId="262"/>
            <ac:picMk id="14" creationId="{1ED2E07D-1B72-C9DE-FD9A-3FE60E67B9F4}"/>
          </ac:picMkLst>
        </pc:picChg>
        <pc:picChg chg="add mod">
          <ac:chgData name="이 민정" userId="41e5cf5eb1b8883f" providerId="LiveId" clId="{2C88DC16-7F2A-4E5A-86CA-AC81BB3382C6}" dt="2023-06-11T05:29:34.029" v="2032" actId="14100"/>
          <ac:picMkLst>
            <pc:docMk/>
            <pc:sldMk cId="2509276338" sldId="262"/>
            <ac:picMk id="20" creationId="{C74A2EC0-CD88-C8FA-CF5B-E365B8DF00F2}"/>
          </ac:picMkLst>
        </pc:picChg>
        <pc:inkChg chg="add mod">
          <ac:chgData name="이 민정" userId="41e5cf5eb1b8883f" providerId="LiveId" clId="{2C88DC16-7F2A-4E5A-86CA-AC81BB3382C6}" dt="2023-06-14T03:30:57.547" v="5439" actId="1035"/>
          <ac:inkMkLst>
            <pc:docMk/>
            <pc:sldMk cId="2509276338" sldId="262"/>
            <ac:inkMk id="5" creationId="{A85BDBCF-0DC7-F5C1-E382-D393B3D11394}"/>
          </ac:inkMkLst>
        </pc:inkChg>
        <pc:inkChg chg="add del">
          <ac:chgData name="이 민정" userId="41e5cf5eb1b8883f" providerId="LiveId" clId="{2C88DC16-7F2A-4E5A-86CA-AC81BB3382C6}" dt="2023-06-11T05:26:15.471" v="2024" actId="9405"/>
          <ac:inkMkLst>
            <pc:docMk/>
            <pc:sldMk cId="2509276338" sldId="262"/>
            <ac:inkMk id="8" creationId="{0579CF02-79EA-94F3-419A-AB8778EE07A2}"/>
          </ac:inkMkLst>
        </pc:inkChg>
        <pc:inkChg chg="add mod">
          <ac:chgData name="이 민정" userId="41e5cf5eb1b8883f" providerId="LiveId" clId="{2C88DC16-7F2A-4E5A-86CA-AC81BB3382C6}" dt="2023-06-14T03:30:54.853" v="5436" actId="1036"/>
          <ac:inkMkLst>
            <pc:docMk/>
            <pc:sldMk cId="2509276338" sldId="262"/>
            <ac:inkMk id="9" creationId="{38ABA853-943C-6B75-0EB7-2B475DD0313F}"/>
          </ac:inkMkLst>
        </pc:inkChg>
        <pc:inkChg chg="add del">
          <ac:chgData name="이 민정" userId="41e5cf5eb1b8883f" providerId="LiveId" clId="{2C88DC16-7F2A-4E5A-86CA-AC81BB3382C6}" dt="2023-06-11T05:26:27.359" v="2027" actId="9405"/>
          <ac:inkMkLst>
            <pc:docMk/>
            <pc:sldMk cId="2509276338" sldId="262"/>
            <ac:inkMk id="11" creationId="{A369CC1B-CA5C-A8BF-D66E-E2DD1B803EA1}"/>
          </ac:inkMkLst>
        </pc:inkChg>
        <pc:inkChg chg="add">
          <ac:chgData name="이 민정" userId="41e5cf5eb1b8883f" providerId="LiveId" clId="{2C88DC16-7F2A-4E5A-86CA-AC81BB3382C6}" dt="2023-06-11T05:26:31.941" v="2028" actId="9405"/>
          <ac:inkMkLst>
            <pc:docMk/>
            <pc:sldMk cId="2509276338" sldId="262"/>
            <ac:inkMk id="15" creationId="{88BD1980-D3BF-35A8-7956-97218B7E9942}"/>
          </ac:inkMkLst>
        </pc:inkChg>
        <pc:inkChg chg="add del">
          <ac:chgData name="이 민정" userId="41e5cf5eb1b8883f" providerId="LiveId" clId="{2C88DC16-7F2A-4E5A-86CA-AC81BB3382C6}" dt="2023-06-11T05:36:16.651" v="2034" actId="9405"/>
          <ac:inkMkLst>
            <pc:docMk/>
            <pc:sldMk cId="2509276338" sldId="262"/>
            <ac:inkMk id="21" creationId="{40C72008-98B7-1AFA-537F-A82A1572F4FF}"/>
          </ac:inkMkLst>
        </pc:inkChg>
        <pc:inkChg chg="add">
          <ac:chgData name="이 민정" userId="41e5cf5eb1b8883f" providerId="LiveId" clId="{2C88DC16-7F2A-4E5A-86CA-AC81BB3382C6}" dt="2023-06-11T05:37:19.236" v="2035" actId="9405"/>
          <ac:inkMkLst>
            <pc:docMk/>
            <pc:sldMk cId="2509276338" sldId="262"/>
            <ac:inkMk id="23" creationId="{2065B225-4733-737D-59F2-01430A22930A}"/>
          </ac:inkMkLst>
        </pc:inkChg>
        <pc:inkChg chg="add">
          <ac:chgData name="이 민정" userId="41e5cf5eb1b8883f" providerId="LiveId" clId="{2C88DC16-7F2A-4E5A-86CA-AC81BB3382C6}" dt="2023-06-11T05:37:25.835" v="2036" actId="9405"/>
          <ac:inkMkLst>
            <pc:docMk/>
            <pc:sldMk cId="2509276338" sldId="262"/>
            <ac:inkMk id="24" creationId="{7F44142B-E42A-F56A-521C-D402A7F5C8FC}"/>
          </ac:inkMkLst>
        </pc:inkChg>
        <pc:inkChg chg="add">
          <ac:chgData name="이 민정" userId="41e5cf5eb1b8883f" providerId="LiveId" clId="{2C88DC16-7F2A-4E5A-86CA-AC81BB3382C6}" dt="2023-06-11T05:37:32.662" v="2037" actId="9405"/>
          <ac:inkMkLst>
            <pc:docMk/>
            <pc:sldMk cId="2509276338" sldId="262"/>
            <ac:inkMk id="25" creationId="{06A7285A-C0D0-4AF8-F7D3-E58838575A54}"/>
          </ac:inkMkLst>
        </pc:inkChg>
        <pc:inkChg chg="add">
          <ac:chgData name="이 민정" userId="41e5cf5eb1b8883f" providerId="LiveId" clId="{2C88DC16-7F2A-4E5A-86CA-AC81BB3382C6}" dt="2023-06-11T05:37:38.224" v="2038" actId="9405"/>
          <ac:inkMkLst>
            <pc:docMk/>
            <pc:sldMk cId="2509276338" sldId="262"/>
            <ac:inkMk id="27" creationId="{8199926E-B17A-E1DC-B3B9-3ED24BA63BE1}"/>
          </ac:inkMkLst>
        </pc:inkChg>
      </pc:sldChg>
      <pc:sldChg chg="addSp delSp modSp add mod modTransition">
        <pc:chgData name="이 민정" userId="41e5cf5eb1b8883f" providerId="LiveId" clId="{2C88DC16-7F2A-4E5A-86CA-AC81BB3382C6}" dt="2023-06-13T16:35:04.247" v="4057"/>
        <pc:sldMkLst>
          <pc:docMk/>
          <pc:sldMk cId="164339740" sldId="263"/>
        </pc:sldMkLst>
        <pc:spChg chg="add del mod">
          <ac:chgData name="이 민정" userId="41e5cf5eb1b8883f" providerId="LiveId" clId="{2C88DC16-7F2A-4E5A-86CA-AC81BB3382C6}" dt="2023-06-13T16:32:08.679" v="3876" actId="478"/>
          <ac:spMkLst>
            <pc:docMk/>
            <pc:sldMk cId="164339740" sldId="263"/>
            <ac:spMk id="2" creationId="{C814E902-8695-44FD-5C73-7655CA7D2949}"/>
          </ac:spMkLst>
        </pc:spChg>
        <pc:spChg chg="add del mod">
          <ac:chgData name="이 민정" userId="41e5cf5eb1b8883f" providerId="LiveId" clId="{2C88DC16-7F2A-4E5A-86CA-AC81BB3382C6}" dt="2023-06-13T16:31:13.635" v="3775" actId="478"/>
          <ac:spMkLst>
            <pc:docMk/>
            <pc:sldMk cId="164339740" sldId="263"/>
            <ac:spMk id="3" creationId="{DD868BA5-E25E-B2A6-0303-35A6CA195999}"/>
          </ac:spMkLst>
        </pc:spChg>
        <pc:spChg chg="add mod">
          <ac:chgData name="이 민정" userId="41e5cf5eb1b8883f" providerId="LiveId" clId="{2C88DC16-7F2A-4E5A-86CA-AC81BB3382C6}" dt="2023-06-13T16:33:31.743" v="4050" actId="20577"/>
          <ac:spMkLst>
            <pc:docMk/>
            <pc:sldMk cId="164339740" sldId="263"/>
            <ac:spMk id="5" creationId="{6A1010C5-D2C7-BD4D-2010-EAEA32671532}"/>
          </ac:spMkLst>
        </pc:spChg>
        <pc:spChg chg="mod">
          <ac:chgData name="이 민정" userId="41e5cf5eb1b8883f" providerId="LiveId" clId="{2C88DC16-7F2A-4E5A-86CA-AC81BB3382C6}" dt="2023-06-11T05:42:34.155" v="2585" actId="20577"/>
          <ac:spMkLst>
            <pc:docMk/>
            <pc:sldMk cId="164339740" sldId="263"/>
            <ac:spMk id="17" creationId="{ADA62128-C04A-29E6-94C6-CF2B2A07448D}"/>
          </ac:spMkLst>
        </pc:spChg>
        <pc:spChg chg="del">
          <ac:chgData name="이 민정" userId="41e5cf5eb1b8883f" providerId="LiveId" clId="{2C88DC16-7F2A-4E5A-86CA-AC81BB3382C6}" dt="2023-06-11T05:39:23.770" v="2073" actId="478"/>
          <ac:spMkLst>
            <pc:docMk/>
            <pc:sldMk cId="164339740" sldId="263"/>
            <ac:spMk id="44" creationId="{429481F0-45EE-8492-E46F-82C035D95D9B}"/>
          </ac:spMkLst>
        </pc:spChg>
        <pc:spChg chg="del">
          <ac:chgData name="이 민정" userId="41e5cf5eb1b8883f" providerId="LiveId" clId="{2C88DC16-7F2A-4E5A-86CA-AC81BB3382C6}" dt="2023-06-11T05:39:21.879" v="2072" actId="478"/>
          <ac:spMkLst>
            <pc:docMk/>
            <pc:sldMk cId="164339740" sldId="263"/>
            <ac:spMk id="47" creationId="{2F956611-EE58-110C-9F64-8C65EEEFCB96}"/>
          </ac:spMkLst>
        </pc:spChg>
      </pc:sldChg>
      <pc:sldChg chg="addSp delSp modSp add mod modTransition">
        <pc:chgData name="이 민정" userId="41e5cf5eb1b8883f" providerId="LiveId" clId="{2C88DC16-7F2A-4E5A-86CA-AC81BB3382C6}" dt="2023-06-13T16:35:05.366" v="4058"/>
        <pc:sldMkLst>
          <pc:docMk/>
          <pc:sldMk cId="3428802628" sldId="264"/>
        </pc:sldMkLst>
        <pc:spChg chg="mod">
          <ac:chgData name="이 민정" userId="41e5cf5eb1b8883f" providerId="LiveId" clId="{2C88DC16-7F2A-4E5A-86CA-AC81BB3382C6}" dt="2023-06-11T05:45:15.429" v="3057" actId="1076"/>
          <ac:spMkLst>
            <pc:docMk/>
            <pc:sldMk cId="3428802628" sldId="264"/>
            <ac:spMk id="2" creationId="{C814E902-8695-44FD-5C73-7655CA7D2949}"/>
          </ac:spMkLst>
        </pc:spChg>
        <pc:spChg chg="add del mod">
          <ac:chgData name="이 민정" userId="41e5cf5eb1b8883f" providerId="LiveId" clId="{2C88DC16-7F2A-4E5A-86CA-AC81BB3382C6}" dt="2023-06-11T05:45:22.975" v="3059"/>
          <ac:spMkLst>
            <pc:docMk/>
            <pc:sldMk cId="3428802628" sldId="264"/>
            <ac:spMk id="3" creationId="{D19B2FDE-CFA9-351A-CDC7-D91DB1E3364E}"/>
          </ac:spMkLst>
        </pc:spChg>
        <pc:spChg chg="mod">
          <ac:chgData name="이 민정" userId="41e5cf5eb1b8883f" providerId="LiveId" clId="{2C88DC16-7F2A-4E5A-86CA-AC81BB3382C6}" dt="2023-06-11T05:45:33.573" v="3062" actId="1076"/>
          <ac:spMkLst>
            <pc:docMk/>
            <pc:sldMk cId="3428802628" sldId="264"/>
            <ac:spMk id="6" creationId="{575542CE-999C-3D6B-9912-6B202130EDAB}"/>
          </ac:spMkLst>
        </pc:spChg>
        <pc:spChg chg="mod">
          <ac:chgData name="이 민정" userId="41e5cf5eb1b8883f" providerId="LiveId" clId="{2C88DC16-7F2A-4E5A-86CA-AC81BB3382C6}" dt="2023-06-11T05:45:30.887" v="3060"/>
          <ac:spMkLst>
            <pc:docMk/>
            <pc:sldMk cId="3428802628" sldId="264"/>
            <ac:spMk id="9" creationId="{B836F99C-BEC3-9247-82D1-C4619DCC60F1}"/>
          </ac:spMkLst>
        </pc:spChg>
        <pc:spChg chg="mod">
          <ac:chgData name="이 민정" userId="41e5cf5eb1b8883f" providerId="LiveId" clId="{2C88DC16-7F2A-4E5A-86CA-AC81BB3382C6}" dt="2023-06-11T05:45:30.887" v="3060"/>
          <ac:spMkLst>
            <pc:docMk/>
            <pc:sldMk cId="3428802628" sldId="264"/>
            <ac:spMk id="11" creationId="{623FA3AF-F139-3F93-4A7B-BC6C9726F721}"/>
          </ac:spMkLst>
        </pc:spChg>
        <pc:spChg chg="mod">
          <ac:chgData name="이 민정" userId="41e5cf5eb1b8883f" providerId="LiveId" clId="{2C88DC16-7F2A-4E5A-86CA-AC81BB3382C6}" dt="2023-06-11T05:45:30.887" v="3060"/>
          <ac:spMkLst>
            <pc:docMk/>
            <pc:sldMk cId="3428802628" sldId="264"/>
            <ac:spMk id="12" creationId="{BBEC02AE-5F89-4A5E-1A9F-91372B6DDAF6}"/>
          </ac:spMkLst>
        </pc:spChg>
        <pc:spChg chg="mod topLvl">
          <ac:chgData name="이 민정" userId="41e5cf5eb1b8883f" providerId="LiveId" clId="{2C88DC16-7F2A-4E5A-86CA-AC81BB3382C6}" dt="2023-06-11T05:45:50.171" v="3067" actId="165"/>
          <ac:spMkLst>
            <pc:docMk/>
            <pc:sldMk cId="3428802628" sldId="264"/>
            <ac:spMk id="18" creationId="{476A2618-EB55-0BA7-D0AB-77F24881C194}"/>
          </ac:spMkLst>
        </pc:spChg>
        <pc:spChg chg="del mod topLvl">
          <ac:chgData name="이 민정" userId="41e5cf5eb1b8883f" providerId="LiveId" clId="{2C88DC16-7F2A-4E5A-86CA-AC81BB3382C6}" dt="2023-06-11T05:45:53.690" v="3068" actId="478"/>
          <ac:spMkLst>
            <pc:docMk/>
            <pc:sldMk cId="3428802628" sldId="264"/>
            <ac:spMk id="21" creationId="{70BF17C6-A9A1-132D-2D31-30938F3AD3E7}"/>
          </ac:spMkLst>
        </pc:spChg>
        <pc:spChg chg="del mod topLvl">
          <ac:chgData name="이 민정" userId="41e5cf5eb1b8883f" providerId="LiveId" clId="{2C88DC16-7F2A-4E5A-86CA-AC81BB3382C6}" dt="2023-06-11T05:45:53.690" v="3068" actId="478"/>
          <ac:spMkLst>
            <pc:docMk/>
            <pc:sldMk cId="3428802628" sldId="264"/>
            <ac:spMk id="23" creationId="{67065525-6C2C-6629-38A0-D5B6BEB1E8EE}"/>
          </ac:spMkLst>
        </pc:spChg>
        <pc:spChg chg="del mod topLvl">
          <ac:chgData name="이 민정" userId="41e5cf5eb1b8883f" providerId="LiveId" clId="{2C88DC16-7F2A-4E5A-86CA-AC81BB3382C6}" dt="2023-06-11T05:45:53.690" v="3068" actId="478"/>
          <ac:spMkLst>
            <pc:docMk/>
            <pc:sldMk cId="3428802628" sldId="264"/>
            <ac:spMk id="24" creationId="{E9F02315-834F-E371-E94B-B867129D5AB7}"/>
          </ac:spMkLst>
        </pc:spChg>
        <pc:spChg chg="add mod">
          <ac:chgData name="이 민정" userId="41e5cf5eb1b8883f" providerId="LiveId" clId="{2C88DC16-7F2A-4E5A-86CA-AC81BB3382C6}" dt="2023-06-11T05:47:35.907" v="3129" actId="1076"/>
          <ac:spMkLst>
            <pc:docMk/>
            <pc:sldMk cId="3428802628" sldId="264"/>
            <ac:spMk id="29" creationId="{1B3D58C6-6D7E-E969-7D9D-58F87D9F5877}"/>
          </ac:spMkLst>
        </pc:spChg>
        <pc:spChg chg="add mod">
          <ac:chgData name="이 민정" userId="41e5cf5eb1b8883f" providerId="LiveId" clId="{2C88DC16-7F2A-4E5A-86CA-AC81BB3382C6}" dt="2023-06-11T05:51:27.494" v="3205" actId="552"/>
          <ac:spMkLst>
            <pc:docMk/>
            <pc:sldMk cId="3428802628" sldId="264"/>
            <ac:spMk id="31" creationId="{BB320974-34EA-7155-EC65-AA5031B9FF58}"/>
          </ac:spMkLst>
        </pc:spChg>
        <pc:spChg chg="add mod">
          <ac:chgData name="이 민정" userId="41e5cf5eb1b8883f" providerId="LiveId" clId="{2C88DC16-7F2A-4E5A-86CA-AC81BB3382C6}" dt="2023-06-11T05:51:40.724" v="3213" actId="20577"/>
          <ac:spMkLst>
            <pc:docMk/>
            <pc:sldMk cId="3428802628" sldId="264"/>
            <ac:spMk id="32" creationId="{4F2E96FB-B21B-9C39-F928-482916307615}"/>
          </ac:spMkLst>
        </pc:spChg>
        <pc:spChg chg="add mod">
          <ac:chgData name="이 민정" userId="41e5cf5eb1b8883f" providerId="LiveId" clId="{2C88DC16-7F2A-4E5A-86CA-AC81BB3382C6}" dt="2023-06-11T05:51:43.767" v="3221" actId="20577"/>
          <ac:spMkLst>
            <pc:docMk/>
            <pc:sldMk cId="3428802628" sldId="264"/>
            <ac:spMk id="34" creationId="{827545CC-EF81-9682-8FFE-AC89F2C817FC}"/>
          </ac:spMkLst>
        </pc:spChg>
        <pc:spChg chg="add mod">
          <ac:chgData name="이 민정" userId="41e5cf5eb1b8883f" providerId="LiveId" clId="{2C88DC16-7F2A-4E5A-86CA-AC81BB3382C6}" dt="2023-06-11T05:51:46.683" v="3229" actId="20577"/>
          <ac:spMkLst>
            <pc:docMk/>
            <pc:sldMk cId="3428802628" sldId="264"/>
            <ac:spMk id="35" creationId="{BC7053AC-9319-F921-00B4-7CB042C067FC}"/>
          </ac:spMkLst>
        </pc:spChg>
        <pc:spChg chg="add mod">
          <ac:chgData name="이 민정" userId="41e5cf5eb1b8883f" providerId="LiveId" clId="{2C88DC16-7F2A-4E5A-86CA-AC81BB3382C6}" dt="2023-06-11T05:52:02.262" v="3232" actId="208"/>
          <ac:spMkLst>
            <pc:docMk/>
            <pc:sldMk cId="3428802628" sldId="264"/>
            <ac:spMk id="36" creationId="{EAEC9631-368E-68E1-A8B1-B6EBB0F5E034}"/>
          </ac:spMkLst>
        </pc:spChg>
        <pc:grpChg chg="add mod">
          <ac:chgData name="이 민정" userId="41e5cf5eb1b8883f" providerId="LiveId" clId="{2C88DC16-7F2A-4E5A-86CA-AC81BB3382C6}" dt="2023-06-11T05:45:40.195" v="3064" actId="1076"/>
          <ac:grpSpMkLst>
            <pc:docMk/>
            <pc:sldMk cId="3428802628" sldId="264"/>
            <ac:grpSpMk id="5" creationId="{1C00EB8F-A414-0CD2-3B4D-1828C7670F80}"/>
          </ac:grpSpMkLst>
        </pc:grpChg>
        <pc:grpChg chg="add del mod">
          <ac:chgData name="이 민정" userId="41e5cf5eb1b8883f" providerId="LiveId" clId="{2C88DC16-7F2A-4E5A-86CA-AC81BB3382C6}" dt="2023-06-11T05:45:50.171" v="3067" actId="165"/>
          <ac:grpSpMkLst>
            <pc:docMk/>
            <pc:sldMk cId="3428802628" sldId="264"/>
            <ac:grpSpMk id="15" creationId="{90B1E51C-AC30-13C8-E1E9-9D3C69750185}"/>
          </ac:grpSpMkLst>
        </pc:grpChg>
        <pc:picChg chg="mod">
          <ac:chgData name="이 민정" userId="41e5cf5eb1b8883f" providerId="LiveId" clId="{2C88DC16-7F2A-4E5A-86CA-AC81BB3382C6}" dt="2023-06-11T05:45:30.887" v="3060"/>
          <ac:picMkLst>
            <pc:docMk/>
            <pc:sldMk cId="3428802628" sldId="264"/>
            <ac:picMk id="8" creationId="{99CDA642-187E-34BC-97C7-2EDC7DBB605B}"/>
          </ac:picMkLst>
        </pc:picChg>
        <pc:picChg chg="mod">
          <ac:chgData name="이 민정" userId="41e5cf5eb1b8883f" providerId="LiveId" clId="{2C88DC16-7F2A-4E5A-86CA-AC81BB3382C6}" dt="2023-06-11T05:45:30.887" v="3060"/>
          <ac:picMkLst>
            <pc:docMk/>
            <pc:sldMk cId="3428802628" sldId="264"/>
            <ac:picMk id="14" creationId="{7A88FE66-C37F-CE4A-E02E-A1FB9DEDF9F2}"/>
          </ac:picMkLst>
        </pc:picChg>
        <pc:picChg chg="del mod topLvl">
          <ac:chgData name="이 민정" userId="41e5cf5eb1b8883f" providerId="LiveId" clId="{2C88DC16-7F2A-4E5A-86CA-AC81BB3382C6}" dt="2023-06-11T05:45:53.690" v="3068" actId="478"/>
          <ac:picMkLst>
            <pc:docMk/>
            <pc:sldMk cId="3428802628" sldId="264"/>
            <ac:picMk id="20" creationId="{5F1B5BF5-7153-ED6D-6ECE-43AD262365D5}"/>
          </ac:picMkLst>
        </pc:picChg>
        <pc:picChg chg="del mod topLvl">
          <ac:chgData name="이 민정" userId="41e5cf5eb1b8883f" providerId="LiveId" clId="{2C88DC16-7F2A-4E5A-86CA-AC81BB3382C6}" dt="2023-06-11T05:45:53.690" v="3068" actId="478"/>
          <ac:picMkLst>
            <pc:docMk/>
            <pc:sldMk cId="3428802628" sldId="264"/>
            <ac:picMk id="25" creationId="{080A2F3F-CE1B-9FBF-9321-3443137B8946}"/>
          </ac:picMkLst>
        </pc:picChg>
        <pc:picChg chg="add mod">
          <ac:chgData name="이 민정" userId="41e5cf5eb1b8883f" providerId="LiveId" clId="{2C88DC16-7F2A-4E5A-86CA-AC81BB3382C6}" dt="2023-06-11T05:48:40.517" v="3179" actId="1076"/>
          <ac:picMkLst>
            <pc:docMk/>
            <pc:sldMk cId="3428802628" sldId="264"/>
            <ac:picMk id="28" creationId="{870D8323-AF91-2A6C-48F8-BF0F824D7F10}"/>
          </ac:picMkLst>
        </pc:picChg>
      </pc:sldChg>
      <pc:sldChg chg="addSp delSp modSp add mod modTransition">
        <pc:chgData name="이 민정" userId="41e5cf5eb1b8883f" providerId="LiveId" clId="{2C88DC16-7F2A-4E5A-86CA-AC81BB3382C6}" dt="2023-06-13T16:35:08.591" v="4059"/>
        <pc:sldMkLst>
          <pc:docMk/>
          <pc:sldMk cId="535603412" sldId="265"/>
        </pc:sldMkLst>
        <pc:spChg chg="del">
          <ac:chgData name="이 민정" userId="41e5cf5eb1b8883f" providerId="LiveId" clId="{2C88DC16-7F2A-4E5A-86CA-AC81BB3382C6}" dt="2023-06-13T11:47:35.572" v="3238" actId="478"/>
          <ac:spMkLst>
            <pc:docMk/>
            <pc:sldMk cId="535603412" sldId="265"/>
            <ac:spMk id="2" creationId="{C814E902-8695-44FD-5C73-7655CA7D2949}"/>
          </ac:spMkLst>
        </pc:spChg>
        <pc:spChg chg="mod">
          <ac:chgData name="이 민정" userId="41e5cf5eb1b8883f" providerId="LiveId" clId="{2C88DC16-7F2A-4E5A-86CA-AC81BB3382C6}" dt="2023-06-13T11:48:08.766" v="3304" actId="20577"/>
          <ac:spMkLst>
            <pc:docMk/>
            <pc:sldMk cId="535603412" sldId="265"/>
            <ac:spMk id="17" creationId="{ADA62128-C04A-29E6-94C6-CF2B2A07448D}"/>
          </ac:spMkLst>
        </pc:spChg>
        <pc:spChg chg="del mod">
          <ac:chgData name="이 민정" userId="41e5cf5eb1b8883f" providerId="LiveId" clId="{2C88DC16-7F2A-4E5A-86CA-AC81BB3382C6}" dt="2023-06-13T11:47:36.956" v="3241" actId="478"/>
          <ac:spMkLst>
            <pc:docMk/>
            <pc:sldMk cId="535603412" sldId="265"/>
            <ac:spMk id="18" creationId="{476A2618-EB55-0BA7-D0AB-77F24881C194}"/>
          </ac:spMkLst>
        </pc:spChg>
        <pc:spChg chg="del">
          <ac:chgData name="이 민정" userId="41e5cf5eb1b8883f" providerId="LiveId" clId="{2C88DC16-7F2A-4E5A-86CA-AC81BB3382C6}" dt="2023-06-13T11:47:42.286" v="3246" actId="478"/>
          <ac:spMkLst>
            <pc:docMk/>
            <pc:sldMk cId="535603412" sldId="265"/>
            <ac:spMk id="29" creationId="{1B3D58C6-6D7E-E969-7D9D-58F87D9F5877}"/>
          </ac:spMkLst>
        </pc:spChg>
        <pc:spChg chg="del mod">
          <ac:chgData name="이 민정" userId="41e5cf5eb1b8883f" providerId="LiveId" clId="{2C88DC16-7F2A-4E5A-86CA-AC81BB3382C6}" dt="2023-06-13T11:47:42.286" v="3246" actId="478"/>
          <ac:spMkLst>
            <pc:docMk/>
            <pc:sldMk cId="535603412" sldId="265"/>
            <ac:spMk id="31" creationId="{BB320974-34EA-7155-EC65-AA5031B9FF58}"/>
          </ac:spMkLst>
        </pc:spChg>
        <pc:spChg chg="del">
          <ac:chgData name="이 민정" userId="41e5cf5eb1b8883f" providerId="LiveId" clId="{2C88DC16-7F2A-4E5A-86CA-AC81BB3382C6}" dt="2023-06-13T11:47:38.826" v="3244" actId="478"/>
          <ac:spMkLst>
            <pc:docMk/>
            <pc:sldMk cId="535603412" sldId="265"/>
            <ac:spMk id="32" creationId="{4F2E96FB-B21B-9C39-F928-482916307615}"/>
          </ac:spMkLst>
        </pc:spChg>
        <pc:spChg chg="del">
          <ac:chgData name="이 민정" userId="41e5cf5eb1b8883f" providerId="LiveId" clId="{2C88DC16-7F2A-4E5A-86CA-AC81BB3382C6}" dt="2023-06-13T11:47:42.286" v="3246" actId="478"/>
          <ac:spMkLst>
            <pc:docMk/>
            <pc:sldMk cId="535603412" sldId="265"/>
            <ac:spMk id="34" creationId="{827545CC-EF81-9682-8FFE-AC89F2C817FC}"/>
          </ac:spMkLst>
        </pc:spChg>
        <pc:spChg chg="del">
          <ac:chgData name="이 민정" userId="41e5cf5eb1b8883f" providerId="LiveId" clId="{2C88DC16-7F2A-4E5A-86CA-AC81BB3382C6}" dt="2023-06-13T11:47:42.286" v="3246" actId="478"/>
          <ac:spMkLst>
            <pc:docMk/>
            <pc:sldMk cId="535603412" sldId="265"/>
            <ac:spMk id="35" creationId="{BC7053AC-9319-F921-00B4-7CB042C067FC}"/>
          </ac:spMkLst>
        </pc:spChg>
        <pc:spChg chg="del">
          <ac:chgData name="이 민정" userId="41e5cf5eb1b8883f" providerId="LiveId" clId="{2C88DC16-7F2A-4E5A-86CA-AC81BB3382C6}" dt="2023-06-13T11:47:42.286" v="3246" actId="478"/>
          <ac:spMkLst>
            <pc:docMk/>
            <pc:sldMk cId="535603412" sldId="265"/>
            <ac:spMk id="36" creationId="{EAEC9631-368E-68E1-A8B1-B6EBB0F5E034}"/>
          </ac:spMkLst>
        </pc:spChg>
        <pc:grpChg chg="del">
          <ac:chgData name="이 민정" userId="41e5cf5eb1b8883f" providerId="LiveId" clId="{2C88DC16-7F2A-4E5A-86CA-AC81BB3382C6}" dt="2023-06-13T11:47:36.680" v="3239" actId="478"/>
          <ac:grpSpMkLst>
            <pc:docMk/>
            <pc:sldMk cId="535603412" sldId="265"/>
            <ac:grpSpMk id="5" creationId="{1C00EB8F-A414-0CD2-3B4D-1828C7670F80}"/>
          </ac:grpSpMkLst>
        </pc:grpChg>
        <pc:picChg chg="add mod">
          <ac:chgData name="이 민정" userId="41e5cf5eb1b8883f" providerId="LiveId" clId="{2C88DC16-7F2A-4E5A-86CA-AC81BB3382C6}" dt="2023-06-13T11:47:53.027" v="3254" actId="1076"/>
          <ac:picMkLst>
            <pc:docMk/>
            <pc:sldMk cId="535603412" sldId="265"/>
            <ac:picMk id="3" creationId="{F4095639-FDE6-940F-323B-5C07259C8AB8}"/>
          </ac:picMkLst>
        </pc:picChg>
        <pc:picChg chg="del mod">
          <ac:chgData name="이 민정" userId="41e5cf5eb1b8883f" providerId="LiveId" clId="{2C88DC16-7F2A-4E5A-86CA-AC81BB3382C6}" dt="2023-06-13T11:47:38.472" v="3243" actId="478"/>
          <ac:picMkLst>
            <pc:docMk/>
            <pc:sldMk cId="535603412" sldId="265"/>
            <ac:picMk id="28" creationId="{870D8323-AF91-2A6C-48F8-BF0F824D7F10}"/>
          </ac:picMkLst>
        </pc:picChg>
      </pc:sldChg>
      <pc:sldChg chg="addSp delSp modSp add mod modTransition">
        <pc:chgData name="이 민정" userId="41e5cf5eb1b8883f" providerId="LiveId" clId="{2C88DC16-7F2A-4E5A-86CA-AC81BB3382C6}" dt="2023-06-14T05:18:20.672" v="5723"/>
        <pc:sldMkLst>
          <pc:docMk/>
          <pc:sldMk cId="1120788342" sldId="266"/>
        </pc:sldMkLst>
        <pc:spChg chg="add del mod">
          <ac:chgData name="이 민정" userId="41e5cf5eb1b8883f" providerId="LiveId" clId="{2C88DC16-7F2A-4E5A-86CA-AC81BB3382C6}" dt="2023-06-13T11:48:33.829" v="3310"/>
          <ac:spMkLst>
            <pc:docMk/>
            <pc:sldMk cId="1120788342" sldId="266"/>
            <ac:spMk id="14" creationId="{0DD6B979-0EFA-7551-CB81-7F9C089011D1}"/>
          </ac:spMkLst>
        </pc:spChg>
        <pc:spChg chg="add del mod">
          <ac:chgData name="이 민정" userId="41e5cf5eb1b8883f" providerId="LiveId" clId="{2C88DC16-7F2A-4E5A-86CA-AC81BB3382C6}" dt="2023-06-13T11:48:33.829" v="3310"/>
          <ac:spMkLst>
            <pc:docMk/>
            <pc:sldMk cId="1120788342" sldId="266"/>
            <ac:spMk id="15" creationId="{7E89DBAC-6531-D956-3B99-B8A62624B464}"/>
          </ac:spMkLst>
        </pc:spChg>
        <pc:spChg chg="mod">
          <ac:chgData name="이 민정" userId="41e5cf5eb1b8883f" providerId="LiveId" clId="{2C88DC16-7F2A-4E5A-86CA-AC81BB3382C6}" dt="2023-06-14T05:18:20.672" v="5723"/>
          <ac:spMkLst>
            <pc:docMk/>
            <pc:sldMk cId="1120788342" sldId="266"/>
            <ac:spMk id="17" creationId="{ADA62128-C04A-29E6-94C6-CF2B2A07448D}"/>
          </ac:spMkLst>
        </pc:spChg>
        <pc:spChg chg="add del mod">
          <ac:chgData name="이 민정" userId="41e5cf5eb1b8883f" providerId="LiveId" clId="{2C88DC16-7F2A-4E5A-86CA-AC81BB3382C6}" dt="2023-06-13T11:48:33.829" v="3310"/>
          <ac:spMkLst>
            <pc:docMk/>
            <pc:sldMk cId="1120788342" sldId="266"/>
            <ac:spMk id="18" creationId="{BEE31E3A-35D0-1C4D-F0C1-684682929730}"/>
          </ac:spMkLst>
        </pc:spChg>
        <pc:spChg chg="add del mod">
          <ac:chgData name="이 민정" userId="41e5cf5eb1b8883f" providerId="LiveId" clId="{2C88DC16-7F2A-4E5A-86CA-AC81BB3382C6}" dt="2023-06-13T11:48:33.829" v="3310"/>
          <ac:spMkLst>
            <pc:docMk/>
            <pc:sldMk cId="1120788342" sldId="266"/>
            <ac:spMk id="20" creationId="{DACB57BC-A002-1357-3225-5374F90A8F25}"/>
          </ac:spMkLst>
        </pc:spChg>
        <pc:spChg chg="add del mod">
          <ac:chgData name="이 민정" userId="41e5cf5eb1b8883f" providerId="LiveId" clId="{2C88DC16-7F2A-4E5A-86CA-AC81BB3382C6}" dt="2023-06-13T11:48:33.829" v="3310"/>
          <ac:spMkLst>
            <pc:docMk/>
            <pc:sldMk cId="1120788342" sldId="266"/>
            <ac:spMk id="21" creationId="{E12845E7-3C95-5355-CA78-DDC9385E1551}"/>
          </ac:spMkLst>
        </pc:spChg>
        <pc:spChg chg="add del mod">
          <ac:chgData name="이 민정" userId="41e5cf5eb1b8883f" providerId="LiveId" clId="{2C88DC16-7F2A-4E5A-86CA-AC81BB3382C6}" dt="2023-06-13T11:48:33.829" v="3310"/>
          <ac:spMkLst>
            <pc:docMk/>
            <pc:sldMk cId="1120788342" sldId="266"/>
            <ac:spMk id="23" creationId="{8527D536-3F45-752A-F577-AA6A50D84663}"/>
          </ac:spMkLst>
        </pc:spChg>
        <pc:spChg chg="add del mod">
          <ac:chgData name="이 민정" userId="41e5cf5eb1b8883f" providerId="LiveId" clId="{2C88DC16-7F2A-4E5A-86CA-AC81BB3382C6}" dt="2023-06-13T11:48:33.829" v="3310"/>
          <ac:spMkLst>
            <pc:docMk/>
            <pc:sldMk cId="1120788342" sldId="266"/>
            <ac:spMk id="24" creationId="{40916393-61B2-9790-201E-E4BB4F323BFA}"/>
          </ac:spMkLst>
        </pc:spChg>
        <pc:spChg chg="add del mod">
          <ac:chgData name="이 민정" userId="41e5cf5eb1b8883f" providerId="LiveId" clId="{2C88DC16-7F2A-4E5A-86CA-AC81BB3382C6}" dt="2023-06-13T11:48:33.829" v="3310"/>
          <ac:spMkLst>
            <pc:docMk/>
            <pc:sldMk cId="1120788342" sldId="266"/>
            <ac:spMk id="25" creationId="{E714AE21-938A-DCAF-AC4D-496F11B1A2BC}"/>
          </ac:spMkLst>
        </pc:spChg>
        <pc:spChg chg="add del mod">
          <ac:chgData name="이 민정" userId="41e5cf5eb1b8883f" providerId="LiveId" clId="{2C88DC16-7F2A-4E5A-86CA-AC81BB3382C6}" dt="2023-06-13T11:48:33.829" v="3310"/>
          <ac:spMkLst>
            <pc:docMk/>
            <pc:sldMk cId="1120788342" sldId="266"/>
            <ac:spMk id="27" creationId="{172D1792-8D52-0B53-1630-61ACDF3F83E0}"/>
          </ac:spMkLst>
        </pc:spChg>
        <pc:spChg chg="add del mod">
          <ac:chgData name="이 민정" userId="41e5cf5eb1b8883f" providerId="LiveId" clId="{2C88DC16-7F2A-4E5A-86CA-AC81BB3382C6}" dt="2023-06-13T11:48:33.829" v="3310"/>
          <ac:spMkLst>
            <pc:docMk/>
            <pc:sldMk cId="1120788342" sldId="266"/>
            <ac:spMk id="28" creationId="{796F0027-F443-C911-CD0F-F617E736590A}"/>
          </ac:spMkLst>
        </pc:spChg>
        <pc:spChg chg="add del mod">
          <ac:chgData name="이 민정" userId="41e5cf5eb1b8883f" providerId="LiveId" clId="{2C88DC16-7F2A-4E5A-86CA-AC81BB3382C6}" dt="2023-06-13T11:48:33.829" v="3310"/>
          <ac:spMkLst>
            <pc:docMk/>
            <pc:sldMk cId="1120788342" sldId="266"/>
            <ac:spMk id="29" creationId="{69934DD3-CA84-0A7C-47A0-231527E442F3}"/>
          </ac:spMkLst>
        </pc:spChg>
        <pc:spChg chg="add del mod">
          <ac:chgData name="이 민정" userId="41e5cf5eb1b8883f" providerId="LiveId" clId="{2C88DC16-7F2A-4E5A-86CA-AC81BB3382C6}" dt="2023-06-13T11:48:33.829" v="3310"/>
          <ac:spMkLst>
            <pc:docMk/>
            <pc:sldMk cId="1120788342" sldId="266"/>
            <ac:spMk id="31" creationId="{9F05E32C-460D-E643-061D-99C323074A6D}"/>
          </ac:spMkLst>
        </pc:spChg>
        <pc:spChg chg="add del mod">
          <ac:chgData name="이 민정" userId="41e5cf5eb1b8883f" providerId="LiveId" clId="{2C88DC16-7F2A-4E5A-86CA-AC81BB3382C6}" dt="2023-06-13T11:48:33.829" v="3310"/>
          <ac:spMkLst>
            <pc:docMk/>
            <pc:sldMk cId="1120788342" sldId="266"/>
            <ac:spMk id="32" creationId="{D437ACBC-3906-EAF7-E92E-4A9E7D0593E0}"/>
          </ac:spMkLst>
        </pc:spChg>
        <pc:spChg chg="add del mod">
          <ac:chgData name="이 민정" userId="41e5cf5eb1b8883f" providerId="LiveId" clId="{2C88DC16-7F2A-4E5A-86CA-AC81BB3382C6}" dt="2023-06-13T11:48:44.953" v="3316"/>
          <ac:spMkLst>
            <pc:docMk/>
            <pc:sldMk cId="1120788342" sldId="266"/>
            <ac:spMk id="43" creationId="{3F916DAA-A829-3658-6849-3E7C6E7EB3DF}"/>
          </ac:spMkLst>
        </pc:spChg>
        <pc:spChg chg="add del mod">
          <ac:chgData name="이 민정" userId="41e5cf5eb1b8883f" providerId="LiveId" clId="{2C88DC16-7F2A-4E5A-86CA-AC81BB3382C6}" dt="2023-06-13T11:48:44.953" v="3316"/>
          <ac:spMkLst>
            <pc:docMk/>
            <pc:sldMk cId="1120788342" sldId="266"/>
            <ac:spMk id="44" creationId="{26DC73B1-E09D-911C-7A24-FCF4ACE7B900}"/>
          </ac:spMkLst>
        </pc:spChg>
        <pc:spChg chg="add del mod">
          <ac:chgData name="이 민정" userId="41e5cf5eb1b8883f" providerId="LiveId" clId="{2C88DC16-7F2A-4E5A-86CA-AC81BB3382C6}" dt="2023-06-13T11:48:44.953" v="3316"/>
          <ac:spMkLst>
            <pc:docMk/>
            <pc:sldMk cId="1120788342" sldId="266"/>
            <ac:spMk id="45" creationId="{EB4BF4D1-3C4B-DFCB-118C-A169AC862B8B}"/>
          </ac:spMkLst>
        </pc:spChg>
        <pc:spChg chg="add del mod">
          <ac:chgData name="이 민정" userId="41e5cf5eb1b8883f" providerId="LiveId" clId="{2C88DC16-7F2A-4E5A-86CA-AC81BB3382C6}" dt="2023-06-13T11:48:44.953" v="3316"/>
          <ac:spMkLst>
            <pc:docMk/>
            <pc:sldMk cId="1120788342" sldId="266"/>
            <ac:spMk id="47" creationId="{1D846A46-9C42-C99C-00F9-A7A1DF35B32C}"/>
          </ac:spMkLst>
        </pc:spChg>
        <pc:spChg chg="add del mod">
          <ac:chgData name="이 민정" userId="41e5cf5eb1b8883f" providerId="LiveId" clId="{2C88DC16-7F2A-4E5A-86CA-AC81BB3382C6}" dt="2023-06-13T11:48:44.953" v="3316"/>
          <ac:spMkLst>
            <pc:docMk/>
            <pc:sldMk cId="1120788342" sldId="266"/>
            <ac:spMk id="48" creationId="{E25CB2FC-B265-0739-FA5B-6F23BD139F5E}"/>
          </ac:spMkLst>
        </pc:spChg>
        <pc:spChg chg="add del mod">
          <ac:chgData name="이 민정" userId="41e5cf5eb1b8883f" providerId="LiveId" clId="{2C88DC16-7F2A-4E5A-86CA-AC81BB3382C6}" dt="2023-06-13T11:48:44.953" v="3316"/>
          <ac:spMkLst>
            <pc:docMk/>
            <pc:sldMk cId="1120788342" sldId="266"/>
            <ac:spMk id="50" creationId="{C0E327EA-9644-6462-2D4C-86499A7BACFF}"/>
          </ac:spMkLst>
        </pc:spChg>
        <pc:spChg chg="add del mod">
          <ac:chgData name="이 민정" userId="41e5cf5eb1b8883f" providerId="LiveId" clId="{2C88DC16-7F2A-4E5A-86CA-AC81BB3382C6}" dt="2023-06-13T11:48:44.953" v="3316"/>
          <ac:spMkLst>
            <pc:docMk/>
            <pc:sldMk cId="1120788342" sldId="266"/>
            <ac:spMk id="51" creationId="{250514B9-C76A-364D-A73B-62B4FE1626F5}"/>
          </ac:spMkLst>
        </pc:spChg>
        <pc:spChg chg="add del mod">
          <ac:chgData name="이 민정" userId="41e5cf5eb1b8883f" providerId="LiveId" clId="{2C88DC16-7F2A-4E5A-86CA-AC81BB3382C6}" dt="2023-06-13T11:48:44.953" v="3316"/>
          <ac:spMkLst>
            <pc:docMk/>
            <pc:sldMk cId="1120788342" sldId="266"/>
            <ac:spMk id="52" creationId="{A5AEC8D9-8C4E-36F4-8423-DF8C6F04B9B2}"/>
          </ac:spMkLst>
        </pc:spChg>
        <pc:spChg chg="add del mod">
          <ac:chgData name="이 민정" userId="41e5cf5eb1b8883f" providerId="LiveId" clId="{2C88DC16-7F2A-4E5A-86CA-AC81BB3382C6}" dt="2023-06-13T11:48:44.953" v="3316"/>
          <ac:spMkLst>
            <pc:docMk/>
            <pc:sldMk cId="1120788342" sldId="266"/>
            <ac:spMk id="53" creationId="{3CC39AFB-D62B-20BE-BD56-2780FDA5A56A}"/>
          </ac:spMkLst>
        </pc:spChg>
        <pc:spChg chg="add del mod">
          <ac:chgData name="이 민정" userId="41e5cf5eb1b8883f" providerId="LiveId" clId="{2C88DC16-7F2A-4E5A-86CA-AC81BB3382C6}" dt="2023-06-13T11:48:44.953" v="3316"/>
          <ac:spMkLst>
            <pc:docMk/>
            <pc:sldMk cId="1120788342" sldId="266"/>
            <ac:spMk id="54" creationId="{67559A0A-961B-AB00-57C6-DCF7515C92A0}"/>
          </ac:spMkLst>
        </pc:spChg>
        <pc:spChg chg="add del mod">
          <ac:chgData name="이 민정" userId="41e5cf5eb1b8883f" providerId="LiveId" clId="{2C88DC16-7F2A-4E5A-86CA-AC81BB3382C6}" dt="2023-06-13T11:48:44.953" v="3316"/>
          <ac:spMkLst>
            <pc:docMk/>
            <pc:sldMk cId="1120788342" sldId="266"/>
            <ac:spMk id="56" creationId="{B8447C2A-E3C1-54DB-A98E-D8CEBCDC92AA}"/>
          </ac:spMkLst>
        </pc:spChg>
        <pc:spChg chg="add del mod">
          <ac:chgData name="이 민정" userId="41e5cf5eb1b8883f" providerId="LiveId" clId="{2C88DC16-7F2A-4E5A-86CA-AC81BB3382C6}" dt="2023-06-13T11:48:44.953" v="3316"/>
          <ac:spMkLst>
            <pc:docMk/>
            <pc:sldMk cId="1120788342" sldId="266"/>
            <ac:spMk id="57" creationId="{5706F3C5-8761-2082-736F-5B0D52C8B889}"/>
          </ac:spMkLst>
        </pc:spChg>
        <pc:spChg chg="add del mod">
          <ac:chgData name="이 민정" userId="41e5cf5eb1b8883f" providerId="LiveId" clId="{2C88DC16-7F2A-4E5A-86CA-AC81BB3382C6}" dt="2023-06-13T11:48:44.953" v="3316"/>
          <ac:spMkLst>
            <pc:docMk/>
            <pc:sldMk cId="1120788342" sldId="266"/>
            <ac:spMk id="59" creationId="{2778F27D-7296-CEF4-693A-9F0F4295E236}"/>
          </ac:spMkLst>
        </pc:spChg>
        <pc:picChg chg="add del mod">
          <ac:chgData name="이 민정" userId="41e5cf5eb1b8883f" providerId="LiveId" clId="{2C88DC16-7F2A-4E5A-86CA-AC81BB3382C6}" dt="2023-06-13T11:48:33.829" v="3310"/>
          <ac:picMkLst>
            <pc:docMk/>
            <pc:sldMk cId="1120788342" sldId="266"/>
            <ac:picMk id="2" creationId="{C04DAA7C-28C5-A58B-B89C-8804D6D0AB0A}"/>
          </ac:picMkLst>
        </pc:picChg>
        <pc:picChg chg="del">
          <ac:chgData name="이 민정" userId="41e5cf5eb1b8883f" providerId="LiveId" clId="{2C88DC16-7F2A-4E5A-86CA-AC81BB3382C6}" dt="2023-06-13T11:48:28.822" v="3306" actId="478"/>
          <ac:picMkLst>
            <pc:docMk/>
            <pc:sldMk cId="1120788342" sldId="266"/>
            <ac:picMk id="3" creationId="{F4095639-FDE6-940F-323B-5C07259C8AB8}"/>
          </ac:picMkLst>
        </pc:picChg>
        <pc:picChg chg="add del mod">
          <ac:chgData name="이 민정" userId="41e5cf5eb1b8883f" providerId="LiveId" clId="{2C88DC16-7F2A-4E5A-86CA-AC81BB3382C6}" dt="2023-06-13T11:48:33.829" v="3310"/>
          <ac:picMkLst>
            <pc:docMk/>
            <pc:sldMk cId="1120788342" sldId="266"/>
            <ac:picMk id="5" creationId="{D26460BC-7219-715E-9755-EB3A515BF98E}"/>
          </ac:picMkLst>
        </pc:picChg>
        <pc:picChg chg="add del mod">
          <ac:chgData name="이 민정" userId="41e5cf5eb1b8883f" providerId="LiveId" clId="{2C88DC16-7F2A-4E5A-86CA-AC81BB3382C6}" dt="2023-06-13T11:48:33.829" v="3310"/>
          <ac:picMkLst>
            <pc:docMk/>
            <pc:sldMk cId="1120788342" sldId="266"/>
            <ac:picMk id="6" creationId="{B46A22F7-ECCD-6101-1A7C-FE13475CCFE1}"/>
          </ac:picMkLst>
        </pc:picChg>
        <pc:picChg chg="add del mod">
          <ac:chgData name="이 민정" userId="41e5cf5eb1b8883f" providerId="LiveId" clId="{2C88DC16-7F2A-4E5A-86CA-AC81BB3382C6}" dt="2023-06-13T11:48:33.829" v="3310"/>
          <ac:picMkLst>
            <pc:docMk/>
            <pc:sldMk cId="1120788342" sldId="266"/>
            <ac:picMk id="8" creationId="{44C9D282-8A22-9F9F-2E74-3EA28997C76B}"/>
          </ac:picMkLst>
        </pc:picChg>
        <pc:picChg chg="add del mod">
          <ac:chgData name="이 민정" userId="41e5cf5eb1b8883f" providerId="LiveId" clId="{2C88DC16-7F2A-4E5A-86CA-AC81BB3382C6}" dt="2023-06-13T11:48:33.829" v="3310"/>
          <ac:picMkLst>
            <pc:docMk/>
            <pc:sldMk cId="1120788342" sldId="266"/>
            <ac:picMk id="9" creationId="{1C20C713-DA8F-1C0A-87D6-82FE734DABD0}"/>
          </ac:picMkLst>
        </pc:picChg>
        <pc:picChg chg="add del mod">
          <ac:chgData name="이 민정" userId="41e5cf5eb1b8883f" providerId="LiveId" clId="{2C88DC16-7F2A-4E5A-86CA-AC81BB3382C6}" dt="2023-06-13T11:48:33.829" v="3310"/>
          <ac:picMkLst>
            <pc:docMk/>
            <pc:sldMk cId="1120788342" sldId="266"/>
            <ac:picMk id="11" creationId="{259D9521-E121-89ED-C7F0-AF52D590DFAE}"/>
          </ac:picMkLst>
        </pc:picChg>
        <pc:picChg chg="add del mod">
          <ac:chgData name="이 민정" userId="41e5cf5eb1b8883f" providerId="LiveId" clId="{2C88DC16-7F2A-4E5A-86CA-AC81BB3382C6}" dt="2023-06-13T11:48:33.829" v="3310"/>
          <ac:picMkLst>
            <pc:docMk/>
            <pc:sldMk cId="1120788342" sldId="266"/>
            <ac:picMk id="12" creationId="{8AE68228-E6FD-4B09-1846-9B672483DA05}"/>
          </ac:picMkLst>
        </pc:picChg>
        <pc:picChg chg="add del mod">
          <ac:chgData name="이 민정" userId="41e5cf5eb1b8883f" providerId="LiveId" clId="{2C88DC16-7F2A-4E5A-86CA-AC81BB3382C6}" dt="2023-06-13T11:48:44.953" v="3316"/>
          <ac:picMkLst>
            <pc:docMk/>
            <pc:sldMk cId="1120788342" sldId="266"/>
            <ac:picMk id="34" creationId="{FC3B6F88-91EC-00BA-C563-DBDE5D9C418D}"/>
          </ac:picMkLst>
        </pc:picChg>
        <pc:picChg chg="add del mod">
          <ac:chgData name="이 민정" userId="41e5cf5eb1b8883f" providerId="LiveId" clId="{2C88DC16-7F2A-4E5A-86CA-AC81BB3382C6}" dt="2023-06-13T11:48:44.953" v="3316"/>
          <ac:picMkLst>
            <pc:docMk/>
            <pc:sldMk cId="1120788342" sldId="266"/>
            <ac:picMk id="35" creationId="{08B60DB1-B858-3B56-3F9D-EF8B1501130B}"/>
          </ac:picMkLst>
        </pc:picChg>
        <pc:picChg chg="add del mod">
          <ac:chgData name="이 민정" userId="41e5cf5eb1b8883f" providerId="LiveId" clId="{2C88DC16-7F2A-4E5A-86CA-AC81BB3382C6}" dt="2023-06-13T11:48:44.953" v="3316"/>
          <ac:picMkLst>
            <pc:docMk/>
            <pc:sldMk cId="1120788342" sldId="266"/>
            <ac:picMk id="36" creationId="{61658B56-4017-CEB6-D406-14DAC314E496}"/>
          </ac:picMkLst>
        </pc:picChg>
        <pc:picChg chg="add del mod">
          <ac:chgData name="이 민정" userId="41e5cf5eb1b8883f" providerId="LiveId" clId="{2C88DC16-7F2A-4E5A-86CA-AC81BB3382C6}" dt="2023-06-13T11:48:44.953" v="3316"/>
          <ac:picMkLst>
            <pc:docMk/>
            <pc:sldMk cId="1120788342" sldId="266"/>
            <ac:picMk id="37" creationId="{095AB1B8-B5C3-F8FC-D130-A539BCEEC0F6}"/>
          </ac:picMkLst>
        </pc:picChg>
        <pc:picChg chg="add del mod">
          <ac:chgData name="이 민정" userId="41e5cf5eb1b8883f" providerId="LiveId" clId="{2C88DC16-7F2A-4E5A-86CA-AC81BB3382C6}" dt="2023-06-13T11:48:44.953" v="3316"/>
          <ac:picMkLst>
            <pc:docMk/>
            <pc:sldMk cId="1120788342" sldId="266"/>
            <ac:picMk id="39" creationId="{6CB34382-7040-A358-5445-3D40424D3BA2}"/>
          </ac:picMkLst>
        </pc:picChg>
        <pc:picChg chg="add del mod">
          <ac:chgData name="이 민정" userId="41e5cf5eb1b8883f" providerId="LiveId" clId="{2C88DC16-7F2A-4E5A-86CA-AC81BB3382C6}" dt="2023-06-13T11:48:44.953" v="3316"/>
          <ac:picMkLst>
            <pc:docMk/>
            <pc:sldMk cId="1120788342" sldId="266"/>
            <ac:picMk id="40" creationId="{2969A729-535F-1A41-C4B1-71A03D923681}"/>
          </ac:picMkLst>
        </pc:picChg>
        <pc:picChg chg="add del mod">
          <ac:chgData name="이 민정" userId="41e5cf5eb1b8883f" providerId="LiveId" clId="{2C88DC16-7F2A-4E5A-86CA-AC81BB3382C6}" dt="2023-06-13T11:48:44.953" v="3316"/>
          <ac:picMkLst>
            <pc:docMk/>
            <pc:sldMk cId="1120788342" sldId="266"/>
            <ac:picMk id="42" creationId="{59920009-DB2F-CCF0-15FF-1F79821CE621}"/>
          </ac:picMkLst>
        </pc:picChg>
        <pc:picChg chg="add mod">
          <ac:chgData name="이 민정" userId="41e5cf5eb1b8883f" providerId="LiveId" clId="{2C88DC16-7F2A-4E5A-86CA-AC81BB3382C6}" dt="2023-06-13T11:49:11.298" v="3319" actId="1076"/>
          <ac:picMkLst>
            <pc:docMk/>
            <pc:sldMk cId="1120788342" sldId="266"/>
            <ac:picMk id="61" creationId="{4E800528-D1E9-5FC0-79BC-AF873C42B2DB}"/>
          </ac:picMkLst>
        </pc:picChg>
      </pc:sldChg>
      <pc:sldChg chg="add del">
        <pc:chgData name="이 민정" userId="41e5cf5eb1b8883f" providerId="LiveId" clId="{2C88DC16-7F2A-4E5A-86CA-AC81BB3382C6}" dt="2023-06-13T11:45:05.747" v="3237" actId="47"/>
        <pc:sldMkLst>
          <pc:docMk/>
          <pc:sldMk cId="1232854114" sldId="266"/>
        </pc:sldMkLst>
      </pc:sldChg>
      <pc:sldChg chg="del">
        <pc:chgData name="이 민정" userId="41e5cf5eb1b8883f" providerId="LiveId" clId="{2C88DC16-7F2A-4E5A-86CA-AC81BB3382C6}" dt="2023-06-11T04:13:12.191" v="11" actId="47"/>
        <pc:sldMkLst>
          <pc:docMk/>
          <pc:sldMk cId="3139031166" sldId="266"/>
        </pc:sldMkLst>
      </pc:sldChg>
      <pc:sldChg chg="del">
        <pc:chgData name="이 민정" userId="41e5cf5eb1b8883f" providerId="LiveId" clId="{2C88DC16-7F2A-4E5A-86CA-AC81BB3382C6}" dt="2023-06-11T04:13:11.965" v="10" actId="47"/>
        <pc:sldMkLst>
          <pc:docMk/>
          <pc:sldMk cId="648811319" sldId="267"/>
        </pc:sldMkLst>
      </pc:sldChg>
      <pc:sldChg chg="delSp modSp add del mod ord modTransition">
        <pc:chgData name="이 민정" userId="41e5cf5eb1b8883f" providerId="LiveId" clId="{2C88DC16-7F2A-4E5A-86CA-AC81BB3382C6}" dt="2023-06-14T05:16:23.778" v="5687" actId="47"/>
        <pc:sldMkLst>
          <pc:docMk/>
          <pc:sldMk cId="1541156712" sldId="267"/>
        </pc:sldMkLst>
        <pc:spChg chg="mod">
          <ac:chgData name="이 민정" userId="41e5cf5eb1b8883f" providerId="LiveId" clId="{2C88DC16-7F2A-4E5A-86CA-AC81BB3382C6}" dt="2023-06-13T12:51:03.127" v="3439" actId="20577"/>
          <ac:spMkLst>
            <pc:docMk/>
            <pc:sldMk cId="1541156712" sldId="267"/>
            <ac:spMk id="2" creationId="{C814E902-8695-44FD-5C73-7655CA7D2949}"/>
          </ac:spMkLst>
        </pc:spChg>
        <pc:spChg chg="mod">
          <ac:chgData name="이 민정" userId="41e5cf5eb1b8883f" providerId="LiveId" clId="{2C88DC16-7F2A-4E5A-86CA-AC81BB3382C6}" dt="2023-06-13T12:50:38.798" v="3349" actId="20577"/>
          <ac:spMkLst>
            <pc:docMk/>
            <pc:sldMk cId="1541156712" sldId="267"/>
            <ac:spMk id="17" creationId="{ADA62128-C04A-29E6-94C6-CF2B2A07448D}"/>
          </ac:spMkLst>
        </pc:spChg>
        <pc:spChg chg="del">
          <ac:chgData name="이 민정" userId="41e5cf5eb1b8883f" providerId="LiveId" clId="{2C88DC16-7F2A-4E5A-86CA-AC81BB3382C6}" dt="2023-06-13T12:51:06.278" v="3441" actId="478"/>
          <ac:spMkLst>
            <pc:docMk/>
            <pc:sldMk cId="1541156712" sldId="267"/>
            <ac:spMk id="18" creationId="{476A2618-EB55-0BA7-D0AB-77F24881C194}"/>
          </ac:spMkLst>
        </pc:spChg>
        <pc:spChg chg="del">
          <ac:chgData name="이 민정" userId="41e5cf5eb1b8883f" providerId="LiveId" clId="{2C88DC16-7F2A-4E5A-86CA-AC81BB3382C6}" dt="2023-06-13T12:51:06.278" v="3441" actId="478"/>
          <ac:spMkLst>
            <pc:docMk/>
            <pc:sldMk cId="1541156712" sldId="267"/>
            <ac:spMk id="29" creationId="{1B3D58C6-6D7E-E969-7D9D-58F87D9F5877}"/>
          </ac:spMkLst>
        </pc:spChg>
        <pc:spChg chg="del">
          <ac:chgData name="이 민정" userId="41e5cf5eb1b8883f" providerId="LiveId" clId="{2C88DC16-7F2A-4E5A-86CA-AC81BB3382C6}" dt="2023-06-13T12:51:06.278" v="3441" actId="478"/>
          <ac:spMkLst>
            <pc:docMk/>
            <pc:sldMk cId="1541156712" sldId="267"/>
            <ac:spMk id="31" creationId="{BB320974-34EA-7155-EC65-AA5031B9FF58}"/>
          </ac:spMkLst>
        </pc:spChg>
        <pc:spChg chg="del">
          <ac:chgData name="이 민정" userId="41e5cf5eb1b8883f" providerId="LiveId" clId="{2C88DC16-7F2A-4E5A-86CA-AC81BB3382C6}" dt="2023-06-13T12:51:06.278" v="3441" actId="478"/>
          <ac:spMkLst>
            <pc:docMk/>
            <pc:sldMk cId="1541156712" sldId="267"/>
            <ac:spMk id="32" creationId="{4F2E96FB-B21B-9C39-F928-482916307615}"/>
          </ac:spMkLst>
        </pc:spChg>
        <pc:spChg chg="del">
          <ac:chgData name="이 민정" userId="41e5cf5eb1b8883f" providerId="LiveId" clId="{2C88DC16-7F2A-4E5A-86CA-AC81BB3382C6}" dt="2023-06-13T12:51:06.278" v="3441" actId="478"/>
          <ac:spMkLst>
            <pc:docMk/>
            <pc:sldMk cId="1541156712" sldId="267"/>
            <ac:spMk id="34" creationId="{827545CC-EF81-9682-8FFE-AC89F2C817FC}"/>
          </ac:spMkLst>
        </pc:spChg>
        <pc:spChg chg="del">
          <ac:chgData name="이 민정" userId="41e5cf5eb1b8883f" providerId="LiveId" clId="{2C88DC16-7F2A-4E5A-86CA-AC81BB3382C6}" dt="2023-06-13T12:51:06.278" v="3441" actId="478"/>
          <ac:spMkLst>
            <pc:docMk/>
            <pc:sldMk cId="1541156712" sldId="267"/>
            <ac:spMk id="35" creationId="{BC7053AC-9319-F921-00B4-7CB042C067FC}"/>
          </ac:spMkLst>
        </pc:spChg>
        <pc:spChg chg="del">
          <ac:chgData name="이 민정" userId="41e5cf5eb1b8883f" providerId="LiveId" clId="{2C88DC16-7F2A-4E5A-86CA-AC81BB3382C6}" dt="2023-06-13T12:51:06.278" v="3441" actId="478"/>
          <ac:spMkLst>
            <pc:docMk/>
            <pc:sldMk cId="1541156712" sldId="267"/>
            <ac:spMk id="36" creationId="{EAEC9631-368E-68E1-A8B1-B6EBB0F5E034}"/>
          </ac:spMkLst>
        </pc:spChg>
        <pc:grpChg chg="del">
          <ac:chgData name="이 민정" userId="41e5cf5eb1b8883f" providerId="LiveId" clId="{2C88DC16-7F2A-4E5A-86CA-AC81BB3382C6}" dt="2023-06-13T12:51:06.278" v="3441" actId="478"/>
          <ac:grpSpMkLst>
            <pc:docMk/>
            <pc:sldMk cId="1541156712" sldId="267"/>
            <ac:grpSpMk id="5" creationId="{1C00EB8F-A414-0CD2-3B4D-1828C7670F80}"/>
          </ac:grpSpMkLst>
        </pc:grpChg>
        <pc:grpChg chg="mod">
          <ac:chgData name="이 민정" userId="41e5cf5eb1b8883f" providerId="LiveId" clId="{2C88DC16-7F2A-4E5A-86CA-AC81BB3382C6}" dt="2023-06-13T12:51:03.588" v="3440" actId="1076"/>
          <ac:grpSpMkLst>
            <pc:docMk/>
            <pc:sldMk cId="1541156712" sldId="267"/>
            <ac:grpSpMk id="1001" creationId="{00000000-0000-0000-0000-000000000000}"/>
          </ac:grpSpMkLst>
        </pc:grpChg>
        <pc:picChg chg="del">
          <ac:chgData name="이 민정" userId="41e5cf5eb1b8883f" providerId="LiveId" clId="{2C88DC16-7F2A-4E5A-86CA-AC81BB3382C6}" dt="2023-06-13T12:51:06.278" v="3441" actId="478"/>
          <ac:picMkLst>
            <pc:docMk/>
            <pc:sldMk cId="1541156712" sldId="267"/>
            <ac:picMk id="28" creationId="{870D8323-AF91-2A6C-48F8-BF0F824D7F10}"/>
          </ac:picMkLst>
        </pc:picChg>
      </pc:sldChg>
      <pc:sldChg chg="add del">
        <pc:chgData name="이 민정" userId="41e5cf5eb1b8883f" providerId="LiveId" clId="{2C88DC16-7F2A-4E5A-86CA-AC81BB3382C6}" dt="2023-06-13T11:45:05.384" v="3236" actId="47"/>
        <pc:sldMkLst>
          <pc:docMk/>
          <pc:sldMk cId="2018692665" sldId="267"/>
        </pc:sldMkLst>
      </pc:sldChg>
      <pc:sldChg chg="add del">
        <pc:chgData name="이 민정" userId="41e5cf5eb1b8883f" providerId="LiveId" clId="{2C88DC16-7F2A-4E5A-86CA-AC81BB3382C6}" dt="2023-06-13T11:52:08.695" v="3331" actId="47"/>
        <pc:sldMkLst>
          <pc:docMk/>
          <pc:sldMk cId="2201053107" sldId="267"/>
        </pc:sldMkLst>
      </pc:sldChg>
      <pc:sldChg chg="del">
        <pc:chgData name="이 민정" userId="41e5cf5eb1b8883f" providerId="LiveId" clId="{2C88DC16-7F2A-4E5A-86CA-AC81BB3382C6}" dt="2023-06-11T04:13:11.088" v="8" actId="47"/>
        <pc:sldMkLst>
          <pc:docMk/>
          <pc:sldMk cId="2082223445" sldId="268"/>
        </pc:sldMkLst>
      </pc:sldChg>
      <pc:sldChg chg="modSp add del mod modTransition">
        <pc:chgData name="이 민정" userId="41e5cf5eb1b8883f" providerId="LiveId" clId="{2C88DC16-7F2A-4E5A-86CA-AC81BB3382C6}" dt="2023-06-14T04:55:15.909" v="5459" actId="47"/>
        <pc:sldMkLst>
          <pc:docMk/>
          <pc:sldMk cId="3825324570" sldId="268"/>
        </pc:sldMkLst>
        <pc:spChg chg="mod">
          <ac:chgData name="이 민정" userId="41e5cf5eb1b8883f" providerId="LiveId" clId="{2C88DC16-7F2A-4E5A-86CA-AC81BB3382C6}" dt="2023-06-13T12:52:52.400" v="3471" actId="20577"/>
          <ac:spMkLst>
            <pc:docMk/>
            <pc:sldMk cId="3825324570" sldId="268"/>
            <ac:spMk id="17" creationId="{ADA62128-C04A-29E6-94C6-CF2B2A07448D}"/>
          </ac:spMkLst>
        </pc:spChg>
      </pc:sldChg>
      <pc:sldChg chg="addSp delSp modSp add mod modTransition">
        <pc:chgData name="이 민정" userId="41e5cf5eb1b8883f" providerId="LiveId" clId="{2C88DC16-7F2A-4E5A-86CA-AC81BB3382C6}" dt="2023-06-14T05:17:06.272" v="5713" actId="1076"/>
        <pc:sldMkLst>
          <pc:docMk/>
          <pc:sldMk cId="1844266743" sldId="269"/>
        </pc:sldMkLst>
        <pc:spChg chg="del">
          <ac:chgData name="이 민정" userId="41e5cf5eb1b8883f" providerId="LiveId" clId="{2C88DC16-7F2A-4E5A-86CA-AC81BB3382C6}" dt="2023-06-14T04:57:19.335" v="5465" actId="478"/>
          <ac:spMkLst>
            <pc:docMk/>
            <pc:sldMk cId="1844266743" sldId="269"/>
            <ac:spMk id="2" creationId="{C814E902-8695-44FD-5C73-7655CA7D2949}"/>
          </ac:spMkLst>
        </pc:spChg>
        <pc:spChg chg="add mod">
          <ac:chgData name="이 민정" userId="41e5cf5eb1b8883f" providerId="LiveId" clId="{2C88DC16-7F2A-4E5A-86CA-AC81BB3382C6}" dt="2023-06-14T05:17:06.272" v="5713" actId="1076"/>
          <ac:spMkLst>
            <pc:docMk/>
            <pc:sldMk cId="1844266743" sldId="269"/>
            <ac:spMk id="3" creationId="{87238BE4-6552-A247-4ABA-53D50D9C2288}"/>
          </ac:spMkLst>
        </pc:spChg>
        <pc:spChg chg="mod">
          <ac:chgData name="이 민정" userId="41e5cf5eb1b8883f" providerId="LiveId" clId="{2C88DC16-7F2A-4E5A-86CA-AC81BB3382C6}" dt="2023-06-14T05:08:58.301" v="5608" actId="20577"/>
          <ac:spMkLst>
            <pc:docMk/>
            <pc:sldMk cId="1844266743" sldId="269"/>
            <ac:spMk id="17" creationId="{ADA62128-C04A-29E6-94C6-CF2B2A07448D}"/>
          </ac:spMkLst>
        </pc:spChg>
        <pc:grpChg chg="mod">
          <ac:chgData name="이 민정" userId="41e5cf5eb1b8883f" providerId="LiveId" clId="{2C88DC16-7F2A-4E5A-86CA-AC81BB3382C6}" dt="2023-06-14T05:17:01.887" v="5712" actId="1076"/>
          <ac:grpSpMkLst>
            <pc:docMk/>
            <pc:sldMk cId="1844266743" sldId="269"/>
            <ac:grpSpMk id="1001" creationId="{00000000-0000-0000-0000-000000000000}"/>
          </ac:grpSpMkLst>
        </pc:grpChg>
        <pc:picChg chg="add mod">
          <ac:chgData name="이 민정" userId="41e5cf5eb1b8883f" providerId="LiveId" clId="{2C88DC16-7F2A-4E5A-86CA-AC81BB3382C6}" dt="2023-06-14T05:16:56.968" v="5697" actId="1076"/>
          <ac:picMkLst>
            <pc:docMk/>
            <pc:sldMk cId="1844266743" sldId="269"/>
            <ac:picMk id="6" creationId="{65085370-2BC7-55D1-2CDA-99A30367A724}"/>
          </ac:picMkLst>
        </pc:picChg>
      </pc:sldChg>
      <pc:sldChg chg="delSp modSp add mod modTransition">
        <pc:chgData name="이 민정" userId="41e5cf5eb1b8883f" providerId="LiveId" clId="{2C88DC16-7F2A-4E5A-86CA-AC81BB3382C6}" dt="2023-06-14T05:36:55.199" v="5754" actId="1076"/>
        <pc:sldMkLst>
          <pc:docMk/>
          <pc:sldMk cId="91869540" sldId="270"/>
        </pc:sldMkLst>
        <pc:spChg chg="mod">
          <ac:chgData name="이 민정" userId="41e5cf5eb1b8883f" providerId="LiveId" clId="{2C88DC16-7F2A-4E5A-86CA-AC81BB3382C6}" dt="2023-06-14T05:36:55.199" v="5754" actId="1076"/>
          <ac:spMkLst>
            <pc:docMk/>
            <pc:sldMk cId="91869540" sldId="270"/>
            <ac:spMk id="2" creationId="{C814E902-8695-44FD-5C73-7655CA7D2949}"/>
          </ac:spMkLst>
        </pc:spChg>
        <pc:spChg chg="del mod">
          <ac:chgData name="이 민정" userId="41e5cf5eb1b8883f" providerId="LiveId" clId="{2C88DC16-7F2A-4E5A-86CA-AC81BB3382C6}" dt="2023-06-14T05:36:40.100" v="5726" actId="478"/>
          <ac:spMkLst>
            <pc:docMk/>
            <pc:sldMk cId="91869540" sldId="270"/>
            <ac:spMk id="17" creationId="{ADA62128-C04A-29E6-94C6-CF2B2A07448D}"/>
          </ac:spMkLst>
        </pc:spChg>
      </pc:sldChg>
      <pc:sldChg chg="del">
        <pc:chgData name="이 민정" userId="41e5cf5eb1b8883f" providerId="LiveId" clId="{2C88DC16-7F2A-4E5A-86CA-AC81BB3382C6}" dt="2023-06-11T04:13:10.547" v="7" actId="47"/>
        <pc:sldMkLst>
          <pc:docMk/>
          <pc:sldMk cId="3989105503" sldId="270"/>
        </pc:sldMkLst>
      </pc:sldChg>
      <pc:sldChg chg="addSp delSp modSp add mod ord">
        <pc:chgData name="이 민정" userId="41e5cf5eb1b8883f" providerId="LiveId" clId="{2C88DC16-7F2A-4E5A-86CA-AC81BB3382C6}" dt="2023-06-14T05:17:30.086" v="5717" actId="113"/>
        <pc:sldMkLst>
          <pc:docMk/>
          <pc:sldMk cId="511027210" sldId="271"/>
        </pc:sldMkLst>
        <pc:spChg chg="mod">
          <ac:chgData name="이 민정" userId="41e5cf5eb1b8883f" providerId="LiveId" clId="{2C88DC16-7F2A-4E5A-86CA-AC81BB3382C6}" dt="2023-06-14T05:17:30.086" v="5717" actId="113"/>
          <ac:spMkLst>
            <pc:docMk/>
            <pc:sldMk cId="511027210" sldId="271"/>
            <ac:spMk id="2" creationId="{C814E902-8695-44FD-5C73-7655CA7D2949}"/>
          </ac:spMkLst>
        </pc:spChg>
        <pc:spChg chg="add del mod">
          <ac:chgData name="이 민정" userId="41e5cf5eb1b8883f" providerId="LiveId" clId="{2C88DC16-7F2A-4E5A-86CA-AC81BB3382C6}" dt="2023-06-14T05:15:44.817" v="5671" actId="478"/>
          <ac:spMkLst>
            <pc:docMk/>
            <pc:sldMk cId="511027210" sldId="271"/>
            <ac:spMk id="8" creationId="{19960062-EAC5-F7E5-7DB5-2499595FF130}"/>
          </ac:spMkLst>
        </pc:spChg>
        <pc:spChg chg="mod">
          <ac:chgData name="이 민정" userId="41e5cf5eb1b8883f" providerId="LiveId" clId="{2C88DC16-7F2A-4E5A-86CA-AC81BB3382C6}" dt="2023-06-14T05:16:06.601" v="5681" actId="1076"/>
          <ac:spMkLst>
            <pc:docMk/>
            <pc:sldMk cId="511027210" sldId="271"/>
            <ac:spMk id="17" creationId="{ADA62128-C04A-29E6-94C6-CF2B2A07448D}"/>
          </ac:spMkLst>
        </pc:spChg>
        <pc:grpChg chg="add del mod">
          <ac:chgData name="이 민정" userId="41e5cf5eb1b8883f" providerId="LiveId" clId="{2C88DC16-7F2A-4E5A-86CA-AC81BB3382C6}" dt="2023-06-14T05:16:00.569" v="5679" actId="14100"/>
          <ac:grpSpMkLst>
            <pc:docMk/>
            <pc:sldMk cId="511027210" sldId="271"/>
            <ac:grpSpMk id="1001" creationId="{00000000-0000-0000-0000-000000000000}"/>
          </ac:grpSpMkLst>
        </pc:grpChg>
        <pc:picChg chg="add mod">
          <ac:chgData name="이 민정" userId="41e5cf5eb1b8883f" providerId="LiveId" clId="{2C88DC16-7F2A-4E5A-86CA-AC81BB3382C6}" dt="2023-06-14T05:17:19.297" v="5715" actId="1076"/>
          <ac:picMkLst>
            <pc:docMk/>
            <pc:sldMk cId="511027210" sldId="271"/>
            <ac:picMk id="5" creationId="{A0673D4B-98DD-8617-5441-5C0832014520}"/>
          </ac:picMkLst>
        </pc:picChg>
      </pc:sldChg>
      <pc:sldChg chg="del">
        <pc:chgData name="이 민정" userId="41e5cf5eb1b8883f" providerId="LiveId" clId="{2C88DC16-7F2A-4E5A-86CA-AC81BB3382C6}" dt="2023-06-11T04:13:10.256" v="4" actId="47"/>
        <pc:sldMkLst>
          <pc:docMk/>
          <pc:sldMk cId="688674599" sldId="271"/>
        </pc:sldMkLst>
      </pc:sldChg>
      <pc:sldChg chg="modSp add mod">
        <pc:chgData name="이 민정" userId="41e5cf5eb1b8883f" providerId="LiveId" clId="{2C88DC16-7F2A-4E5A-86CA-AC81BB3382C6}" dt="2023-06-14T03:29:48.467" v="5433" actId="1076"/>
        <pc:sldMkLst>
          <pc:docMk/>
          <pc:sldMk cId="2485046958" sldId="272"/>
        </pc:sldMkLst>
        <pc:spChg chg="mod">
          <ac:chgData name="이 민정" userId="41e5cf5eb1b8883f" providerId="LiveId" clId="{2C88DC16-7F2A-4E5A-86CA-AC81BB3382C6}" dt="2023-06-14T03:29:48.467" v="5433" actId="1076"/>
          <ac:spMkLst>
            <pc:docMk/>
            <pc:sldMk cId="2485046958" sldId="272"/>
            <ac:spMk id="5" creationId="{6A1010C5-D2C7-BD4D-2010-EAEA32671532}"/>
          </ac:spMkLst>
        </pc:spChg>
      </pc:sldChg>
      <pc:sldChg chg="del">
        <pc:chgData name="이 민정" userId="41e5cf5eb1b8883f" providerId="LiveId" clId="{2C88DC16-7F2A-4E5A-86CA-AC81BB3382C6}" dt="2023-06-11T04:13:09.925" v="2" actId="47"/>
        <pc:sldMkLst>
          <pc:docMk/>
          <pc:sldMk cId="2883795413" sldId="272"/>
        </pc:sldMkLst>
      </pc:sldChg>
      <pc:sldChg chg="addSp delSp modSp add del mod modAnim">
        <pc:chgData name="이 민정" userId="41e5cf5eb1b8883f" providerId="LiveId" clId="{2C88DC16-7F2A-4E5A-86CA-AC81BB3382C6}" dt="2023-06-14T05:08:20.741" v="5556" actId="47"/>
        <pc:sldMkLst>
          <pc:docMk/>
          <pc:sldMk cId="841061980" sldId="273"/>
        </pc:sldMkLst>
        <pc:spChg chg="del">
          <ac:chgData name="이 민정" userId="41e5cf5eb1b8883f" providerId="LiveId" clId="{2C88DC16-7F2A-4E5A-86CA-AC81BB3382C6}" dt="2023-06-14T04:56:42.428" v="5460" actId="478"/>
          <ac:spMkLst>
            <pc:docMk/>
            <pc:sldMk cId="841061980" sldId="273"/>
            <ac:spMk id="2" creationId="{C814E902-8695-44FD-5C73-7655CA7D2949}"/>
          </ac:spMkLst>
        </pc:spChg>
        <pc:spChg chg="mod">
          <ac:chgData name="이 민정" userId="41e5cf5eb1b8883f" providerId="LiveId" clId="{2C88DC16-7F2A-4E5A-86CA-AC81BB3382C6}" dt="2023-06-14T03:32:39.215" v="5458" actId="20577"/>
          <ac:spMkLst>
            <pc:docMk/>
            <pc:sldMk cId="841061980" sldId="273"/>
            <ac:spMk id="17" creationId="{ADA62128-C04A-29E6-94C6-CF2B2A07448D}"/>
          </ac:spMkLst>
        </pc:spChg>
        <pc:picChg chg="add del mod">
          <ac:chgData name="이 민정" userId="41e5cf5eb1b8883f" providerId="LiveId" clId="{2C88DC16-7F2A-4E5A-86CA-AC81BB3382C6}" dt="2023-06-14T05:00:08.285" v="5466" actId="478"/>
          <ac:picMkLst>
            <pc:docMk/>
            <pc:sldMk cId="841061980" sldId="273"/>
            <ac:picMk id="5" creationId="{9D4A13A3-098F-BAB7-9613-532CC364A190}"/>
          </ac:picMkLst>
        </pc:picChg>
        <pc:picChg chg="add mod">
          <ac:chgData name="이 민정" userId="41e5cf5eb1b8883f" providerId="LiveId" clId="{2C88DC16-7F2A-4E5A-86CA-AC81BB3382C6}" dt="2023-06-14T05:00:32.226" v="5470" actId="1076"/>
          <ac:picMkLst>
            <pc:docMk/>
            <pc:sldMk cId="841061980" sldId="273"/>
            <ac:picMk id="6" creationId="{F9F0D673-592F-EA6B-9125-C33E2883A337}"/>
          </ac:picMkLst>
        </pc:picChg>
      </pc:sldChg>
      <pc:sldChg chg="del">
        <pc:chgData name="이 민정" userId="41e5cf5eb1b8883f" providerId="LiveId" clId="{2C88DC16-7F2A-4E5A-86CA-AC81BB3382C6}" dt="2023-06-11T04:13:10.091" v="3" actId="47"/>
        <pc:sldMkLst>
          <pc:docMk/>
          <pc:sldMk cId="3445104599" sldId="273"/>
        </pc:sldMkLst>
      </pc:sldChg>
      <pc:sldChg chg="delSp add del mod delAnim">
        <pc:chgData name="이 민정" userId="41e5cf5eb1b8883f" providerId="LiveId" clId="{2C88DC16-7F2A-4E5A-86CA-AC81BB3382C6}" dt="2023-06-14T05:08:18.558" v="5555" actId="47"/>
        <pc:sldMkLst>
          <pc:docMk/>
          <pc:sldMk cId="2530497245" sldId="274"/>
        </pc:sldMkLst>
        <pc:picChg chg="del">
          <ac:chgData name="이 민정" userId="41e5cf5eb1b8883f" providerId="LiveId" clId="{2C88DC16-7F2A-4E5A-86CA-AC81BB3382C6}" dt="2023-06-14T05:01:36.568" v="5472" actId="478"/>
          <ac:picMkLst>
            <pc:docMk/>
            <pc:sldMk cId="2530497245" sldId="274"/>
            <ac:picMk id="6" creationId="{F9F0D673-592F-EA6B-9125-C33E2883A337}"/>
          </ac:picMkLst>
        </pc:picChg>
      </pc:sldChg>
      <pc:sldChg chg="del">
        <pc:chgData name="이 민정" userId="41e5cf5eb1b8883f" providerId="LiveId" clId="{2C88DC16-7F2A-4E5A-86CA-AC81BB3382C6}" dt="2023-06-11T04:13:09.792" v="1" actId="47"/>
        <pc:sldMkLst>
          <pc:docMk/>
          <pc:sldMk cId="4018585723" sldId="274"/>
        </pc:sldMkLst>
      </pc:sldChg>
      <pc:sldChg chg="addSp delSp modSp add mod">
        <pc:chgData name="이 민정" userId="41e5cf5eb1b8883f" providerId="LiveId" clId="{2C88DC16-7F2A-4E5A-86CA-AC81BB3382C6}" dt="2023-06-14T05:18:18.343" v="5722" actId="21"/>
        <pc:sldMkLst>
          <pc:docMk/>
          <pc:sldMk cId="3957309746" sldId="275"/>
        </pc:sldMkLst>
        <pc:spChg chg="add del mod topLvl">
          <ac:chgData name="이 민정" userId="41e5cf5eb1b8883f" providerId="LiveId" clId="{2C88DC16-7F2A-4E5A-86CA-AC81BB3382C6}" dt="2023-06-14T05:05:49.009" v="5529" actId="478"/>
          <ac:spMkLst>
            <pc:docMk/>
            <pc:sldMk cId="3957309746" sldId="275"/>
            <ac:spMk id="15" creationId="{B350A0AF-A095-9762-35A9-098C6E52192C}"/>
          </ac:spMkLst>
        </pc:spChg>
        <pc:spChg chg="mod">
          <ac:chgData name="이 민정" userId="41e5cf5eb1b8883f" providerId="LiveId" clId="{2C88DC16-7F2A-4E5A-86CA-AC81BB3382C6}" dt="2023-06-14T05:18:18.343" v="5722" actId="21"/>
          <ac:spMkLst>
            <pc:docMk/>
            <pc:sldMk cId="3957309746" sldId="275"/>
            <ac:spMk id="17" creationId="{ADA62128-C04A-29E6-94C6-CF2B2A07448D}"/>
          </ac:spMkLst>
        </pc:spChg>
        <pc:grpChg chg="add del mod">
          <ac:chgData name="이 민정" userId="41e5cf5eb1b8883f" providerId="LiveId" clId="{2C88DC16-7F2A-4E5A-86CA-AC81BB3382C6}" dt="2023-06-14T05:05:47.423" v="5528" actId="165"/>
          <ac:grpSpMkLst>
            <pc:docMk/>
            <pc:sldMk cId="3957309746" sldId="275"/>
            <ac:grpSpMk id="18" creationId="{F88FF8C6-1E3B-E989-072C-EDBBCC1B1A99}"/>
          </ac:grpSpMkLst>
        </pc:grpChg>
        <pc:picChg chg="add mod modCrop">
          <ac:chgData name="이 민정" userId="41e5cf5eb1b8883f" providerId="LiveId" clId="{2C88DC16-7F2A-4E5A-86CA-AC81BB3382C6}" dt="2023-06-14T05:06:09.185" v="5533" actId="14100"/>
          <ac:picMkLst>
            <pc:docMk/>
            <pc:sldMk cId="3957309746" sldId="275"/>
            <ac:picMk id="3" creationId="{684DE3DB-79F2-DECF-518D-CDC823DE0E9B}"/>
          </ac:picMkLst>
        </pc:picChg>
        <pc:picChg chg="add mod">
          <ac:chgData name="이 민정" userId="41e5cf5eb1b8883f" providerId="LiveId" clId="{2C88DC16-7F2A-4E5A-86CA-AC81BB3382C6}" dt="2023-06-14T05:06:12.198" v="5535" actId="1076"/>
          <ac:picMkLst>
            <pc:docMk/>
            <pc:sldMk cId="3957309746" sldId="275"/>
            <ac:picMk id="6" creationId="{754303DA-8EA7-F67E-B730-51089ED6D063}"/>
          </ac:picMkLst>
        </pc:picChg>
        <pc:picChg chg="add mod">
          <ac:chgData name="이 민정" userId="41e5cf5eb1b8883f" providerId="LiveId" clId="{2C88DC16-7F2A-4E5A-86CA-AC81BB3382C6}" dt="2023-06-14T05:06:15.658" v="5537" actId="1076"/>
          <ac:picMkLst>
            <pc:docMk/>
            <pc:sldMk cId="3957309746" sldId="275"/>
            <ac:picMk id="9" creationId="{39B3389A-6E92-FFFA-4708-EB9CF5A25CBE}"/>
          </ac:picMkLst>
        </pc:picChg>
        <pc:picChg chg="add mod">
          <ac:chgData name="이 민정" userId="41e5cf5eb1b8883f" providerId="LiveId" clId="{2C88DC16-7F2A-4E5A-86CA-AC81BB3382C6}" dt="2023-06-14T05:04:51.456" v="5516" actId="1076"/>
          <ac:picMkLst>
            <pc:docMk/>
            <pc:sldMk cId="3957309746" sldId="275"/>
            <ac:picMk id="12" creationId="{D823753C-05BB-8567-BF59-67B9698A261B}"/>
          </ac:picMkLst>
        </pc:picChg>
        <pc:picChg chg="add mod topLvl">
          <ac:chgData name="이 민정" userId="41e5cf5eb1b8883f" providerId="LiveId" clId="{2C88DC16-7F2A-4E5A-86CA-AC81BB3382C6}" dt="2023-06-14T05:05:59.761" v="5531" actId="1076"/>
          <ac:picMkLst>
            <pc:docMk/>
            <pc:sldMk cId="3957309746" sldId="275"/>
            <ac:picMk id="14" creationId="{2CCCEB3A-646C-EAC2-B3D1-A8EA390A1994}"/>
          </ac:picMkLst>
        </pc:picChg>
        <pc:picChg chg="del">
          <ac:chgData name="이 민정" userId="41e5cf5eb1b8883f" providerId="LiveId" clId="{2C88DC16-7F2A-4E5A-86CA-AC81BB3382C6}" dt="2023-06-14T05:02:33.592" v="5474" actId="478"/>
          <ac:picMkLst>
            <pc:docMk/>
            <pc:sldMk cId="3957309746" sldId="275"/>
            <ac:picMk id="61" creationId="{4E800528-D1E9-5FC0-79BC-AF873C42B2DB}"/>
          </ac:picMkLst>
        </pc:picChg>
      </pc:sldChg>
    </pc:docChg>
  </pc:docChgLst>
  <pc:docChgLst>
    <pc:chgData name="민정 이" userId="41e5cf5eb1b8883f" providerId="LiveId" clId="{18E23C60-1D3E-42CB-A459-41C54E5D480F}"/>
    <pc:docChg chg="undo redo custSel addSld modSld sldOrd">
      <pc:chgData name="민정 이" userId="41e5cf5eb1b8883f" providerId="LiveId" clId="{18E23C60-1D3E-42CB-A459-41C54E5D480F}" dt="2023-04-26T07:28:26.404" v="4671"/>
      <pc:docMkLst>
        <pc:docMk/>
      </pc:docMkLst>
      <pc:sldChg chg="modTransition">
        <pc:chgData name="민정 이" userId="41e5cf5eb1b8883f" providerId="LiveId" clId="{18E23C60-1D3E-42CB-A459-41C54E5D480F}" dt="2023-04-26T07:23:04.706" v="4667"/>
        <pc:sldMkLst>
          <pc:docMk/>
          <pc:sldMk cId="0" sldId="256"/>
        </pc:sldMkLst>
      </pc:sldChg>
      <pc:sldChg chg="modTransition">
        <pc:chgData name="민정 이" userId="41e5cf5eb1b8883f" providerId="LiveId" clId="{18E23C60-1D3E-42CB-A459-41C54E5D480F}" dt="2023-04-26T07:22:22.392" v="4654"/>
        <pc:sldMkLst>
          <pc:docMk/>
          <pc:sldMk cId="0" sldId="257"/>
        </pc:sldMkLst>
      </pc:sldChg>
      <pc:sldChg chg="ord modTransition">
        <pc:chgData name="민정 이" userId="41e5cf5eb1b8883f" providerId="LiveId" clId="{18E23C60-1D3E-42CB-A459-41C54E5D480F}" dt="2023-04-26T07:23:07.089" v="4668"/>
        <pc:sldMkLst>
          <pc:docMk/>
          <pc:sldMk cId="0" sldId="258"/>
        </pc:sldMkLst>
      </pc:sldChg>
      <pc:sldChg chg="modSp mod modTransition">
        <pc:chgData name="민정 이" userId="41e5cf5eb1b8883f" providerId="LiveId" clId="{18E23C60-1D3E-42CB-A459-41C54E5D480F}" dt="2023-04-26T07:22:31.860" v="4657"/>
        <pc:sldMkLst>
          <pc:docMk/>
          <pc:sldMk cId="1535876135" sldId="260"/>
        </pc:sldMkLst>
        <pc:spChg chg="mod">
          <ac:chgData name="민정 이" userId="41e5cf5eb1b8883f" providerId="LiveId" clId="{18E23C60-1D3E-42CB-A459-41C54E5D480F}" dt="2023-04-26T04:55:36.372" v="2266"/>
          <ac:spMkLst>
            <pc:docMk/>
            <pc:sldMk cId="1535876135" sldId="260"/>
            <ac:spMk id="1084" creationId="{8EDB3FB0-999B-C237-5445-07CAEC757DAE}"/>
          </ac:spMkLst>
        </pc:spChg>
        <pc:cxnChg chg="mod">
          <ac:chgData name="민정 이" userId="41e5cf5eb1b8883f" providerId="LiveId" clId="{18E23C60-1D3E-42CB-A459-41C54E5D480F}" dt="2023-04-26T07:17:28.628" v="4640" actId="14100"/>
          <ac:cxnSpMkLst>
            <pc:docMk/>
            <pc:sldMk cId="1535876135" sldId="260"/>
            <ac:cxnSpMk id="159" creationId="{AD1EAF2B-D032-9673-168D-EA71E3095831}"/>
          </ac:cxnSpMkLst>
        </pc:cxnChg>
      </pc:sldChg>
      <pc:sldChg chg="addSp delSp modSp mod modTransition">
        <pc:chgData name="민정 이" userId="41e5cf5eb1b8883f" providerId="LiveId" clId="{18E23C60-1D3E-42CB-A459-41C54E5D480F}" dt="2023-04-26T07:22:33.764" v="4660"/>
        <pc:sldMkLst>
          <pc:docMk/>
          <pc:sldMk cId="851369489" sldId="261"/>
        </pc:sldMkLst>
        <pc:spChg chg="add mod">
          <ac:chgData name="민정 이" userId="41e5cf5eb1b8883f" providerId="LiveId" clId="{18E23C60-1D3E-42CB-A459-41C54E5D480F}" dt="2023-04-26T04:31:04.150" v="1525" actId="207"/>
          <ac:spMkLst>
            <pc:docMk/>
            <pc:sldMk cId="851369489" sldId="261"/>
            <ac:spMk id="2" creationId="{840E822A-677E-F959-67F2-54BF94F9BCDA}"/>
          </ac:spMkLst>
        </pc:spChg>
        <pc:spChg chg="add mod">
          <ac:chgData name="민정 이" userId="41e5cf5eb1b8883f" providerId="LiveId" clId="{18E23C60-1D3E-42CB-A459-41C54E5D480F}" dt="2023-04-26T04:30:29.986" v="1467" actId="1076"/>
          <ac:spMkLst>
            <pc:docMk/>
            <pc:sldMk cId="851369489" sldId="261"/>
            <ac:spMk id="4" creationId="{1E022421-786B-9874-2209-BD7F01149658}"/>
          </ac:spMkLst>
        </pc:spChg>
        <pc:spChg chg="mod">
          <ac:chgData name="민정 이" userId="41e5cf5eb1b8883f" providerId="LiveId" clId="{18E23C60-1D3E-42CB-A459-41C54E5D480F}" dt="2023-04-26T04:28:23.714" v="1351" actId="1036"/>
          <ac:spMkLst>
            <pc:docMk/>
            <pc:sldMk cId="851369489" sldId="261"/>
            <ac:spMk id="5" creationId="{C69088CB-4A65-5DE2-6D9D-9C52B1ECD76B}"/>
          </ac:spMkLst>
        </pc:spChg>
        <pc:spChg chg="add mod">
          <ac:chgData name="민정 이" userId="41e5cf5eb1b8883f" providerId="LiveId" clId="{18E23C60-1D3E-42CB-A459-41C54E5D480F}" dt="2023-04-26T04:31:04.150" v="1525" actId="207"/>
          <ac:spMkLst>
            <pc:docMk/>
            <pc:sldMk cId="851369489" sldId="261"/>
            <ac:spMk id="6" creationId="{10A81F1C-9E49-7975-1761-4349CDD3E57C}"/>
          </ac:spMkLst>
        </pc:spChg>
        <pc:spChg chg="add mod">
          <ac:chgData name="민정 이" userId="41e5cf5eb1b8883f" providerId="LiveId" clId="{18E23C60-1D3E-42CB-A459-41C54E5D480F}" dt="2023-04-26T04:28:23.714" v="1351" actId="1036"/>
          <ac:spMkLst>
            <pc:docMk/>
            <pc:sldMk cId="851369489" sldId="261"/>
            <ac:spMk id="7" creationId="{0252DDAC-315E-97BF-EA40-74DE032E1353}"/>
          </ac:spMkLst>
        </pc:spChg>
        <pc:spChg chg="add mod">
          <ac:chgData name="민정 이" userId="41e5cf5eb1b8883f" providerId="LiveId" clId="{18E23C60-1D3E-42CB-A459-41C54E5D480F}" dt="2023-04-26T04:28:06.967" v="1330" actId="1036"/>
          <ac:spMkLst>
            <pc:docMk/>
            <pc:sldMk cId="851369489" sldId="261"/>
            <ac:spMk id="8" creationId="{25471ADE-62BA-161F-29DB-E7C763A7941C}"/>
          </ac:spMkLst>
        </pc:spChg>
        <pc:spChg chg="add mod">
          <ac:chgData name="민정 이" userId="41e5cf5eb1b8883f" providerId="LiveId" clId="{18E23C60-1D3E-42CB-A459-41C54E5D480F}" dt="2023-04-26T04:30:39.880" v="1491" actId="1037"/>
          <ac:spMkLst>
            <pc:docMk/>
            <pc:sldMk cId="851369489" sldId="261"/>
            <ac:spMk id="9" creationId="{03BE6260-72CA-CD5A-26AC-416918615D31}"/>
          </ac:spMkLst>
        </pc:spChg>
        <pc:spChg chg="add del mod">
          <ac:chgData name="민정 이" userId="41e5cf5eb1b8883f" providerId="LiveId" clId="{18E23C60-1D3E-42CB-A459-41C54E5D480F}" dt="2023-04-26T04:19:49.532" v="229" actId="478"/>
          <ac:spMkLst>
            <pc:docMk/>
            <pc:sldMk cId="851369489" sldId="261"/>
            <ac:spMk id="10" creationId="{EB4F9211-4581-EED7-850A-6666F65D6B9C}"/>
          </ac:spMkLst>
        </pc:spChg>
        <pc:spChg chg="add mod">
          <ac:chgData name="민정 이" userId="41e5cf5eb1b8883f" providerId="LiveId" clId="{18E23C60-1D3E-42CB-A459-41C54E5D480F}" dt="2023-04-26T04:30:29.986" v="1467" actId="1076"/>
          <ac:spMkLst>
            <pc:docMk/>
            <pc:sldMk cId="851369489" sldId="261"/>
            <ac:spMk id="11" creationId="{C1481FB4-8239-C103-03C7-BD46916DF400}"/>
          </ac:spMkLst>
        </pc:spChg>
        <pc:spChg chg="add mod">
          <ac:chgData name="민정 이" userId="41e5cf5eb1b8883f" providerId="LiveId" clId="{18E23C60-1D3E-42CB-A459-41C54E5D480F}" dt="2023-04-26T04:30:29.986" v="1467" actId="1076"/>
          <ac:spMkLst>
            <pc:docMk/>
            <pc:sldMk cId="851369489" sldId="261"/>
            <ac:spMk id="12" creationId="{BC2626F0-C1C9-9181-4335-35A07EEA43EC}"/>
          </ac:spMkLst>
        </pc:spChg>
        <pc:spChg chg="add mod">
          <ac:chgData name="민정 이" userId="41e5cf5eb1b8883f" providerId="LiveId" clId="{18E23C60-1D3E-42CB-A459-41C54E5D480F}" dt="2023-04-26T04:30:29.986" v="1467" actId="1076"/>
          <ac:spMkLst>
            <pc:docMk/>
            <pc:sldMk cId="851369489" sldId="261"/>
            <ac:spMk id="13" creationId="{EB200C83-F318-CCC0-3E7F-B29CE06D315A}"/>
          </ac:spMkLst>
        </pc:spChg>
        <pc:spChg chg="add mod">
          <ac:chgData name="민정 이" userId="41e5cf5eb1b8883f" providerId="LiveId" clId="{18E23C60-1D3E-42CB-A459-41C54E5D480F}" dt="2023-04-26T04:30:39.880" v="1491" actId="1037"/>
          <ac:spMkLst>
            <pc:docMk/>
            <pc:sldMk cId="851369489" sldId="261"/>
            <ac:spMk id="15" creationId="{1BBA3026-CCF4-35A3-42C9-2414EB3199A8}"/>
          </ac:spMkLst>
        </pc:spChg>
        <pc:spChg chg="add del mod">
          <ac:chgData name="민정 이" userId="41e5cf5eb1b8883f" providerId="LiveId" clId="{18E23C60-1D3E-42CB-A459-41C54E5D480F}" dt="2023-04-26T04:24:39.679" v="773" actId="478"/>
          <ac:spMkLst>
            <pc:docMk/>
            <pc:sldMk cId="851369489" sldId="261"/>
            <ac:spMk id="16" creationId="{B7837888-1CEB-F4B6-ED2A-8459707D1415}"/>
          </ac:spMkLst>
        </pc:spChg>
        <pc:spChg chg="add mod">
          <ac:chgData name="민정 이" userId="41e5cf5eb1b8883f" providerId="LiveId" clId="{18E23C60-1D3E-42CB-A459-41C54E5D480F}" dt="2023-04-26T04:30:39.880" v="1491" actId="1037"/>
          <ac:spMkLst>
            <pc:docMk/>
            <pc:sldMk cId="851369489" sldId="261"/>
            <ac:spMk id="17" creationId="{E10123D5-1727-F9AF-4274-46CCDED2E0AE}"/>
          </ac:spMkLst>
        </pc:spChg>
        <pc:spChg chg="add mod">
          <ac:chgData name="민정 이" userId="41e5cf5eb1b8883f" providerId="LiveId" clId="{18E23C60-1D3E-42CB-A459-41C54E5D480F}" dt="2023-04-26T04:30:39.880" v="1491" actId="1037"/>
          <ac:spMkLst>
            <pc:docMk/>
            <pc:sldMk cId="851369489" sldId="261"/>
            <ac:spMk id="18" creationId="{845D4EAD-555D-C9FD-E58B-A96869FF485A}"/>
          </ac:spMkLst>
        </pc:spChg>
        <pc:spChg chg="add mod">
          <ac:chgData name="민정 이" userId="41e5cf5eb1b8883f" providerId="LiveId" clId="{18E23C60-1D3E-42CB-A459-41C54E5D480F}" dt="2023-04-26T04:28:17.335" v="1341" actId="1035"/>
          <ac:spMkLst>
            <pc:docMk/>
            <pc:sldMk cId="851369489" sldId="261"/>
            <ac:spMk id="19" creationId="{7BA51A72-A5BB-7BC4-84EC-243E92176EDD}"/>
          </ac:spMkLst>
        </pc:spChg>
        <pc:spChg chg="add mod">
          <ac:chgData name="민정 이" userId="41e5cf5eb1b8883f" providerId="LiveId" clId="{18E23C60-1D3E-42CB-A459-41C54E5D480F}" dt="2023-04-26T04:28:23.714" v="1351" actId="1036"/>
          <ac:spMkLst>
            <pc:docMk/>
            <pc:sldMk cId="851369489" sldId="261"/>
            <ac:spMk id="20" creationId="{604B1446-31C1-F1B9-BD67-4F42B64CA214}"/>
          </ac:spMkLst>
        </pc:spChg>
        <pc:spChg chg="add mod">
          <ac:chgData name="민정 이" userId="41e5cf5eb1b8883f" providerId="LiveId" clId="{18E23C60-1D3E-42CB-A459-41C54E5D480F}" dt="2023-04-26T04:28:17.335" v="1341" actId="1035"/>
          <ac:spMkLst>
            <pc:docMk/>
            <pc:sldMk cId="851369489" sldId="261"/>
            <ac:spMk id="21" creationId="{2ABC4674-B783-7A8F-B79E-D1FF53AAC07C}"/>
          </ac:spMkLst>
        </pc:spChg>
        <pc:spChg chg="add mod">
          <ac:chgData name="민정 이" userId="41e5cf5eb1b8883f" providerId="LiveId" clId="{18E23C60-1D3E-42CB-A459-41C54E5D480F}" dt="2023-04-26T04:28:23.714" v="1351" actId="1036"/>
          <ac:spMkLst>
            <pc:docMk/>
            <pc:sldMk cId="851369489" sldId="261"/>
            <ac:spMk id="22" creationId="{EC4C5FE9-9D78-5CA3-0337-FCA49E0E2D54}"/>
          </ac:spMkLst>
        </pc:spChg>
        <pc:spChg chg="add mod">
          <ac:chgData name="민정 이" userId="41e5cf5eb1b8883f" providerId="LiveId" clId="{18E23C60-1D3E-42CB-A459-41C54E5D480F}" dt="2023-04-26T04:28:23.714" v="1351" actId="1036"/>
          <ac:spMkLst>
            <pc:docMk/>
            <pc:sldMk cId="851369489" sldId="261"/>
            <ac:spMk id="23" creationId="{E57C1F83-4F2D-20E0-2569-B3628BEE3EC6}"/>
          </ac:spMkLst>
        </pc:spChg>
        <pc:spChg chg="add mod">
          <ac:chgData name="민정 이" userId="41e5cf5eb1b8883f" providerId="LiveId" clId="{18E23C60-1D3E-42CB-A459-41C54E5D480F}" dt="2023-04-26T04:28:23.714" v="1351" actId="1036"/>
          <ac:spMkLst>
            <pc:docMk/>
            <pc:sldMk cId="851369489" sldId="261"/>
            <ac:spMk id="24" creationId="{F5990D4D-8A69-AB55-D687-CDCCEE83B631}"/>
          </ac:spMkLst>
        </pc:spChg>
        <pc:spChg chg="add mod">
          <ac:chgData name="민정 이" userId="41e5cf5eb1b8883f" providerId="LiveId" clId="{18E23C60-1D3E-42CB-A459-41C54E5D480F}" dt="2023-04-26T04:28:23.714" v="1351" actId="1036"/>
          <ac:spMkLst>
            <pc:docMk/>
            <pc:sldMk cId="851369489" sldId="261"/>
            <ac:spMk id="25" creationId="{35D3A03F-2F0E-CF50-7243-895136C91422}"/>
          </ac:spMkLst>
        </pc:spChg>
        <pc:spChg chg="add mod">
          <ac:chgData name="민정 이" userId="41e5cf5eb1b8883f" providerId="LiveId" clId="{18E23C60-1D3E-42CB-A459-41C54E5D480F}" dt="2023-04-26T04:28:17.335" v="1341" actId="1035"/>
          <ac:spMkLst>
            <pc:docMk/>
            <pc:sldMk cId="851369489" sldId="261"/>
            <ac:spMk id="26" creationId="{6144BA3F-5573-E3E8-87E6-1985F45E0883}"/>
          </ac:spMkLst>
        </pc:spChg>
        <pc:spChg chg="add mod">
          <ac:chgData name="민정 이" userId="41e5cf5eb1b8883f" providerId="LiveId" clId="{18E23C60-1D3E-42CB-A459-41C54E5D480F}" dt="2023-04-26T04:28:17.335" v="1341" actId="1035"/>
          <ac:spMkLst>
            <pc:docMk/>
            <pc:sldMk cId="851369489" sldId="261"/>
            <ac:spMk id="27" creationId="{FC9CF1B8-2900-9424-DF03-EE0C39F1C2E7}"/>
          </ac:spMkLst>
        </pc:spChg>
        <pc:spChg chg="add mod">
          <ac:chgData name="민정 이" userId="41e5cf5eb1b8883f" providerId="LiveId" clId="{18E23C60-1D3E-42CB-A459-41C54E5D480F}" dt="2023-04-26T04:27:58.955" v="1314" actId="1035"/>
          <ac:spMkLst>
            <pc:docMk/>
            <pc:sldMk cId="851369489" sldId="261"/>
            <ac:spMk id="28" creationId="{C65B727B-EFB3-44A1-A9B0-202C015529D6}"/>
          </ac:spMkLst>
        </pc:spChg>
        <pc:spChg chg="add mod">
          <ac:chgData name="민정 이" userId="41e5cf5eb1b8883f" providerId="LiveId" clId="{18E23C60-1D3E-42CB-A459-41C54E5D480F}" dt="2023-04-26T04:28:02.565" v="1322" actId="1036"/>
          <ac:spMkLst>
            <pc:docMk/>
            <pc:sldMk cId="851369489" sldId="261"/>
            <ac:spMk id="29" creationId="{838EA9CA-FAC1-D837-FE69-D737CD60C3B3}"/>
          </ac:spMkLst>
        </pc:spChg>
        <pc:spChg chg="add mod">
          <ac:chgData name="민정 이" userId="41e5cf5eb1b8883f" providerId="LiveId" clId="{18E23C60-1D3E-42CB-A459-41C54E5D480F}" dt="2023-04-26T04:28:02.565" v="1322" actId="1036"/>
          <ac:spMkLst>
            <pc:docMk/>
            <pc:sldMk cId="851369489" sldId="261"/>
            <ac:spMk id="30" creationId="{C72986F8-9A2E-C0B6-C4D5-701D2821402D}"/>
          </ac:spMkLst>
        </pc:spChg>
        <pc:spChg chg="add mod">
          <ac:chgData name="민정 이" userId="41e5cf5eb1b8883f" providerId="LiveId" clId="{18E23C60-1D3E-42CB-A459-41C54E5D480F}" dt="2023-04-26T04:28:02.565" v="1322" actId="1036"/>
          <ac:spMkLst>
            <pc:docMk/>
            <pc:sldMk cId="851369489" sldId="261"/>
            <ac:spMk id="31" creationId="{8D60559B-ECFB-1A2D-4DCA-677A312B08E2}"/>
          </ac:spMkLst>
        </pc:spChg>
        <pc:spChg chg="add mod">
          <ac:chgData name="민정 이" userId="41e5cf5eb1b8883f" providerId="LiveId" clId="{18E23C60-1D3E-42CB-A459-41C54E5D480F}" dt="2023-04-26T04:28:02.565" v="1322" actId="1036"/>
          <ac:spMkLst>
            <pc:docMk/>
            <pc:sldMk cId="851369489" sldId="261"/>
            <ac:spMk id="32" creationId="{FCAAABE3-7559-B0B0-29E0-7ED05EBAE112}"/>
          </ac:spMkLst>
        </pc:spChg>
        <pc:spChg chg="add del mod">
          <ac:chgData name="민정 이" userId="41e5cf5eb1b8883f" providerId="LiveId" clId="{18E23C60-1D3E-42CB-A459-41C54E5D480F}" dt="2023-04-26T04:26:52.473" v="1251" actId="478"/>
          <ac:spMkLst>
            <pc:docMk/>
            <pc:sldMk cId="851369489" sldId="261"/>
            <ac:spMk id="33" creationId="{1A85DF13-0FE5-7C1F-4C2C-BCBB7343A8D4}"/>
          </ac:spMkLst>
        </pc:spChg>
        <pc:spChg chg="add mod">
          <ac:chgData name="민정 이" userId="41e5cf5eb1b8883f" providerId="LiveId" clId="{18E23C60-1D3E-42CB-A459-41C54E5D480F}" dt="2023-04-26T04:27:58.955" v="1314" actId="1035"/>
          <ac:spMkLst>
            <pc:docMk/>
            <pc:sldMk cId="851369489" sldId="261"/>
            <ac:spMk id="34" creationId="{E184DA90-3171-0005-7F74-EB5388CEDA08}"/>
          </ac:spMkLst>
        </pc:spChg>
        <pc:spChg chg="add mod">
          <ac:chgData name="민정 이" userId="41e5cf5eb1b8883f" providerId="LiveId" clId="{18E23C60-1D3E-42CB-A459-41C54E5D480F}" dt="2023-04-26T04:27:58.955" v="1314" actId="1035"/>
          <ac:spMkLst>
            <pc:docMk/>
            <pc:sldMk cId="851369489" sldId="261"/>
            <ac:spMk id="35" creationId="{6F555A33-7D19-AAAD-054C-2611713E6AE5}"/>
          </ac:spMkLst>
        </pc:spChg>
        <pc:spChg chg="add del mod">
          <ac:chgData name="민정 이" userId="41e5cf5eb1b8883f" providerId="LiveId" clId="{18E23C60-1D3E-42CB-A459-41C54E5D480F}" dt="2023-04-26T04:26:52.140" v="1250" actId="478"/>
          <ac:spMkLst>
            <pc:docMk/>
            <pc:sldMk cId="851369489" sldId="261"/>
            <ac:spMk id="36" creationId="{91093CA5-5DE8-25DC-A986-E175185A3E82}"/>
          </ac:spMkLst>
        </pc:spChg>
        <pc:spChg chg="add mod">
          <ac:chgData name="민정 이" userId="41e5cf5eb1b8883f" providerId="LiveId" clId="{18E23C60-1D3E-42CB-A459-41C54E5D480F}" dt="2023-04-26T04:27:33.649" v="1303" actId="1076"/>
          <ac:spMkLst>
            <pc:docMk/>
            <pc:sldMk cId="851369489" sldId="261"/>
            <ac:spMk id="37" creationId="{DBA12B0F-0557-FA9C-3FE9-38F5892A1D45}"/>
          </ac:spMkLst>
        </pc:spChg>
        <pc:spChg chg="add mod">
          <ac:chgData name="민정 이" userId="41e5cf5eb1b8883f" providerId="LiveId" clId="{18E23C60-1D3E-42CB-A459-41C54E5D480F}" dt="2023-04-26T04:27:15.187" v="1295" actId="1076"/>
          <ac:spMkLst>
            <pc:docMk/>
            <pc:sldMk cId="851369489" sldId="261"/>
            <ac:spMk id="38" creationId="{E390E215-0AB4-C27D-1501-2202F0105449}"/>
          </ac:spMkLst>
        </pc:spChg>
        <pc:spChg chg="add mod">
          <ac:chgData name="민정 이" userId="41e5cf5eb1b8883f" providerId="LiveId" clId="{18E23C60-1D3E-42CB-A459-41C54E5D480F}" dt="2023-04-26T04:27:28.337" v="1301" actId="1076"/>
          <ac:spMkLst>
            <pc:docMk/>
            <pc:sldMk cId="851369489" sldId="261"/>
            <ac:spMk id="39" creationId="{B59DDACB-5564-1B58-E04E-9E372E18EE3C}"/>
          </ac:spMkLst>
        </pc:spChg>
        <pc:spChg chg="add mod">
          <ac:chgData name="민정 이" userId="41e5cf5eb1b8883f" providerId="LiveId" clId="{18E23C60-1D3E-42CB-A459-41C54E5D480F}" dt="2023-04-26T04:30:39.880" v="1491" actId="1037"/>
          <ac:spMkLst>
            <pc:docMk/>
            <pc:sldMk cId="851369489" sldId="261"/>
            <ac:spMk id="40" creationId="{BE861B17-7C07-43D9-3B32-26ECC93DDCE0}"/>
          </ac:spMkLst>
        </pc:spChg>
        <pc:spChg chg="add mod">
          <ac:chgData name="민정 이" userId="41e5cf5eb1b8883f" providerId="LiveId" clId="{18E23C60-1D3E-42CB-A459-41C54E5D480F}" dt="2023-04-26T04:30:39.880" v="1491" actId="1037"/>
          <ac:spMkLst>
            <pc:docMk/>
            <pc:sldMk cId="851369489" sldId="261"/>
            <ac:spMk id="41" creationId="{AB235FEA-1B4B-809F-6020-0DEC0477800B}"/>
          </ac:spMkLst>
        </pc:spChg>
        <pc:spChg chg="add mod">
          <ac:chgData name="민정 이" userId="41e5cf5eb1b8883f" providerId="LiveId" clId="{18E23C60-1D3E-42CB-A459-41C54E5D480F}" dt="2023-04-26T04:30:39.880" v="1491" actId="1037"/>
          <ac:spMkLst>
            <pc:docMk/>
            <pc:sldMk cId="851369489" sldId="261"/>
            <ac:spMk id="42" creationId="{4B5CFF8D-0285-17F4-034A-FD530AC2251C}"/>
          </ac:spMkLst>
        </pc:spChg>
        <pc:spChg chg="add mod">
          <ac:chgData name="민정 이" userId="41e5cf5eb1b8883f" providerId="LiveId" clId="{18E23C60-1D3E-42CB-A459-41C54E5D480F}" dt="2023-04-26T04:30:39.880" v="1491" actId="1037"/>
          <ac:spMkLst>
            <pc:docMk/>
            <pc:sldMk cId="851369489" sldId="261"/>
            <ac:spMk id="43" creationId="{47815F74-2F5F-0E6C-C662-358C994193F6}"/>
          </ac:spMkLst>
        </pc:spChg>
        <pc:spChg chg="add mod">
          <ac:chgData name="민정 이" userId="41e5cf5eb1b8883f" providerId="LiveId" clId="{18E23C60-1D3E-42CB-A459-41C54E5D480F}" dt="2023-04-26T04:30:39.880" v="1491" actId="1037"/>
          <ac:spMkLst>
            <pc:docMk/>
            <pc:sldMk cId="851369489" sldId="261"/>
            <ac:spMk id="44" creationId="{05CC2E0C-FD0C-05B9-B60F-A856504AC824}"/>
          </ac:spMkLst>
        </pc:spChg>
        <pc:spChg chg="add mod">
          <ac:chgData name="민정 이" userId="41e5cf5eb1b8883f" providerId="LiveId" clId="{18E23C60-1D3E-42CB-A459-41C54E5D480F}" dt="2023-04-26T04:30:54.106" v="1521" actId="1076"/>
          <ac:spMkLst>
            <pc:docMk/>
            <pc:sldMk cId="851369489" sldId="261"/>
            <ac:spMk id="45" creationId="{2F4B3F09-B021-6A10-2C0E-D753AB19C774}"/>
          </ac:spMkLst>
        </pc:spChg>
        <pc:spChg chg="add mod">
          <ac:chgData name="민정 이" userId="41e5cf5eb1b8883f" providerId="LiveId" clId="{18E23C60-1D3E-42CB-A459-41C54E5D480F}" dt="2023-04-26T04:30:52.829" v="1520" actId="1076"/>
          <ac:spMkLst>
            <pc:docMk/>
            <pc:sldMk cId="851369489" sldId="261"/>
            <ac:spMk id="46" creationId="{FAF4BA97-3C60-6CF0-FFEF-FCAAE8CCBB09}"/>
          </ac:spMkLst>
        </pc:spChg>
        <pc:spChg chg="add mod">
          <ac:chgData name="민정 이" userId="41e5cf5eb1b8883f" providerId="LiveId" clId="{18E23C60-1D3E-42CB-A459-41C54E5D480F}" dt="2023-04-26T05:08:11.657" v="2335" actId="1076"/>
          <ac:spMkLst>
            <pc:docMk/>
            <pc:sldMk cId="851369489" sldId="261"/>
            <ac:spMk id="47" creationId="{79BC47C9-13B4-71DF-5C08-33493D0D7C04}"/>
          </ac:spMkLst>
        </pc:spChg>
        <pc:spChg chg="mod">
          <ac:chgData name="민정 이" userId="41e5cf5eb1b8883f" providerId="LiveId" clId="{18E23C60-1D3E-42CB-A459-41C54E5D480F}" dt="2023-04-26T04:30:29.986" v="1467" actId="1076"/>
          <ac:spMkLst>
            <pc:docMk/>
            <pc:sldMk cId="851369489" sldId="261"/>
            <ac:spMk id="52" creationId="{07801C75-5762-790B-90C9-93C7006530E2}"/>
          </ac:spMkLst>
        </pc:spChg>
        <pc:spChg chg="mod">
          <ac:chgData name="민정 이" userId="41e5cf5eb1b8883f" providerId="LiveId" clId="{18E23C60-1D3E-42CB-A459-41C54E5D480F}" dt="2023-04-26T04:28:23.714" v="1351" actId="1036"/>
          <ac:spMkLst>
            <pc:docMk/>
            <pc:sldMk cId="851369489" sldId="261"/>
            <ac:spMk id="54" creationId="{364CCDEE-508E-53EE-9F60-454150559086}"/>
          </ac:spMkLst>
        </pc:spChg>
        <pc:spChg chg="mod">
          <ac:chgData name="민정 이" userId="41e5cf5eb1b8883f" providerId="LiveId" clId="{18E23C60-1D3E-42CB-A459-41C54E5D480F}" dt="2023-04-26T04:28:17.335" v="1341" actId="1035"/>
          <ac:spMkLst>
            <pc:docMk/>
            <pc:sldMk cId="851369489" sldId="261"/>
            <ac:spMk id="57" creationId="{68DACCB6-E458-5A87-EDC2-E9D04FC1B994}"/>
          </ac:spMkLst>
        </pc:spChg>
        <pc:spChg chg="mod">
          <ac:chgData name="민정 이" userId="41e5cf5eb1b8883f" providerId="LiveId" clId="{18E23C60-1D3E-42CB-A459-41C54E5D480F}" dt="2023-04-26T04:30:39.880" v="1491" actId="1037"/>
          <ac:spMkLst>
            <pc:docMk/>
            <pc:sldMk cId="851369489" sldId="261"/>
            <ac:spMk id="60" creationId="{10BC1B20-926F-B9EC-6066-D46935A64901}"/>
          </ac:spMkLst>
        </pc:spChg>
        <pc:spChg chg="mod">
          <ac:chgData name="민정 이" userId="41e5cf5eb1b8883f" providerId="LiveId" clId="{18E23C60-1D3E-42CB-A459-41C54E5D480F}" dt="2023-04-26T04:28:02.565" v="1322" actId="1036"/>
          <ac:spMkLst>
            <pc:docMk/>
            <pc:sldMk cId="851369489" sldId="261"/>
            <ac:spMk id="62" creationId="{710075DB-E44B-459E-D23C-4BA6795460EB}"/>
          </ac:spMkLst>
        </pc:spChg>
        <pc:spChg chg="mod">
          <ac:chgData name="민정 이" userId="41e5cf5eb1b8883f" providerId="LiveId" clId="{18E23C60-1D3E-42CB-A459-41C54E5D480F}" dt="2023-04-26T04:27:58.955" v="1314" actId="1035"/>
          <ac:spMkLst>
            <pc:docMk/>
            <pc:sldMk cId="851369489" sldId="261"/>
            <ac:spMk id="67" creationId="{108EAE59-0BFE-95B0-A3EE-D0E684D5AE82}"/>
          </ac:spMkLst>
        </pc:spChg>
        <pc:spChg chg="del">
          <ac:chgData name="민정 이" userId="41e5cf5eb1b8883f" providerId="LiveId" clId="{18E23C60-1D3E-42CB-A459-41C54E5D480F}" dt="2023-04-26T04:27:30.152" v="1302" actId="478"/>
          <ac:spMkLst>
            <pc:docMk/>
            <pc:sldMk cId="851369489" sldId="261"/>
            <ac:spMk id="69" creationId="{42345639-C1BB-C34A-797C-B2943D9BD651}"/>
          </ac:spMkLst>
        </pc:spChg>
        <pc:spChg chg="mod">
          <ac:chgData name="민정 이" userId="41e5cf5eb1b8883f" providerId="LiveId" clId="{18E23C60-1D3E-42CB-A459-41C54E5D480F}" dt="2023-04-26T04:30:39.880" v="1491" actId="1037"/>
          <ac:spMkLst>
            <pc:docMk/>
            <pc:sldMk cId="851369489" sldId="261"/>
            <ac:spMk id="78" creationId="{E0934977-8A57-F3A8-8FBF-CF98331EE209}"/>
          </ac:spMkLst>
        </pc:spChg>
        <pc:spChg chg="mod">
          <ac:chgData name="민정 이" userId="41e5cf5eb1b8883f" providerId="LiveId" clId="{18E23C60-1D3E-42CB-A459-41C54E5D480F}" dt="2023-04-26T04:28:17.335" v="1341" actId="1035"/>
          <ac:spMkLst>
            <pc:docMk/>
            <pc:sldMk cId="851369489" sldId="261"/>
            <ac:spMk id="81" creationId="{8F9F4B40-4FF7-EDA3-5EF0-9E53DCC65CBC}"/>
          </ac:spMkLst>
        </pc:spChg>
        <pc:spChg chg="mod">
          <ac:chgData name="민정 이" userId="41e5cf5eb1b8883f" providerId="LiveId" clId="{18E23C60-1D3E-42CB-A459-41C54E5D480F}" dt="2023-04-26T04:28:17.335" v="1341" actId="1035"/>
          <ac:spMkLst>
            <pc:docMk/>
            <pc:sldMk cId="851369489" sldId="261"/>
            <ac:spMk id="86" creationId="{4CB4AA39-5AAE-15EA-3BC6-D27102EE3BCD}"/>
          </ac:spMkLst>
        </pc:spChg>
        <pc:spChg chg="mod">
          <ac:chgData name="민정 이" userId="41e5cf5eb1b8883f" providerId="LiveId" clId="{18E23C60-1D3E-42CB-A459-41C54E5D480F}" dt="2023-04-26T04:28:17.335" v="1341" actId="1035"/>
          <ac:spMkLst>
            <pc:docMk/>
            <pc:sldMk cId="851369489" sldId="261"/>
            <ac:spMk id="89" creationId="{65525A26-B30D-2FD8-A587-30A17720A02B}"/>
          </ac:spMkLst>
        </pc:spChg>
        <pc:spChg chg="mod">
          <ac:chgData name="민정 이" userId="41e5cf5eb1b8883f" providerId="LiveId" clId="{18E23C60-1D3E-42CB-A459-41C54E5D480F}" dt="2023-04-26T04:27:58.955" v="1314" actId="1035"/>
          <ac:spMkLst>
            <pc:docMk/>
            <pc:sldMk cId="851369489" sldId="261"/>
            <ac:spMk id="91" creationId="{5EC5D43C-356F-C3A2-1BBF-8959D59A6539}"/>
          </ac:spMkLst>
        </pc:spChg>
        <pc:spChg chg="mod">
          <ac:chgData name="민정 이" userId="41e5cf5eb1b8883f" providerId="LiveId" clId="{18E23C60-1D3E-42CB-A459-41C54E5D480F}" dt="2023-04-26T04:28:02.565" v="1322" actId="1036"/>
          <ac:spMkLst>
            <pc:docMk/>
            <pc:sldMk cId="851369489" sldId="261"/>
            <ac:spMk id="93" creationId="{C6EFC12D-DDF8-3D01-0616-F6249D8848FF}"/>
          </ac:spMkLst>
        </pc:spChg>
        <pc:spChg chg="mod">
          <ac:chgData name="민정 이" userId="41e5cf5eb1b8883f" providerId="LiveId" clId="{18E23C60-1D3E-42CB-A459-41C54E5D480F}" dt="2023-04-26T04:28:23.714" v="1351" actId="1036"/>
          <ac:spMkLst>
            <pc:docMk/>
            <pc:sldMk cId="851369489" sldId="261"/>
            <ac:spMk id="94" creationId="{8FBEF643-31E7-8FF8-D82E-B479957203FC}"/>
          </ac:spMkLst>
        </pc:spChg>
        <pc:spChg chg="mod">
          <ac:chgData name="민정 이" userId="41e5cf5eb1b8883f" providerId="LiveId" clId="{18E23C60-1D3E-42CB-A459-41C54E5D480F}" dt="2023-04-26T04:28:06.967" v="1330" actId="1036"/>
          <ac:spMkLst>
            <pc:docMk/>
            <pc:sldMk cId="851369489" sldId="261"/>
            <ac:spMk id="96" creationId="{3FDAE87D-D046-12B8-2AA9-9BF01A29541F}"/>
          </ac:spMkLst>
        </pc:spChg>
        <pc:spChg chg="mod">
          <ac:chgData name="민정 이" userId="41e5cf5eb1b8883f" providerId="LiveId" clId="{18E23C60-1D3E-42CB-A459-41C54E5D480F}" dt="2023-04-26T04:31:00.314" v="1524" actId="1076"/>
          <ac:spMkLst>
            <pc:docMk/>
            <pc:sldMk cId="851369489" sldId="261"/>
            <ac:spMk id="97" creationId="{A7F9B03A-66A1-E59F-9FCA-4050584B0F92}"/>
          </ac:spMkLst>
        </pc:spChg>
        <pc:spChg chg="mod">
          <ac:chgData name="민정 이" userId="41e5cf5eb1b8883f" providerId="LiveId" clId="{18E23C60-1D3E-42CB-A459-41C54E5D480F}" dt="2023-04-26T04:30:29.986" v="1467" actId="1076"/>
          <ac:spMkLst>
            <pc:docMk/>
            <pc:sldMk cId="851369489" sldId="261"/>
            <ac:spMk id="99" creationId="{24E523FF-3BC3-758D-4208-08CC3DD95FAB}"/>
          </ac:spMkLst>
        </pc:spChg>
        <pc:spChg chg="mod">
          <ac:chgData name="민정 이" userId="41e5cf5eb1b8883f" providerId="LiveId" clId="{18E23C60-1D3E-42CB-A459-41C54E5D480F}" dt="2023-04-26T04:28:10.785" v="1331" actId="14100"/>
          <ac:spMkLst>
            <pc:docMk/>
            <pc:sldMk cId="851369489" sldId="261"/>
            <ac:spMk id="100" creationId="{2ECD736B-A1FF-B4C7-EE2E-E9EC147733D0}"/>
          </ac:spMkLst>
        </pc:spChg>
        <pc:spChg chg="mod">
          <ac:chgData name="민정 이" userId="41e5cf5eb1b8883f" providerId="LiveId" clId="{18E23C60-1D3E-42CB-A459-41C54E5D480F}" dt="2023-04-26T04:30:39.880" v="1491" actId="1037"/>
          <ac:spMkLst>
            <pc:docMk/>
            <pc:sldMk cId="851369489" sldId="261"/>
            <ac:spMk id="105" creationId="{C3A7CFE6-FC2A-2529-4E26-43146D73ED81}"/>
          </ac:spMkLst>
        </pc:spChg>
        <pc:spChg chg="mod">
          <ac:chgData name="민정 이" userId="41e5cf5eb1b8883f" providerId="LiveId" clId="{18E23C60-1D3E-42CB-A459-41C54E5D480F}" dt="2023-04-26T04:30:39.880" v="1491" actId="1037"/>
          <ac:spMkLst>
            <pc:docMk/>
            <pc:sldMk cId="851369489" sldId="261"/>
            <ac:spMk id="108" creationId="{88C31F54-9DD6-4BCE-B7C8-C23C5971C2E1}"/>
          </ac:spMkLst>
        </pc:spChg>
        <pc:spChg chg="mod">
          <ac:chgData name="민정 이" userId="41e5cf5eb1b8883f" providerId="LiveId" clId="{18E23C60-1D3E-42CB-A459-41C54E5D480F}" dt="2023-04-26T04:30:56.170" v="1522" actId="688"/>
          <ac:spMkLst>
            <pc:docMk/>
            <pc:sldMk cId="851369489" sldId="261"/>
            <ac:spMk id="110" creationId="{29957D3E-3942-943C-F542-B77D3364F53E}"/>
          </ac:spMkLst>
        </pc:spChg>
        <pc:spChg chg="mod">
          <ac:chgData name="민정 이" userId="41e5cf5eb1b8883f" providerId="LiveId" clId="{18E23C60-1D3E-42CB-A459-41C54E5D480F}" dt="2023-04-26T04:27:09.249" v="1293" actId="1037"/>
          <ac:spMkLst>
            <pc:docMk/>
            <pc:sldMk cId="851369489" sldId="261"/>
            <ac:spMk id="112" creationId="{80DD7AFF-83F7-13F4-AF0A-658CC57CDE02}"/>
          </ac:spMkLst>
        </pc:spChg>
        <pc:spChg chg="mod">
          <ac:chgData name="민정 이" userId="41e5cf5eb1b8883f" providerId="LiveId" clId="{18E23C60-1D3E-42CB-A459-41C54E5D480F}" dt="2023-04-26T04:27:35.330" v="1304" actId="1076"/>
          <ac:spMkLst>
            <pc:docMk/>
            <pc:sldMk cId="851369489" sldId="261"/>
            <ac:spMk id="115" creationId="{00C3963C-6E94-B401-55EA-AEF652D9AD14}"/>
          </ac:spMkLst>
        </pc:spChg>
        <pc:spChg chg="mod">
          <ac:chgData name="민정 이" userId="41e5cf5eb1b8883f" providerId="LiveId" clId="{18E23C60-1D3E-42CB-A459-41C54E5D480F}" dt="2023-04-26T04:27:25.513" v="1300" actId="1076"/>
          <ac:spMkLst>
            <pc:docMk/>
            <pc:sldMk cId="851369489" sldId="261"/>
            <ac:spMk id="118" creationId="{3E7EFEDD-C847-E1A5-D5A7-1E11945C55E5}"/>
          </ac:spMkLst>
        </pc:spChg>
        <pc:spChg chg="del mod">
          <ac:chgData name="민정 이" userId="41e5cf5eb1b8883f" providerId="LiveId" clId="{18E23C60-1D3E-42CB-A459-41C54E5D480F}" dt="2023-04-26T04:59:29.761" v="2269" actId="478"/>
          <ac:spMkLst>
            <pc:docMk/>
            <pc:sldMk cId="851369489" sldId="261"/>
            <ac:spMk id="120" creationId="{40BFB7FB-3B56-CB20-7114-D50C28E2B7D9}"/>
          </ac:spMkLst>
        </pc:spChg>
        <pc:spChg chg="mod">
          <ac:chgData name="민정 이" userId="41e5cf5eb1b8883f" providerId="LiveId" clId="{18E23C60-1D3E-42CB-A459-41C54E5D480F}" dt="2023-04-26T04:30:29.986" v="1467" actId="1076"/>
          <ac:spMkLst>
            <pc:docMk/>
            <pc:sldMk cId="851369489" sldId="261"/>
            <ac:spMk id="961" creationId="{DDBB4769-F90F-52A9-3101-7AD1E120C87C}"/>
          </ac:spMkLst>
        </pc:spChg>
        <pc:spChg chg="mod">
          <ac:chgData name="민정 이" userId="41e5cf5eb1b8883f" providerId="LiveId" clId="{18E23C60-1D3E-42CB-A459-41C54E5D480F}" dt="2023-04-26T04:30:29.986" v="1467" actId="1076"/>
          <ac:spMkLst>
            <pc:docMk/>
            <pc:sldMk cId="851369489" sldId="261"/>
            <ac:spMk id="963" creationId="{782BBD4D-93E3-068E-AEB9-66EA2C7247D9}"/>
          </ac:spMkLst>
        </pc:spChg>
        <pc:spChg chg="mod">
          <ac:chgData name="민정 이" userId="41e5cf5eb1b8883f" providerId="LiveId" clId="{18E23C60-1D3E-42CB-A459-41C54E5D480F}" dt="2023-04-26T04:28:23.714" v="1351" actId="1036"/>
          <ac:spMkLst>
            <pc:docMk/>
            <pc:sldMk cId="851369489" sldId="261"/>
            <ac:spMk id="967" creationId="{8B85E290-DEF4-18D7-1C15-D8E1935370F3}"/>
          </ac:spMkLst>
        </pc:spChg>
        <pc:spChg chg="mod">
          <ac:chgData name="민정 이" userId="41e5cf5eb1b8883f" providerId="LiveId" clId="{18E23C60-1D3E-42CB-A459-41C54E5D480F}" dt="2023-04-26T04:28:23.714" v="1351" actId="1036"/>
          <ac:spMkLst>
            <pc:docMk/>
            <pc:sldMk cId="851369489" sldId="261"/>
            <ac:spMk id="969" creationId="{45445740-95E8-698F-8D7C-FB3DF750DACA}"/>
          </ac:spMkLst>
        </pc:spChg>
        <pc:spChg chg="mod">
          <ac:chgData name="민정 이" userId="41e5cf5eb1b8883f" providerId="LiveId" clId="{18E23C60-1D3E-42CB-A459-41C54E5D480F}" dt="2023-04-26T04:28:23.714" v="1351" actId="1036"/>
          <ac:spMkLst>
            <pc:docMk/>
            <pc:sldMk cId="851369489" sldId="261"/>
            <ac:spMk id="975" creationId="{4A44C7A4-F346-4778-459C-C409757EDE4F}"/>
          </ac:spMkLst>
        </pc:spChg>
        <pc:spChg chg="mod">
          <ac:chgData name="민정 이" userId="41e5cf5eb1b8883f" providerId="LiveId" clId="{18E23C60-1D3E-42CB-A459-41C54E5D480F}" dt="2023-04-26T04:30:39.880" v="1491" actId="1037"/>
          <ac:spMkLst>
            <pc:docMk/>
            <pc:sldMk cId="851369489" sldId="261"/>
            <ac:spMk id="977" creationId="{B6C8929A-B87F-6DE2-1C62-68764ACF290A}"/>
          </ac:spMkLst>
        </pc:spChg>
        <pc:spChg chg="del mod">
          <ac:chgData name="민정 이" userId="41e5cf5eb1b8883f" providerId="LiveId" clId="{18E23C60-1D3E-42CB-A459-41C54E5D480F}" dt="2023-04-26T04:24:51.930" v="815" actId="478"/>
          <ac:spMkLst>
            <pc:docMk/>
            <pc:sldMk cId="851369489" sldId="261"/>
            <ac:spMk id="982" creationId="{66DA0603-129E-E9EE-F1F0-A062E0C3947B}"/>
          </ac:spMkLst>
        </pc:spChg>
        <pc:spChg chg="mod">
          <ac:chgData name="민정 이" userId="41e5cf5eb1b8883f" providerId="LiveId" clId="{18E23C60-1D3E-42CB-A459-41C54E5D480F}" dt="2023-04-26T04:28:02.565" v="1322" actId="1036"/>
          <ac:spMkLst>
            <pc:docMk/>
            <pc:sldMk cId="851369489" sldId="261"/>
            <ac:spMk id="994" creationId="{738A8251-3285-55C7-047E-F67BD6DE8817}"/>
          </ac:spMkLst>
        </pc:spChg>
        <pc:spChg chg="mod">
          <ac:chgData name="민정 이" userId="41e5cf5eb1b8883f" providerId="LiveId" clId="{18E23C60-1D3E-42CB-A459-41C54E5D480F}" dt="2023-04-26T04:28:02.565" v="1322" actId="1036"/>
          <ac:spMkLst>
            <pc:docMk/>
            <pc:sldMk cId="851369489" sldId="261"/>
            <ac:spMk id="996" creationId="{0EA7FC53-7FE0-9315-9AAA-B088B9690137}"/>
          </ac:spMkLst>
        </pc:spChg>
        <pc:spChg chg="mod">
          <ac:chgData name="민정 이" userId="41e5cf5eb1b8883f" providerId="LiveId" clId="{18E23C60-1D3E-42CB-A459-41C54E5D480F}" dt="2023-04-26T04:27:58.955" v="1314" actId="1035"/>
          <ac:spMkLst>
            <pc:docMk/>
            <pc:sldMk cId="851369489" sldId="261"/>
            <ac:spMk id="1000" creationId="{B09899EF-3170-5596-791A-B5127FB4A131}"/>
          </ac:spMkLst>
        </pc:spChg>
        <pc:graphicFrameChg chg="del">
          <ac:chgData name="민정 이" userId="41e5cf5eb1b8883f" providerId="LiveId" clId="{18E23C60-1D3E-42CB-A459-41C54E5D480F}" dt="2023-04-26T05:08:08.647" v="2334" actId="478"/>
          <ac:graphicFrameMkLst>
            <pc:docMk/>
            <pc:sldMk cId="851369489" sldId="261"/>
            <ac:graphicFrameMk id="3" creationId="{1046BEB5-AAA2-AD42-FCB7-D3E07E4F48F6}"/>
          </ac:graphicFrameMkLst>
        </pc:graphicFrameChg>
        <pc:graphicFrameChg chg="del mod">
          <ac:chgData name="민정 이" userId="41e5cf5eb1b8883f" providerId="LiveId" clId="{18E23C60-1D3E-42CB-A459-41C54E5D480F}" dt="2023-04-26T04:23:06.860" v="616" actId="478"/>
          <ac:graphicFrameMkLst>
            <pc:docMk/>
            <pc:sldMk cId="851369489" sldId="261"/>
            <ac:graphicFrameMk id="14" creationId="{59BFC823-101D-2415-D3E6-448B54FC39E6}"/>
          </ac:graphicFrameMkLst>
        </pc:graphicFrameChg>
        <pc:graphicFrameChg chg="del">
          <ac:chgData name="민정 이" userId="41e5cf5eb1b8883f" providerId="LiveId" clId="{18E23C60-1D3E-42CB-A459-41C54E5D480F}" dt="2023-04-26T04:18:31.366" v="56" actId="478"/>
          <ac:graphicFrameMkLst>
            <pc:docMk/>
            <pc:sldMk cId="851369489" sldId="261"/>
            <ac:graphicFrameMk id="51" creationId="{4FB6CC6F-B0FA-1FC8-3FB8-91A13CADCCE2}"/>
          </ac:graphicFrameMkLst>
        </pc:graphicFrameChg>
        <pc:graphicFrameChg chg="del">
          <ac:chgData name="민정 이" userId="41e5cf5eb1b8883f" providerId="LiveId" clId="{18E23C60-1D3E-42CB-A459-41C54E5D480F}" dt="2023-04-26T04:22:10.374" v="496" actId="478"/>
          <ac:graphicFrameMkLst>
            <pc:docMk/>
            <pc:sldMk cId="851369489" sldId="261"/>
            <ac:graphicFrameMk id="53" creationId="{3EECBE29-DA9B-65F9-5EA7-C9D4D48C8BD9}"/>
          </ac:graphicFrameMkLst>
        </pc:graphicFrameChg>
        <pc:graphicFrameChg chg="del">
          <ac:chgData name="민정 이" userId="41e5cf5eb1b8883f" providerId="LiveId" clId="{18E23C60-1D3E-42CB-A459-41C54E5D480F}" dt="2023-04-26T04:22:13.727" v="498" actId="478"/>
          <ac:graphicFrameMkLst>
            <pc:docMk/>
            <pc:sldMk cId="851369489" sldId="261"/>
            <ac:graphicFrameMk id="56" creationId="{7EEE7806-BEC1-DBA4-927E-8ADDB430161C}"/>
          </ac:graphicFrameMkLst>
        </pc:graphicFrameChg>
        <pc:graphicFrameChg chg="del">
          <ac:chgData name="민정 이" userId="41e5cf5eb1b8883f" providerId="LiveId" clId="{18E23C60-1D3E-42CB-A459-41C54E5D480F}" dt="2023-04-26T04:18:42.519" v="96" actId="478"/>
          <ac:graphicFrameMkLst>
            <pc:docMk/>
            <pc:sldMk cId="851369489" sldId="261"/>
            <ac:graphicFrameMk id="59" creationId="{CE5586BB-B5B1-72D7-9B65-3BB5694BCE19}"/>
          </ac:graphicFrameMkLst>
        </pc:graphicFrameChg>
        <pc:graphicFrameChg chg="del">
          <ac:chgData name="민정 이" userId="41e5cf5eb1b8883f" providerId="LiveId" clId="{18E23C60-1D3E-42CB-A459-41C54E5D480F}" dt="2023-04-26T04:19:22.688" v="180" actId="478"/>
          <ac:graphicFrameMkLst>
            <pc:docMk/>
            <pc:sldMk cId="851369489" sldId="261"/>
            <ac:graphicFrameMk id="61" creationId="{C194E0F1-D21F-4767-42DC-35164A22C545}"/>
          </ac:graphicFrameMkLst>
        </pc:graphicFrameChg>
        <pc:graphicFrameChg chg="del">
          <ac:chgData name="민정 이" userId="41e5cf5eb1b8883f" providerId="LiveId" clId="{18E23C60-1D3E-42CB-A459-41C54E5D480F}" dt="2023-04-26T04:26:22.161" v="1146" actId="478"/>
          <ac:graphicFrameMkLst>
            <pc:docMk/>
            <pc:sldMk cId="851369489" sldId="261"/>
            <ac:graphicFrameMk id="65" creationId="{970AEB90-65D7-8531-3EC0-054894B4D642}"/>
          </ac:graphicFrameMkLst>
        </pc:graphicFrameChg>
        <pc:graphicFrameChg chg="del">
          <ac:chgData name="민정 이" userId="41e5cf5eb1b8883f" providerId="LiveId" clId="{18E23C60-1D3E-42CB-A459-41C54E5D480F}" dt="2023-04-26T04:26:20.801" v="1145" actId="478"/>
          <ac:graphicFrameMkLst>
            <pc:docMk/>
            <pc:sldMk cId="851369489" sldId="261"/>
            <ac:graphicFrameMk id="68" creationId="{0D788415-C8F3-A8DF-D281-A4C65E73471D}"/>
          </ac:graphicFrameMkLst>
        </pc:graphicFrameChg>
        <pc:graphicFrameChg chg="del">
          <ac:chgData name="민정 이" userId="41e5cf5eb1b8883f" providerId="LiveId" clId="{18E23C60-1D3E-42CB-A459-41C54E5D480F}" dt="2023-04-26T04:26:19.766" v="1144" actId="478"/>
          <ac:graphicFrameMkLst>
            <pc:docMk/>
            <pc:sldMk cId="851369489" sldId="261"/>
            <ac:graphicFrameMk id="73" creationId="{747C64D7-F429-AAAA-7BF0-A93E4ADE3A57}"/>
          </ac:graphicFrameMkLst>
        </pc:graphicFrameChg>
        <pc:graphicFrameChg chg="del mod">
          <ac:chgData name="민정 이" userId="41e5cf5eb1b8883f" providerId="LiveId" clId="{18E23C60-1D3E-42CB-A459-41C54E5D480F}" dt="2023-04-26T04:21:38.005" v="459" actId="478"/>
          <ac:graphicFrameMkLst>
            <pc:docMk/>
            <pc:sldMk cId="851369489" sldId="261"/>
            <ac:graphicFrameMk id="76" creationId="{3B2FC7A3-6547-DA6C-3D70-ABCC6A7D41F9}"/>
          </ac:graphicFrameMkLst>
        </pc:graphicFrameChg>
        <pc:graphicFrameChg chg="del mod">
          <ac:chgData name="민정 이" userId="41e5cf5eb1b8883f" providerId="LiveId" clId="{18E23C60-1D3E-42CB-A459-41C54E5D480F}" dt="2023-04-26T04:23:16.907" v="645" actId="478"/>
          <ac:graphicFrameMkLst>
            <pc:docMk/>
            <pc:sldMk cId="851369489" sldId="261"/>
            <ac:graphicFrameMk id="80" creationId="{20FD44BA-306D-4A2E-EB1B-EE0D3CF49A72}"/>
          </ac:graphicFrameMkLst>
        </pc:graphicFrameChg>
        <pc:graphicFrameChg chg="del mod">
          <ac:chgData name="민정 이" userId="41e5cf5eb1b8883f" providerId="LiveId" clId="{18E23C60-1D3E-42CB-A459-41C54E5D480F}" dt="2023-04-26T04:23:37.224" v="729" actId="478"/>
          <ac:graphicFrameMkLst>
            <pc:docMk/>
            <pc:sldMk cId="851369489" sldId="261"/>
            <ac:graphicFrameMk id="83" creationId="{26A9E539-D6A9-78C4-BE7D-09B3FB37FB78}"/>
          </ac:graphicFrameMkLst>
        </pc:graphicFrameChg>
        <pc:graphicFrameChg chg="del">
          <ac:chgData name="민정 이" userId="41e5cf5eb1b8883f" providerId="LiveId" clId="{18E23C60-1D3E-42CB-A459-41C54E5D480F}" dt="2023-04-26T04:18:54.681" v="122" actId="478"/>
          <ac:graphicFrameMkLst>
            <pc:docMk/>
            <pc:sldMk cId="851369489" sldId="261"/>
            <ac:graphicFrameMk id="84" creationId="{C449A16C-8FCA-E61A-C83A-9B3E0665A090}"/>
          </ac:graphicFrameMkLst>
        </pc:graphicFrameChg>
        <pc:graphicFrameChg chg="del mod modGraphic">
          <ac:chgData name="민정 이" userId="41e5cf5eb1b8883f" providerId="LiveId" clId="{18E23C60-1D3E-42CB-A459-41C54E5D480F}" dt="2023-04-26T04:23:37.900" v="730" actId="478"/>
          <ac:graphicFrameMkLst>
            <pc:docMk/>
            <pc:sldMk cId="851369489" sldId="261"/>
            <ac:graphicFrameMk id="88" creationId="{AAF5167B-B290-B3B9-0D62-54E01BF4A544}"/>
          </ac:graphicFrameMkLst>
        </pc:graphicFrameChg>
        <pc:graphicFrameChg chg="del">
          <ac:chgData name="민정 이" userId="41e5cf5eb1b8883f" providerId="LiveId" clId="{18E23C60-1D3E-42CB-A459-41C54E5D480F}" dt="2023-04-26T04:25:16.277" v="912" actId="478"/>
          <ac:graphicFrameMkLst>
            <pc:docMk/>
            <pc:sldMk cId="851369489" sldId="261"/>
            <ac:graphicFrameMk id="92" creationId="{2BBD8B4F-89D3-ED27-E7EE-74FD487F14DB}"/>
          </ac:graphicFrameMkLst>
        </pc:graphicFrameChg>
        <pc:graphicFrameChg chg="del">
          <ac:chgData name="민정 이" userId="41e5cf5eb1b8883f" providerId="LiveId" clId="{18E23C60-1D3E-42CB-A459-41C54E5D480F}" dt="2023-04-26T04:18:16.721" v="26" actId="478"/>
          <ac:graphicFrameMkLst>
            <pc:docMk/>
            <pc:sldMk cId="851369489" sldId="261"/>
            <ac:graphicFrameMk id="102" creationId="{1DBF8D47-50B7-B370-E589-5509098B8FF1}"/>
          </ac:graphicFrameMkLst>
        </pc:graphicFrameChg>
        <pc:graphicFrameChg chg="add del">
          <ac:chgData name="민정 이" userId="41e5cf5eb1b8883f" providerId="LiveId" clId="{18E23C60-1D3E-42CB-A459-41C54E5D480F}" dt="2023-04-26T04:20:19.318" v="292" actId="478"/>
          <ac:graphicFrameMkLst>
            <pc:docMk/>
            <pc:sldMk cId="851369489" sldId="261"/>
            <ac:graphicFrameMk id="104" creationId="{F5A16001-E7B9-F302-21DE-88C7552FA682}"/>
          </ac:graphicFrameMkLst>
        </pc:graphicFrameChg>
        <pc:graphicFrameChg chg="add del">
          <ac:chgData name="민정 이" userId="41e5cf5eb1b8883f" providerId="LiveId" clId="{18E23C60-1D3E-42CB-A459-41C54E5D480F}" dt="2023-04-26T04:20:19.479" v="293" actId="478"/>
          <ac:graphicFrameMkLst>
            <pc:docMk/>
            <pc:sldMk cId="851369489" sldId="261"/>
            <ac:graphicFrameMk id="107" creationId="{0A84BC55-E5C8-6666-EBC1-AAE9F2FCE79E}"/>
          </ac:graphicFrameMkLst>
        </pc:graphicFrameChg>
        <pc:graphicFrameChg chg="add del">
          <ac:chgData name="민정 이" userId="41e5cf5eb1b8883f" providerId="LiveId" clId="{18E23C60-1D3E-42CB-A459-41C54E5D480F}" dt="2023-04-26T04:20:19.719" v="294" actId="478"/>
          <ac:graphicFrameMkLst>
            <pc:docMk/>
            <pc:sldMk cId="851369489" sldId="261"/>
            <ac:graphicFrameMk id="109" creationId="{621A5CCF-02F0-A2B7-DAB6-4DF5BB395453}"/>
          </ac:graphicFrameMkLst>
        </pc:graphicFrameChg>
        <pc:graphicFrameChg chg="del">
          <ac:chgData name="민정 이" userId="41e5cf5eb1b8883f" providerId="LiveId" clId="{18E23C60-1D3E-42CB-A459-41C54E5D480F}" dt="2023-04-26T04:26:56.832" v="1254" actId="478"/>
          <ac:graphicFrameMkLst>
            <pc:docMk/>
            <pc:sldMk cId="851369489" sldId="261"/>
            <ac:graphicFrameMk id="113" creationId="{A523DFF8-5F75-BB43-CA6A-8DFB52894ABC}"/>
          </ac:graphicFrameMkLst>
        </pc:graphicFrameChg>
        <pc:graphicFrameChg chg="del">
          <ac:chgData name="민정 이" userId="41e5cf5eb1b8883f" providerId="LiveId" clId="{18E23C60-1D3E-42CB-A459-41C54E5D480F}" dt="2023-04-26T04:26:57.621" v="1255" actId="478"/>
          <ac:graphicFrameMkLst>
            <pc:docMk/>
            <pc:sldMk cId="851369489" sldId="261"/>
            <ac:graphicFrameMk id="116" creationId="{F071F2C1-C4C7-43DE-4283-64DD4B439CD2}"/>
          </ac:graphicFrameMkLst>
        </pc:graphicFrameChg>
        <pc:graphicFrameChg chg="del modGraphic">
          <ac:chgData name="민정 이" userId="41e5cf5eb1b8883f" providerId="LiveId" clId="{18E23C60-1D3E-42CB-A459-41C54E5D480F}" dt="2023-04-26T04:26:55.914" v="1253" actId="478"/>
          <ac:graphicFrameMkLst>
            <pc:docMk/>
            <pc:sldMk cId="851369489" sldId="261"/>
            <ac:graphicFrameMk id="117" creationId="{59D28C01-323A-05E4-A618-2E04CFFA165C}"/>
          </ac:graphicFrameMkLst>
        </pc:graphicFrameChg>
        <pc:graphicFrameChg chg="del">
          <ac:chgData name="민정 이" userId="41e5cf5eb1b8883f" providerId="LiveId" clId="{18E23C60-1D3E-42CB-A459-41C54E5D480F}" dt="2023-04-26T04:20:40.204" v="356" actId="478"/>
          <ac:graphicFrameMkLst>
            <pc:docMk/>
            <pc:sldMk cId="851369489" sldId="261"/>
            <ac:graphicFrameMk id="960" creationId="{DF4A6687-9EEB-1E0A-243D-0F6060C39B9F}"/>
          </ac:graphicFrameMkLst>
        </pc:graphicFrameChg>
        <pc:graphicFrameChg chg="del">
          <ac:chgData name="민정 이" userId="41e5cf5eb1b8883f" providerId="LiveId" clId="{18E23C60-1D3E-42CB-A459-41C54E5D480F}" dt="2023-04-26T04:20:23.028" v="296" actId="478"/>
          <ac:graphicFrameMkLst>
            <pc:docMk/>
            <pc:sldMk cId="851369489" sldId="261"/>
            <ac:graphicFrameMk id="962" creationId="{25C15E2C-2265-0D15-DB16-9BC82823C780}"/>
          </ac:graphicFrameMkLst>
        </pc:graphicFrameChg>
        <pc:graphicFrameChg chg="del">
          <ac:chgData name="민정 이" userId="41e5cf5eb1b8883f" providerId="LiveId" clId="{18E23C60-1D3E-42CB-A459-41C54E5D480F}" dt="2023-04-26T04:20:24.827" v="297" actId="478"/>
          <ac:graphicFrameMkLst>
            <pc:docMk/>
            <pc:sldMk cId="851369489" sldId="261"/>
            <ac:graphicFrameMk id="964" creationId="{00530778-9840-25CB-905E-B257DC973E31}"/>
          </ac:graphicFrameMkLst>
        </pc:graphicFrameChg>
        <pc:graphicFrameChg chg="del mod">
          <ac:chgData name="민정 이" userId="41e5cf5eb1b8883f" providerId="LiveId" clId="{18E23C60-1D3E-42CB-A459-41C54E5D480F}" dt="2023-04-26T04:22:37.736" v="546" actId="478"/>
          <ac:graphicFrameMkLst>
            <pc:docMk/>
            <pc:sldMk cId="851369489" sldId="261"/>
            <ac:graphicFrameMk id="966" creationId="{B464D003-ADC5-B331-06C0-B633B5338957}"/>
          </ac:graphicFrameMkLst>
        </pc:graphicFrameChg>
        <pc:graphicFrameChg chg="del mod">
          <ac:chgData name="민정 이" userId="41e5cf5eb1b8883f" providerId="LiveId" clId="{18E23C60-1D3E-42CB-A459-41C54E5D480F}" dt="2023-04-26T04:22:41.388" v="548" actId="478"/>
          <ac:graphicFrameMkLst>
            <pc:docMk/>
            <pc:sldMk cId="851369489" sldId="261"/>
            <ac:graphicFrameMk id="968" creationId="{6566C10B-FA93-F611-97F2-1E240A01EA87}"/>
          </ac:graphicFrameMkLst>
        </pc:graphicFrameChg>
        <pc:graphicFrameChg chg="del mod">
          <ac:chgData name="민정 이" userId="41e5cf5eb1b8883f" providerId="LiveId" clId="{18E23C60-1D3E-42CB-A459-41C54E5D480F}" dt="2023-04-26T04:22:53.799" v="583" actId="478"/>
          <ac:graphicFrameMkLst>
            <pc:docMk/>
            <pc:sldMk cId="851369489" sldId="261"/>
            <ac:graphicFrameMk id="970" creationId="{2923563A-A4E5-CB19-C6BD-A0C5AAB7B351}"/>
          </ac:graphicFrameMkLst>
        </pc:graphicFrameChg>
        <pc:graphicFrameChg chg="del">
          <ac:chgData name="민정 이" userId="41e5cf5eb1b8883f" providerId="LiveId" clId="{18E23C60-1D3E-42CB-A459-41C54E5D480F}" dt="2023-04-26T04:21:00.482" v="382" actId="478"/>
          <ac:graphicFrameMkLst>
            <pc:docMk/>
            <pc:sldMk cId="851369489" sldId="261"/>
            <ac:graphicFrameMk id="976" creationId="{A940CDCF-8241-0366-2C42-2CB3C4830390}"/>
          </ac:graphicFrameMkLst>
        </pc:graphicFrameChg>
        <pc:graphicFrameChg chg="del">
          <ac:chgData name="민정 이" userId="41e5cf5eb1b8883f" providerId="LiveId" clId="{18E23C60-1D3E-42CB-A459-41C54E5D480F}" dt="2023-04-26T04:21:13.018" v="408" actId="478"/>
          <ac:graphicFrameMkLst>
            <pc:docMk/>
            <pc:sldMk cId="851369489" sldId="261"/>
            <ac:graphicFrameMk id="978" creationId="{D278A23A-C924-8EA6-B9AB-672F1A7577AB}"/>
          </ac:graphicFrameMkLst>
        </pc:graphicFrameChg>
        <pc:graphicFrameChg chg="del">
          <ac:chgData name="민정 이" userId="41e5cf5eb1b8883f" providerId="LiveId" clId="{18E23C60-1D3E-42CB-A459-41C54E5D480F}" dt="2023-04-26T04:21:48.263" v="476" actId="478"/>
          <ac:graphicFrameMkLst>
            <pc:docMk/>
            <pc:sldMk cId="851369489" sldId="261"/>
            <ac:graphicFrameMk id="980" creationId="{2A77A83A-711C-BDF1-2673-78D018BEC53F}"/>
          </ac:graphicFrameMkLst>
        </pc:graphicFrameChg>
        <pc:graphicFrameChg chg="del">
          <ac:chgData name="민정 이" userId="41e5cf5eb1b8883f" providerId="LiveId" clId="{18E23C60-1D3E-42CB-A459-41C54E5D480F}" dt="2023-04-26T04:23:57.881" v="766" actId="478"/>
          <ac:graphicFrameMkLst>
            <pc:docMk/>
            <pc:sldMk cId="851369489" sldId="261"/>
            <ac:graphicFrameMk id="993" creationId="{6E5ECB2C-9C26-0375-0FFF-06F7D4BE5B88}"/>
          </ac:graphicFrameMkLst>
        </pc:graphicFrameChg>
        <pc:graphicFrameChg chg="del">
          <ac:chgData name="민정 이" userId="41e5cf5eb1b8883f" providerId="LiveId" clId="{18E23C60-1D3E-42CB-A459-41C54E5D480F}" dt="2023-04-26T04:25:16.903" v="913" actId="478"/>
          <ac:graphicFrameMkLst>
            <pc:docMk/>
            <pc:sldMk cId="851369489" sldId="261"/>
            <ac:graphicFrameMk id="995" creationId="{F780168C-C5E6-5E63-88A4-AE00C7D8C3EF}"/>
          </ac:graphicFrameMkLst>
        </pc:graphicFrameChg>
        <pc:graphicFrameChg chg="del">
          <ac:chgData name="민정 이" userId="41e5cf5eb1b8883f" providerId="LiveId" clId="{18E23C60-1D3E-42CB-A459-41C54E5D480F}" dt="2023-04-26T04:25:18.134" v="914" actId="478"/>
          <ac:graphicFrameMkLst>
            <pc:docMk/>
            <pc:sldMk cId="851369489" sldId="261"/>
            <ac:graphicFrameMk id="997" creationId="{E6B75186-5F4C-FC1C-CABF-C01128DA47CE}"/>
          </ac:graphicFrameMkLst>
        </pc:graphicFrameChg>
        <pc:graphicFrameChg chg="del">
          <ac:chgData name="민정 이" userId="41e5cf5eb1b8883f" providerId="LiveId" clId="{18E23C60-1D3E-42CB-A459-41C54E5D480F}" dt="2023-04-26T04:26:23.586" v="1147" actId="478"/>
          <ac:graphicFrameMkLst>
            <pc:docMk/>
            <pc:sldMk cId="851369489" sldId="261"/>
            <ac:graphicFrameMk id="999" creationId="{483160EA-976A-FD39-C2B8-A75A5ADD221F}"/>
          </ac:graphicFrameMkLst>
        </pc:graphicFrameChg>
        <pc:picChg chg="mod">
          <ac:chgData name="민정 이" userId="41e5cf5eb1b8883f" providerId="LiveId" clId="{18E23C60-1D3E-42CB-A459-41C54E5D480F}" dt="2023-04-26T04:19:07.477" v="128" actId="1076"/>
          <ac:picMkLst>
            <pc:docMk/>
            <pc:sldMk cId="851369489" sldId="261"/>
            <ac:picMk id="101" creationId="{A8D640D2-2F66-1EE5-61E5-E60A3C05F518}"/>
          </ac:picMkLst>
        </pc:picChg>
      </pc:sldChg>
      <pc:sldChg chg="delSp modSp mod modTransition">
        <pc:chgData name="민정 이" userId="41e5cf5eb1b8883f" providerId="LiveId" clId="{18E23C60-1D3E-42CB-A459-41C54E5D480F}" dt="2023-04-26T07:22:37.249" v="4666"/>
        <pc:sldMkLst>
          <pc:docMk/>
          <pc:sldMk cId="164339740" sldId="263"/>
        </pc:sldMkLst>
        <pc:spChg chg="del mod">
          <ac:chgData name="민정 이" userId="41e5cf5eb1b8883f" providerId="LiveId" clId="{18E23C60-1D3E-42CB-A459-41C54E5D480F}" dt="2023-04-26T05:45:26.004" v="4578" actId="478"/>
          <ac:spMkLst>
            <pc:docMk/>
            <pc:sldMk cId="164339740" sldId="263"/>
            <ac:spMk id="140" creationId="{00000000-0000-0000-0000-000000000000}"/>
          </ac:spMkLst>
        </pc:spChg>
        <pc:spChg chg="mod">
          <ac:chgData name="민정 이" userId="41e5cf5eb1b8883f" providerId="LiveId" clId="{18E23C60-1D3E-42CB-A459-41C54E5D480F}" dt="2023-04-26T05:45:40.264" v="4588" actId="1076"/>
          <ac:spMkLst>
            <pc:docMk/>
            <pc:sldMk cId="164339740" sldId="263"/>
            <ac:spMk id="141" creationId="{00000000-0000-0000-0000-000000000000}"/>
          </ac:spMkLst>
        </pc:spChg>
      </pc:sldChg>
      <pc:sldChg chg="modSp mod modTransition">
        <pc:chgData name="민정 이" userId="41e5cf5eb1b8883f" providerId="LiveId" clId="{18E23C60-1D3E-42CB-A459-41C54E5D480F}" dt="2023-04-26T07:22:30.289" v="4655"/>
        <pc:sldMkLst>
          <pc:docMk/>
          <pc:sldMk cId="3139031166" sldId="266"/>
        </pc:sldMkLst>
        <pc:spChg chg="mod">
          <ac:chgData name="민정 이" userId="41e5cf5eb1b8883f" providerId="LiveId" clId="{18E23C60-1D3E-42CB-A459-41C54E5D480F}" dt="2023-04-26T05:03:37.349" v="2300" actId="20577"/>
          <ac:spMkLst>
            <pc:docMk/>
            <pc:sldMk cId="3139031166" sldId="266"/>
            <ac:spMk id="6" creationId="{6615F150-0DFD-DD81-6587-D814777D39A0}"/>
          </ac:spMkLst>
        </pc:spChg>
        <pc:spChg chg="mod">
          <ac:chgData name="민정 이" userId="41e5cf5eb1b8883f" providerId="LiveId" clId="{18E23C60-1D3E-42CB-A459-41C54E5D480F}" dt="2023-04-26T04:47:08.204" v="2242"/>
          <ac:spMkLst>
            <pc:docMk/>
            <pc:sldMk cId="3139031166" sldId="266"/>
            <ac:spMk id="23" creationId="{6CD5EBB6-31E2-29CC-19C6-5AD387732276}"/>
          </ac:spMkLst>
        </pc:spChg>
      </pc:sldChg>
      <pc:sldChg chg="modTransition">
        <pc:chgData name="민정 이" userId="41e5cf5eb1b8883f" providerId="LiveId" clId="{18E23C60-1D3E-42CB-A459-41C54E5D480F}" dt="2023-04-26T07:22:31.217" v="4656"/>
        <pc:sldMkLst>
          <pc:docMk/>
          <pc:sldMk cId="648811319" sldId="267"/>
        </pc:sldMkLst>
      </pc:sldChg>
      <pc:sldChg chg="addSp delSp modSp mod modTransition">
        <pc:chgData name="민정 이" userId="41e5cf5eb1b8883f" providerId="LiveId" clId="{18E23C60-1D3E-42CB-A459-41C54E5D480F}" dt="2023-04-26T07:22:32.480" v="4658"/>
        <pc:sldMkLst>
          <pc:docMk/>
          <pc:sldMk cId="2082223445" sldId="268"/>
        </pc:sldMkLst>
        <pc:spChg chg="mod">
          <ac:chgData name="민정 이" userId="41e5cf5eb1b8883f" providerId="LiveId" clId="{18E23C60-1D3E-42CB-A459-41C54E5D480F}" dt="2023-04-26T04:44:09.001" v="2091" actId="1076"/>
          <ac:spMkLst>
            <pc:docMk/>
            <pc:sldMk cId="2082223445" sldId="268"/>
            <ac:spMk id="2" creationId="{8B1D26BC-FB62-B9A2-A1B2-9387E545E86F}"/>
          </ac:spMkLst>
        </pc:spChg>
        <pc:spChg chg="mod">
          <ac:chgData name="민정 이" userId="41e5cf5eb1b8883f" providerId="LiveId" clId="{18E23C60-1D3E-42CB-A459-41C54E5D480F}" dt="2023-04-26T05:05:45.330" v="2308" actId="208"/>
          <ac:spMkLst>
            <pc:docMk/>
            <pc:sldMk cId="2082223445" sldId="268"/>
            <ac:spMk id="3" creationId="{C585ED9C-F9DC-F9F4-771B-702061B4F325}"/>
          </ac:spMkLst>
        </pc:spChg>
        <pc:spChg chg="mod">
          <ac:chgData name="민정 이" userId="41e5cf5eb1b8883f" providerId="LiveId" clId="{18E23C60-1D3E-42CB-A459-41C54E5D480F}" dt="2023-04-26T04:44:06.244" v="2090" actId="1076"/>
          <ac:spMkLst>
            <pc:docMk/>
            <pc:sldMk cId="2082223445" sldId="268"/>
            <ac:spMk id="4" creationId="{FE883238-9BBD-F77B-3049-2019C18E916A}"/>
          </ac:spMkLst>
        </pc:spChg>
        <pc:spChg chg="mod">
          <ac:chgData name="민정 이" userId="41e5cf5eb1b8883f" providerId="LiveId" clId="{18E23C60-1D3E-42CB-A459-41C54E5D480F}" dt="2023-04-26T04:44:06.244" v="2090" actId="1076"/>
          <ac:spMkLst>
            <pc:docMk/>
            <pc:sldMk cId="2082223445" sldId="268"/>
            <ac:spMk id="5" creationId="{6ED342E1-BF4C-C7DE-D991-96F51FCE07DD}"/>
          </ac:spMkLst>
        </pc:spChg>
        <pc:spChg chg="del">
          <ac:chgData name="민정 이" userId="41e5cf5eb1b8883f" providerId="LiveId" clId="{18E23C60-1D3E-42CB-A459-41C54E5D480F}" dt="2023-04-26T04:40:01.389" v="1917" actId="478"/>
          <ac:spMkLst>
            <pc:docMk/>
            <pc:sldMk cId="2082223445" sldId="268"/>
            <ac:spMk id="6" creationId="{69949006-D6EC-4C7F-9273-1F2BC902C3D6}"/>
          </ac:spMkLst>
        </pc:spChg>
        <pc:spChg chg="mod">
          <ac:chgData name="민정 이" userId="41e5cf5eb1b8883f" providerId="LiveId" clId="{18E23C60-1D3E-42CB-A459-41C54E5D480F}" dt="2023-04-26T04:44:06.244" v="2090" actId="1076"/>
          <ac:spMkLst>
            <pc:docMk/>
            <pc:sldMk cId="2082223445" sldId="268"/>
            <ac:spMk id="7" creationId="{8B9B48BE-86FE-E13D-C3EC-2C60B74AE989}"/>
          </ac:spMkLst>
        </pc:spChg>
        <pc:spChg chg="del">
          <ac:chgData name="민정 이" userId="41e5cf5eb1b8883f" providerId="LiveId" clId="{18E23C60-1D3E-42CB-A459-41C54E5D480F}" dt="2023-04-26T04:40:01.389" v="1917" actId="478"/>
          <ac:spMkLst>
            <pc:docMk/>
            <pc:sldMk cId="2082223445" sldId="268"/>
            <ac:spMk id="8" creationId="{4D1A0644-5197-4471-27CF-891F19833FC2}"/>
          </ac:spMkLst>
        </pc:spChg>
        <pc:spChg chg="del">
          <ac:chgData name="민정 이" userId="41e5cf5eb1b8883f" providerId="LiveId" clId="{18E23C60-1D3E-42CB-A459-41C54E5D480F}" dt="2023-04-26T04:40:01.389" v="1917" actId="478"/>
          <ac:spMkLst>
            <pc:docMk/>
            <pc:sldMk cId="2082223445" sldId="268"/>
            <ac:spMk id="9" creationId="{13C68A3C-D924-5685-C8F5-1958B3BD849C}"/>
          </ac:spMkLst>
        </pc:spChg>
        <pc:spChg chg="del">
          <ac:chgData name="민정 이" userId="41e5cf5eb1b8883f" providerId="LiveId" clId="{18E23C60-1D3E-42CB-A459-41C54E5D480F}" dt="2023-04-26T04:39:51.200" v="1910" actId="478"/>
          <ac:spMkLst>
            <pc:docMk/>
            <pc:sldMk cId="2082223445" sldId="268"/>
            <ac:spMk id="10" creationId="{31CB31D5-8544-BF8D-526C-B6281EEE1889}"/>
          </ac:spMkLst>
        </pc:spChg>
        <pc:spChg chg="del">
          <ac:chgData name="민정 이" userId="41e5cf5eb1b8883f" providerId="LiveId" clId="{18E23C60-1D3E-42CB-A459-41C54E5D480F}" dt="2023-04-26T04:39:51.200" v="1910" actId="478"/>
          <ac:spMkLst>
            <pc:docMk/>
            <pc:sldMk cId="2082223445" sldId="268"/>
            <ac:spMk id="11" creationId="{5188A05A-21FB-6BAE-8E97-8C8A334DA082}"/>
          </ac:spMkLst>
        </pc:spChg>
        <pc:spChg chg="del">
          <ac:chgData name="민정 이" userId="41e5cf5eb1b8883f" providerId="LiveId" clId="{18E23C60-1D3E-42CB-A459-41C54E5D480F}" dt="2023-04-26T04:39:51.200" v="1910" actId="478"/>
          <ac:spMkLst>
            <pc:docMk/>
            <pc:sldMk cId="2082223445" sldId="268"/>
            <ac:spMk id="12" creationId="{5991B276-F245-7262-DE74-BED198604B4D}"/>
          </ac:spMkLst>
        </pc:spChg>
        <pc:spChg chg="del">
          <ac:chgData name="민정 이" userId="41e5cf5eb1b8883f" providerId="LiveId" clId="{18E23C60-1D3E-42CB-A459-41C54E5D480F}" dt="2023-04-26T04:40:01.389" v="1917" actId="478"/>
          <ac:spMkLst>
            <pc:docMk/>
            <pc:sldMk cId="2082223445" sldId="268"/>
            <ac:spMk id="13" creationId="{9EE7A45C-FD74-E53C-C0D5-35D70A59B18F}"/>
          </ac:spMkLst>
        </pc:spChg>
        <pc:spChg chg="del">
          <ac:chgData name="민정 이" userId="41e5cf5eb1b8883f" providerId="LiveId" clId="{18E23C60-1D3E-42CB-A459-41C54E5D480F}" dt="2023-04-26T04:40:01.389" v="1917" actId="478"/>
          <ac:spMkLst>
            <pc:docMk/>
            <pc:sldMk cId="2082223445" sldId="268"/>
            <ac:spMk id="23" creationId="{B725B95E-EF81-BA0D-3DE4-44E9C0F1ED10}"/>
          </ac:spMkLst>
        </pc:spChg>
        <pc:spChg chg="del">
          <ac:chgData name="민정 이" userId="41e5cf5eb1b8883f" providerId="LiveId" clId="{18E23C60-1D3E-42CB-A459-41C54E5D480F}" dt="2023-04-26T04:40:01.389" v="1917" actId="478"/>
          <ac:spMkLst>
            <pc:docMk/>
            <pc:sldMk cId="2082223445" sldId="268"/>
            <ac:spMk id="24" creationId="{30D1B081-D3C4-14A7-8547-3E43D1101AC1}"/>
          </ac:spMkLst>
        </pc:spChg>
        <pc:spChg chg="del">
          <ac:chgData name="민정 이" userId="41e5cf5eb1b8883f" providerId="LiveId" clId="{18E23C60-1D3E-42CB-A459-41C54E5D480F}" dt="2023-04-26T04:40:01.389" v="1917" actId="478"/>
          <ac:spMkLst>
            <pc:docMk/>
            <pc:sldMk cId="2082223445" sldId="268"/>
            <ac:spMk id="25" creationId="{7180ECBD-CD8C-C432-6E25-5BFB48F6CB91}"/>
          </ac:spMkLst>
        </pc:spChg>
        <pc:spChg chg="del">
          <ac:chgData name="민정 이" userId="41e5cf5eb1b8883f" providerId="LiveId" clId="{18E23C60-1D3E-42CB-A459-41C54E5D480F}" dt="2023-04-26T04:39:59.045" v="1916" actId="478"/>
          <ac:spMkLst>
            <pc:docMk/>
            <pc:sldMk cId="2082223445" sldId="268"/>
            <ac:spMk id="26" creationId="{721C2211-E31E-75EA-C6CB-665494543ECD}"/>
          </ac:spMkLst>
        </pc:spChg>
        <pc:spChg chg="mod">
          <ac:chgData name="민정 이" userId="41e5cf5eb1b8883f" providerId="LiveId" clId="{18E23C60-1D3E-42CB-A459-41C54E5D480F}" dt="2023-04-26T04:44:06.244" v="2090" actId="1076"/>
          <ac:spMkLst>
            <pc:docMk/>
            <pc:sldMk cId="2082223445" sldId="268"/>
            <ac:spMk id="27" creationId="{8AEDA3CD-7634-C9BD-AEF9-4A861CC63682}"/>
          </ac:spMkLst>
        </pc:spChg>
        <pc:spChg chg="del">
          <ac:chgData name="민정 이" userId="41e5cf5eb1b8883f" providerId="LiveId" clId="{18E23C60-1D3E-42CB-A459-41C54E5D480F}" dt="2023-04-26T04:40:01.389" v="1917" actId="478"/>
          <ac:spMkLst>
            <pc:docMk/>
            <pc:sldMk cId="2082223445" sldId="268"/>
            <ac:spMk id="29" creationId="{399DA5ED-147A-CD01-CA86-C74606C1A29C}"/>
          </ac:spMkLst>
        </pc:spChg>
        <pc:spChg chg="del">
          <ac:chgData name="민정 이" userId="41e5cf5eb1b8883f" providerId="LiveId" clId="{18E23C60-1D3E-42CB-A459-41C54E5D480F}" dt="2023-04-26T04:40:01.389" v="1917" actId="478"/>
          <ac:spMkLst>
            <pc:docMk/>
            <pc:sldMk cId="2082223445" sldId="268"/>
            <ac:spMk id="31" creationId="{44B2D8BC-0D1C-3B03-9EF7-477A5FD23288}"/>
          </ac:spMkLst>
        </pc:spChg>
        <pc:spChg chg="del">
          <ac:chgData name="민정 이" userId="41e5cf5eb1b8883f" providerId="LiveId" clId="{18E23C60-1D3E-42CB-A459-41C54E5D480F}" dt="2023-04-26T04:40:01.389" v="1917" actId="478"/>
          <ac:spMkLst>
            <pc:docMk/>
            <pc:sldMk cId="2082223445" sldId="268"/>
            <ac:spMk id="40" creationId="{78DEB7F4-D299-A3BF-F68D-8338A4AE15F3}"/>
          </ac:spMkLst>
        </pc:spChg>
        <pc:spChg chg="del">
          <ac:chgData name="민정 이" userId="41e5cf5eb1b8883f" providerId="LiveId" clId="{18E23C60-1D3E-42CB-A459-41C54E5D480F}" dt="2023-04-26T04:39:59.045" v="1916" actId="478"/>
          <ac:spMkLst>
            <pc:docMk/>
            <pc:sldMk cId="2082223445" sldId="268"/>
            <ac:spMk id="41" creationId="{2D68BB53-18D3-A30C-38AF-A5F7A9F21DA0}"/>
          </ac:spMkLst>
        </pc:spChg>
        <pc:spChg chg="del">
          <ac:chgData name="민정 이" userId="41e5cf5eb1b8883f" providerId="LiveId" clId="{18E23C60-1D3E-42CB-A459-41C54E5D480F}" dt="2023-04-26T04:40:01.389" v="1917" actId="478"/>
          <ac:spMkLst>
            <pc:docMk/>
            <pc:sldMk cId="2082223445" sldId="268"/>
            <ac:spMk id="44" creationId="{A93C567F-99A1-5CB5-58AE-2CEC48223967}"/>
          </ac:spMkLst>
        </pc:spChg>
        <pc:spChg chg="del">
          <ac:chgData name="민정 이" userId="41e5cf5eb1b8883f" providerId="LiveId" clId="{18E23C60-1D3E-42CB-A459-41C54E5D480F}" dt="2023-04-26T04:40:01.389" v="1917" actId="478"/>
          <ac:spMkLst>
            <pc:docMk/>
            <pc:sldMk cId="2082223445" sldId="268"/>
            <ac:spMk id="45" creationId="{48E8A437-7F51-2B18-CF5B-DB1FD7364473}"/>
          </ac:spMkLst>
        </pc:spChg>
        <pc:spChg chg="mod">
          <ac:chgData name="민정 이" userId="41e5cf5eb1b8883f" providerId="LiveId" clId="{18E23C60-1D3E-42CB-A459-41C54E5D480F}" dt="2023-04-26T04:44:06.244" v="2090" actId="1076"/>
          <ac:spMkLst>
            <pc:docMk/>
            <pc:sldMk cId="2082223445" sldId="268"/>
            <ac:spMk id="47" creationId="{460AA9E7-479C-6B7F-65DE-2ED769C0A447}"/>
          </ac:spMkLst>
        </pc:spChg>
        <pc:spChg chg="del">
          <ac:chgData name="민정 이" userId="41e5cf5eb1b8883f" providerId="LiveId" clId="{18E23C60-1D3E-42CB-A459-41C54E5D480F}" dt="2023-04-26T04:39:59.045" v="1916" actId="478"/>
          <ac:spMkLst>
            <pc:docMk/>
            <pc:sldMk cId="2082223445" sldId="268"/>
            <ac:spMk id="48" creationId="{50B576C1-5BB4-EC81-C028-E0BCC93084CD}"/>
          </ac:spMkLst>
        </pc:spChg>
        <pc:spChg chg="del">
          <ac:chgData name="민정 이" userId="41e5cf5eb1b8883f" providerId="LiveId" clId="{18E23C60-1D3E-42CB-A459-41C54E5D480F}" dt="2023-04-26T04:39:59.045" v="1916" actId="478"/>
          <ac:spMkLst>
            <pc:docMk/>
            <pc:sldMk cId="2082223445" sldId="268"/>
            <ac:spMk id="49" creationId="{2D84BF2A-097E-B6E2-2CD6-6FF0B31E7F9D}"/>
          </ac:spMkLst>
        </pc:spChg>
        <pc:spChg chg="del">
          <ac:chgData name="민정 이" userId="41e5cf5eb1b8883f" providerId="LiveId" clId="{18E23C60-1D3E-42CB-A459-41C54E5D480F}" dt="2023-04-26T04:39:59.045" v="1916" actId="478"/>
          <ac:spMkLst>
            <pc:docMk/>
            <pc:sldMk cId="2082223445" sldId="268"/>
            <ac:spMk id="50" creationId="{187FB44B-6B7F-BEE8-5C44-D43A5AAC04FB}"/>
          </ac:spMkLst>
        </pc:spChg>
        <pc:spChg chg="del">
          <ac:chgData name="민정 이" userId="41e5cf5eb1b8883f" providerId="LiveId" clId="{18E23C60-1D3E-42CB-A459-41C54E5D480F}" dt="2023-04-26T04:39:59.045" v="1916" actId="478"/>
          <ac:spMkLst>
            <pc:docMk/>
            <pc:sldMk cId="2082223445" sldId="268"/>
            <ac:spMk id="52" creationId="{9355C7D3-C23E-F84E-5F63-1A43CE217069}"/>
          </ac:spMkLst>
        </pc:spChg>
        <pc:spChg chg="mod">
          <ac:chgData name="민정 이" userId="41e5cf5eb1b8883f" providerId="LiveId" clId="{18E23C60-1D3E-42CB-A459-41C54E5D480F}" dt="2023-04-26T04:44:06.244" v="2090" actId="1076"/>
          <ac:spMkLst>
            <pc:docMk/>
            <pc:sldMk cId="2082223445" sldId="268"/>
            <ac:spMk id="56" creationId="{461B424D-1A66-CD81-4022-926ED416748D}"/>
          </ac:spMkLst>
        </pc:spChg>
        <pc:spChg chg="del">
          <ac:chgData name="민정 이" userId="41e5cf5eb1b8883f" providerId="LiveId" clId="{18E23C60-1D3E-42CB-A459-41C54E5D480F}" dt="2023-04-26T04:40:01.389" v="1917" actId="478"/>
          <ac:spMkLst>
            <pc:docMk/>
            <pc:sldMk cId="2082223445" sldId="268"/>
            <ac:spMk id="57" creationId="{718E8D97-D5F7-10C1-AF6E-B2A7EEB6DC36}"/>
          </ac:spMkLst>
        </pc:spChg>
        <pc:spChg chg="del">
          <ac:chgData name="민정 이" userId="41e5cf5eb1b8883f" providerId="LiveId" clId="{18E23C60-1D3E-42CB-A459-41C54E5D480F}" dt="2023-04-26T04:40:01.389" v="1917" actId="478"/>
          <ac:spMkLst>
            <pc:docMk/>
            <pc:sldMk cId="2082223445" sldId="268"/>
            <ac:spMk id="58" creationId="{7F70978D-5A45-74E5-3EF8-CF2930F61F4D}"/>
          </ac:spMkLst>
        </pc:spChg>
        <pc:spChg chg="del">
          <ac:chgData name="민정 이" userId="41e5cf5eb1b8883f" providerId="LiveId" clId="{18E23C60-1D3E-42CB-A459-41C54E5D480F}" dt="2023-04-26T04:40:01.389" v="1917" actId="478"/>
          <ac:spMkLst>
            <pc:docMk/>
            <pc:sldMk cId="2082223445" sldId="268"/>
            <ac:spMk id="59" creationId="{B940AEA2-659A-ED87-3134-783E258D765C}"/>
          </ac:spMkLst>
        </pc:spChg>
        <pc:spChg chg="mod">
          <ac:chgData name="민정 이" userId="41e5cf5eb1b8883f" providerId="LiveId" clId="{18E23C60-1D3E-42CB-A459-41C54E5D480F}" dt="2023-04-26T04:44:06.244" v="2090" actId="1076"/>
          <ac:spMkLst>
            <pc:docMk/>
            <pc:sldMk cId="2082223445" sldId="268"/>
            <ac:spMk id="66" creationId="{EF168039-243B-5530-655F-87DD6F30C732}"/>
          </ac:spMkLst>
        </pc:spChg>
        <pc:spChg chg="del">
          <ac:chgData name="민정 이" userId="41e5cf5eb1b8883f" providerId="LiveId" clId="{18E23C60-1D3E-42CB-A459-41C54E5D480F}" dt="2023-04-26T04:40:01.389" v="1917" actId="478"/>
          <ac:spMkLst>
            <pc:docMk/>
            <pc:sldMk cId="2082223445" sldId="268"/>
            <ac:spMk id="67" creationId="{1AE22F5D-ACBD-E077-7B30-A62BAE600DBE}"/>
          </ac:spMkLst>
        </pc:spChg>
        <pc:spChg chg="add mod">
          <ac:chgData name="민정 이" userId="41e5cf5eb1b8883f" providerId="LiveId" clId="{18E23C60-1D3E-42CB-A459-41C54E5D480F}" dt="2023-04-26T05:05:45.330" v="2308" actId="208"/>
          <ac:spMkLst>
            <pc:docMk/>
            <pc:sldMk cId="2082223445" sldId="268"/>
            <ac:spMk id="73" creationId="{109CFC90-F305-530D-2BE9-13369D8B5132}"/>
          </ac:spMkLst>
        </pc:spChg>
        <pc:spChg chg="add mod">
          <ac:chgData name="민정 이" userId="41e5cf5eb1b8883f" providerId="LiveId" clId="{18E23C60-1D3E-42CB-A459-41C54E5D480F}" dt="2023-04-26T05:05:45.330" v="2308" actId="208"/>
          <ac:spMkLst>
            <pc:docMk/>
            <pc:sldMk cId="2082223445" sldId="268"/>
            <ac:spMk id="74" creationId="{906A16BB-0593-077C-4D5C-9DE686B13DA1}"/>
          </ac:spMkLst>
        </pc:spChg>
        <pc:spChg chg="add mod">
          <ac:chgData name="민정 이" userId="41e5cf5eb1b8883f" providerId="LiveId" clId="{18E23C60-1D3E-42CB-A459-41C54E5D480F}" dt="2023-04-26T05:05:45.330" v="2308" actId="208"/>
          <ac:spMkLst>
            <pc:docMk/>
            <pc:sldMk cId="2082223445" sldId="268"/>
            <ac:spMk id="75" creationId="{0B3AF4E6-EE38-DECB-2E5F-EB44E8BA7C6D}"/>
          </ac:spMkLst>
        </pc:spChg>
        <pc:picChg chg="mod">
          <ac:chgData name="민정 이" userId="41e5cf5eb1b8883f" providerId="LiveId" clId="{18E23C60-1D3E-42CB-A459-41C54E5D480F}" dt="2023-04-26T04:44:22.585" v="2096" actId="1076"/>
          <ac:picMkLst>
            <pc:docMk/>
            <pc:sldMk cId="2082223445" sldId="268"/>
            <ac:picMk id="15" creationId="{027CEEFB-C875-AEF8-E1AB-735361763265}"/>
          </ac:picMkLst>
        </pc:picChg>
        <pc:cxnChg chg="mod">
          <ac:chgData name="민정 이" userId="41e5cf5eb1b8883f" providerId="LiveId" clId="{18E23C60-1D3E-42CB-A459-41C54E5D480F}" dt="2023-04-26T04:44:09.001" v="2091" actId="1076"/>
          <ac:cxnSpMkLst>
            <pc:docMk/>
            <pc:sldMk cId="2082223445" sldId="268"/>
            <ac:cxnSpMk id="14" creationId="{B77DADA0-E171-10F0-C2F9-7FDDFA44E195}"/>
          </ac:cxnSpMkLst>
        </pc:cxnChg>
        <pc:cxnChg chg="del mod">
          <ac:chgData name="민정 이" userId="41e5cf5eb1b8883f" providerId="LiveId" clId="{18E23C60-1D3E-42CB-A459-41C54E5D480F}" dt="2023-04-26T04:40:22.910" v="1921" actId="478"/>
          <ac:cxnSpMkLst>
            <pc:docMk/>
            <pc:sldMk cId="2082223445" sldId="268"/>
            <ac:cxnSpMk id="16" creationId="{041C4EC3-A792-3BF5-8D48-6848C7378715}"/>
          </ac:cxnSpMkLst>
        </pc:cxnChg>
        <pc:cxnChg chg="del mod">
          <ac:chgData name="민정 이" userId="41e5cf5eb1b8883f" providerId="LiveId" clId="{18E23C60-1D3E-42CB-A459-41C54E5D480F}" dt="2023-04-26T04:40:28.951" v="1925" actId="478"/>
          <ac:cxnSpMkLst>
            <pc:docMk/>
            <pc:sldMk cId="2082223445" sldId="268"/>
            <ac:cxnSpMk id="17" creationId="{52D1C2BE-5DD4-3975-FFC7-43A685AEB219}"/>
          </ac:cxnSpMkLst>
        </pc:cxnChg>
        <pc:cxnChg chg="del mod">
          <ac:chgData name="민정 이" userId="41e5cf5eb1b8883f" providerId="LiveId" clId="{18E23C60-1D3E-42CB-A459-41C54E5D480F}" dt="2023-04-26T04:40:30.224" v="1926" actId="478"/>
          <ac:cxnSpMkLst>
            <pc:docMk/>
            <pc:sldMk cId="2082223445" sldId="268"/>
            <ac:cxnSpMk id="18" creationId="{91383B96-1B80-C30D-2D88-1ACEAE9686D8}"/>
          </ac:cxnSpMkLst>
        </pc:cxnChg>
        <pc:cxnChg chg="del mod">
          <ac:chgData name="민정 이" userId="41e5cf5eb1b8883f" providerId="LiveId" clId="{18E23C60-1D3E-42CB-A459-41C54E5D480F}" dt="2023-04-26T04:39:52.257" v="1911" actId="478"/>
          <ac:cxnSpMkLst>
            <pc:docMk/>
            <pc:sldMk cId="2082223445" sldId="268"/>
            <ac:cxnSpMk id="19" creationId="{BEB796BA-1778-6591-C93E-E84DEC98555D}"/>
          </ac:cxnSpMkLst>
        </pc:cxnChg>
        <pc:cxnChg chg="del mod">
          <ac:chgData name="민정 이" userId="41e5cf5eb1b8883f" providerId="LiveId" clId="{18E23C60-1D3E-42CB-A459-41C54E5D480F}" dt="2023-04-26T04:39:55.494" v="1913" actId="478"/>
          <ac:cxnSpMkLst>
            <pc:docMk/>
            <pc:sldMk cId="2082223445" sldId="268"/>
            <ac:cxnSpMk id="20" creationId="{C130FA68-21FE-E972-BD68-556ACB9C4918}"/>
          </ac:cxnSpMkLst>
        </pc:cxnChg>
        <pc:cxnChg chg="del mod">
          <ac:chgData name="민정 이" userId="41e5cf5eb1b8883f" providerId="LiveId" clId="{18E23C60-1D3E-42CB-A459-41C54E5D480F}" dt="2023-04-26T04:39:53.031" v="1912" actId="478"/>
          <ac:cxnSpMkLst>
            <pc:docMk/>
            <pc:sldMk cId="2082223445" sldId="268"/>
            <ac:cxnSpMk id="21" creationId="{57724861-AEC8-A443-B4AB-2F5953B8E2E9}"/>
          </ac:cxnSpMkLst>
        </pc:cxnChg>
        <pc:cxnChg chg="del mod">
          <ac:chgData name="민정 이" userId="41e5cf5eb1b8883f" providerId="LiveId" clId="{18E23C60-1D3E-42CB-A459-41C54E5D480F}" dt="2023-04-26T04:40:01.389" v="1917" actId="478"/>
          <ac:cxnSpMkLst>
            <pc:docMk/>
            <pc:sldMk cId="2082223445" sldId="268"/>
            <ac:cxnSpMk id="22" creationId="{707ADD87-5A4E-6D01-259B-A987E073F085}"/>
          </ac:cxnSpMkLst>
        </pc:cxnChg>
        <pc:cxnChg chg="del mod">
          <ac:chgData name="민정 이" userId="41e5cf5eb1b8883f" providerId="LiveId" clId="{18E23C60-1D3E-42CB-A459-41C54E5D480F}" dt="2023-04-26T04:40:37.797" v="1932" actId="478"/>
          <ac:cxnSpMkLst>
            <pc:docMk/>
            <pc:sldMk cId="2082223445" sldId="268"/>
            <ac:cxnSpMk id="28" creationId="{0D8C4BA9-81BC-D887-5DF3-A8C9F563D30D}"/>
          </ac:cxnSpMkLst>
        </pc:cxnChg>
        <pc:cxnChg chg="del mod">
          <ac:chgData name="민정 이" userId="41e5cf5eb1b8883f" providerId="LiveId" clId="{18E23C60-1D3E-42CB-A459-41C54E5D480F}" dt="2023-04-26T04:40:01.389" v="1917" actId="478"/>
          <ac:cxnSpMkLst>
            <pc:docMk/>
            <pc:sldMk cId="2082223445" sldId="268"/>
            <ac:cxnSpMk id="30" creationId="{F7A80626-CE8A-131B-4453-F30B509F8C89}"/>
          </ac:cxnSpMkLst>
        </pc:cxnChg>
        <pc:cxnChg chg="del mod">
          <ac:chgData name="민정 이" userId="41e5cf5eb1b8883f" providerId="LiveId" clId="{18E23C60-1D3E-42CB-A459-41C54E5D480F}" dt="2023-04-26T04:40:01.389" v="1917" actId="478"/>
          <ac:cxnSpMkLst>
            <pc:docMk/>
            <pc:sldMk cId="2082223445" sldId="268"/>
            <ac:cxnSpMk id="32" creationId="{351FB36C-84B1-30F9-17D9-D048EB362F18}"/>
          </ac:cxnSpMkLst>
        </pc:cxnChg>
        <pc:cxnChg chg="del mod">
          <ac:chgData name="민정 이" userId="41e5cf5eb1b8883f" providerId="LiveId" clId="{18E23C60-1D3E-42CB-A459-41C54E5D480F}" dt="2023-04-26T04:40:01.389" v="1917" actId="478"/>
          <ac:cxnSpMkLst>
            <pc:docMk/>
            <pc:sldMk cId="2082223445" sldId="268"/>
            <ac:cxnSpMk id="33" creationId="{E7FC063D-AC7B-4AAC-050A-F17C92BB8DD0}"/>
          </ac:cxnSpMkLst>
        </pc:cxnChg>
        <pc:cxnChg chg="del mod">
          <ac:chgData name="민정 이" userId="41e5cf5eb1b8883f" providerId="LiveId" clId="{18E23C60-1D3E-42CB-A459-41C54E5D480F}" dt="2023-04-26T04:39:59.045" v="1916" actId="478"/>
          <ac:cxnSpMkLst>
            <pc:docMk/>
            <pc:sldMk cId="2082223445" sldId="268"/>
            <ac:cxnSpMk id="34" creationId="{303B38FD-140C-099D-1267-939326454631}"/>
          </ac:cxnSpMkLst>
        </pc:cxnChg>
        <pc:cxnChg chg="del mod">
          <ac:chgData name="민정 이" userId="41e5cf5eb1b8883f" providerId="LiveId" clId="{18E23C60-1D3E-42CB-A459-41C54E5D480F}" dt="2023-04-26T04:40:01.389" v="1917" actId="478"/>
          <ac:cxnSpMkLst>
            <pc:docMk/>
            <pc:sldMk cId="2082223445" sldId="268"/>
            <ac:cxnSpMk id="35" creationId="{E99176D6-FD2C-C421-26D7-A7AB8B7A740C}"/>
          </ac:cxnSpMkLst>
        </pc:cxnChg>
        <pc:cxnChg chg="del mod">
          <ac:chgData name="민정 이" userId="41e5cf5eb1b8883f" providerId="LiveId" clId="{18E23C60-1D3E-42CB-A459-41C54E5D480F}" dt="2023-04-26T04:40:01.389" v="1917" actId="478"/>
          <ac:cxnSpMkLst>
            <pc:docMk/>
            <pc:sldMk cId="2082223445" sldId="268"/>
            <ac:cxnSpMk id="36" creationId="{44A503AA-0C20-2A07-3EA9-FC2E03991436}"/>
          </ac:cxnSpMkLst>
        </pc:cxnChg>
        <pc:cxnChg chg="del mod">
          <ac:chgData name="민정 이" userId="41e5cf5eb1b8883f" providerId="LiveId" clId="{18E23C60-1D3E-42CB-A459-41C54E5D480F}" dt="2023-04-26T04:40:01.389" v="1917" actId="478"/>
          <ac:cxnSpMkLst>
            <pc:docMk/>
            <pc:sldMk cId="2082223445" sldId="268"/>
            <ac:cxnSpMk id="37" creationId="{83DAB18C-B680-C61E-0F49-19B8D75FC89D}"/>
          </ac:cxnSpMkLst>
        </pc:cxnChg>
        <pc:cxnChg chg="del mod">
          <ac:chgData name="민정 이" userId="41e5cf5eb1b8883f" providerId="LiveId" clId="{18E23C60-1D3E-42CB-A459-41C54E5D480F}" dt="2023-04-26T04:40:01.389" v="1917" actId="478"/>
          <ac:cxnSpMkLst>
            <pc:docMk/>
            <pc:sldMk cId="2082223445" sldId="268"/>
            <ac:cxnSpMk id="38" creationId="{2E3F0848-62EA-BAE7-5DCE-247B853876A9}"/>
          </ac:cxnSpMkLst>
        </pc:cxnChg>
        <pc:cxnChg chg="del mod">
          <ac:chgData name="민정 이" userId="41e5cf5eb1b8883f" providerId="LiveId" clId="{18E23C60-1D3E-42CB-A459-41C54E5D480F}" dt="2023-04-26T04:40:01.389" v="1917" actId="478"/>
          <ac:cxnSpMkLst>
            <pc:docMk/>
            <pc:sldMk cId="2082223445" sldId="268"/>
            <ac:cxnSpMk id="39" creationId="{01C57A7B-3976-4C3B-98C6-E4F72ADF85B0}"/>
          </ac:cxnSpMkLst>
        </pc:cxnChg>
        <pc:cxnChg chg="del mod">
          <ac:chgData name="민정 이" userId="41e5cf5eb1b8883f" providerId="LiveId" clId="{18E23C60-1D3E-42CB-A459-41C54E5D480F}" dt="2023-04-26T04:40:01.389" v="1917" actId="478"/>
          <ac:cxnSpMkLst>
            <pc:docMk/>
            <pc:sldMk cId="2082223445" sldId="268"/>
            <ac:cxnSpMk id="42" creationId="{5B01F7A3-BDDC-AA67-8AB6-389C8B6EED15}"/>
          </ac:cxnSpMkLst>
        </pc:cxnChg>
        <pc:cxnChg chg="del mod">
          <ac:chgData name="민정 이" userId="41e5cf5eb1b8883f" providerId="LiveId" clId="{18E23C60-1D3E-42CB-A459-41C54E5D480F}" dt="2023-04-26T04:39:59.045" v="1916" actId="478"/>
          <ac:cxnSpMkLst>
            <pc:docMk/>
            <pc:sldMk cId="2082223445" sldId="268"/>
            <ac:cxnSpMk id="43" creationId="{9A4B33CE-1249-8D98-45D5-639A8EAF1C50}"/>
          </ac:cxnSpMkLst>
        </pc:cxnChg>
        <pc:cxnChg chg="del mod">
          <ac:chgData name="민정 이" userId="41e5cf5eb1b8883f" providerId="LiveId" clId="{18E23C60-1D3E-42CB-A459-41C54E5D480F}" dt="2023-04-26T04:40:01.389" v="1917" actId="478"/>
          <ac:cxnSpMkLst>
            <pc:docMk/>
            <pc:sldMk cId="2082223445" sldId="268"/>
            <ac:cxnSpMk id="46" creationId="{E9A17D1D-300E-EAD7-562A-41F415CB3FFC}"/>
          </ac:cxnSpMkLst>
        </pc:cxnChg>
        <pc:cxnChg chg="del mod">
          <ac:chgData name="민정 이" userId="41e5cf5eb1b8883f" providerId="LiveId" clId="{18E23C60-1D3E-42CB-A459-41C54E5D480F}" dt="2023-04-26T04:39:59.045" v="1916" actId="478"/>
          <ac:cxnSpMkLst>
            <pc:docMk/>
            <pc:sldMk cId="2082223445" sldId="268"/>
            <ac:cxnSpMk id="51" creationId="{1B097252-CF2C-CF33-875D-3FFE1F0B6E0B}"/>
          </ac:cxnSpMkLst>
        </pc:cxnChg>
        <pc:cxnChg chg="del mod">
          <ac:chgData name="민정 이" userId="41e5cf5eb1b8883f" providerId="LiveId" clId="{18E23C60-1D3E-42CB-A459-41C54E5D480F}" dt="2023-04-26T04:39:59.045" v="1916" actId="478"/>
          <ac:cxnSpMkLst>
            <pc:docMk/>
            <pc:sldMk cId="2082223445" sldId="268"/>
            <ac:cxnSpMk id="53" creationId="{5C5CBD1B-41FD-6937-DDAE-68A282194D2D}"/>
          </ac:cxnSpMkLst>
        </pc:cxnChg>
        <pc:cxnChg chg="del mod">
          <ac:chgData name="민정 이" userId="41e5cf5eb1b8883f" providerId="LiveId" clId="{18E23C60-1D3E-42CB-A459-41C54E5D480F}" dt="2023-04-26T04:39:56.994" v="1915" actId="478"/>
          <ac:cxnSpMkLst>
            <pc:docMk/>
            <pc:sldMk cId="2082223445" sldId="268"/>
            <ac:cxnSpMk id="54" creationId="{C77D7AF9-D10A-5FF8-5FEE-CFF8301F3235}"/>
          </ac:cxnSpMkLst>
        </pc:cxnChg>
        <pc:cxnChg chg="del mod">
          <ac:chgData name="민정 이" userId="41e5cf5eb1b8883f" providerId="LiveId" clId="{18E23C60-1D3E-42CB-A459-41C54E5D480F}" dt="2023-04-26T04:39:56.270" v="1914" actId="478"/>
          <ac:cxnSpMkLst>
            <pc:docMk/>
            <pc:sldMk cId="2082223445" sldId="268"/>
            <ac:cxnSpMk id="55" creationId="{6CA47C35-4277-E116-627A-C5066ED3A2EE}"/>
          </ac:cxnSpMkLst>
        </pc:cxnChg>
        <pc:cxnChg chg="del mod">
          <ac:chgData name="민정 이" userId="41e5cf5eb1b8883f" providerId="LiveId" clId="{18E23C60-1D3E-42CB-A459-41C54E5D480F}" dt="2023-04-26T04:40:01.389" v="1917" actId="478"/>
          <ac:cxnSpMkLst>
            <pc:docMk/>
            <pc:sldMk cId="2082223445" sldId="268"/>
            <ac:cxnSpMk id="60" creationId="{BED83CE7-46C1-A58B-F2E1-12D79F1D50FB}"/>
          </ac:cxnSpMkLst>
        </pc:cxnChg>
        <pc:cxnChg chg="del mod">
          <ac:chgData name="민정 이" userId="41e5cf5eb1b8883f" providerId="LiveId" clId="{18E23C60-1D3E-42CB-A459-41C54E5D480F}" dt="2023-04-26T04:40:22.066" v="1920" actId="478"/>
          <ac:cxnSpMkLst>
            <pc:docMk/>
            <pc:sldMk cId="2082223445" sldId="268"/>
            <ac:cxnSpMk id="61" creationId="{A1CAFCF2-30AF-4D5C-8723-7A8D1A947D12}"/>
          </ac:cxnSpMkLst>
        </pc:cxnChg>
        <pc:cxnChg chg="del mod">
          <ac:chgData name="민정 이" userId="41e5cf5eb1b8883f" providerId="LiveId" clId="{18E23C60-1D3E-42CB-A459-41C54E5D480F}" dt="2023-04-26T04:40:36.514" v="1931" actId="478"/>
          <ac:cxnSpMkLst>
            <pc:docMk/>
            <pc:sldMk cId="2082223445" sldId="268"/>
            <ac:cxnSpMk id="62" creationId="{F2BBB31E-05E7-F1A7-7400-8C4C3E579496}"/>
          </ac:cxnSpMkLst>
        </pc:cxnChg>
        <pc:cxnChg chg="del mod">
          <ac:chgData name="민정 이" userId="41e5cf5eb1b8883f" providerId="LiveId" clId="{18E23C60-1D3E-42CB-A459-41C54E5D480F}" dt="2023-04-26T04:40:01.389" v="1917" actId="478"/>
          <ac:cxnSpMkLst>
            <pc:docMk/>
            <pc:sldMk cId="2082223445" sldId="268"/>
            <ac:cxnSpMk id="63" creationId="{E3229FCD-BC6F-B3DB-033A-D393DC4C515A}"/>
          </ac:cxnSpMkLst>
        </pc:cxnChg>
        <pc:cxnChg chg="del mod">
          <ac:chgData name="민정 이" userId="41e5cf5eb1b8883f" providerId="LiveId" clId="{18E23C60-1D3E-42CB-A459-41C54E5D480F}" dt="2023-04-26T04:40:01.389" v="1917" actId="478"/>
          <ac:cxnSpMkLst>
            <pc:docMk/>
            <pc:sldMk cId="2082223445" sldId="268"/>
            <ac:cxnSpMk id="64" creationId="{2F513840-2D2B-A85E-8960-578088A5EA53}"/>
          </ac:cxnSpMkLst>
        </pc:cxnChg>
        <pc:cxnChg chg="del mod">
          <ac:chgData name="민정 이" userId="41e5cf5eb1b8883f" providerId="LiveId" clId="{18E23C60-1D3E-42CB-A459-41C54E5D480F}" dt="2023-04-26T04:40:01.389" v="1917" actId="478"/>
          <ac:cxnSpMkLst>
            <pc:docMk/>
            <pc:sldMk cId="2082223445" sldId="268"/>
            <ac:cxnSpMk id="65" creationId="{DB1FEEB2-BA57-7720-9290-7E9F29ED6ABD}"/>
          </ac:cxnSpMkLst>
        </pc:cxnChg>
        <pc:cxnChg chg="del mod">
          <ac:chgData name="민정 이" userId="41e5cf5eb1b8883f" providerId="LiveId" clId="{18E23C60-1D3E-42CB-A459-41C54E5D480F}" dt="2023-04-26T04:40:01.389" v="1917" actId="478"/>
          <ac:cxnSpMkLst>
            <pc:docMk/>
            <pc:sldMk cId="2082223445" sldId="268"/>
            <ac:cxnSpMk id="72" creationId="{C6C1762F-4F86-231A-07B4-6623F03CA8F6}"/>
          </ac:cxnSpMkLst>
        </pc:cxnChg>
        <pc:cxnChg chg="del mod">
          <ac:chgData name="민정 이" userId="41e5cf5eb1b8883f" providerId="LiveId" clId="{18E23C60-1D3E-42CB-A459-41C54E5D480F}" dt="2023-04-26T04:40:35.140" v="1930" actId="478"/>
          <ac:cxnSpMkLst>
            <pc:docMk/>
            <pc:sldMk cId="2082223445" sldId="268"/>
            <ac:cxnSpMk id="76" creationId="{A7024ADB-237E-03FB-6730-34A5C440A982}"/>
          </ac:cxnSpMkLst>
        </pc:cxnChg>
        <pc:cxnChg chg="add mod">
          <ac:chgData name="민정 이" userId="41e5cf5eb1b8883f" providerId="LiveId" clId="{18E23C60-1D3E-42CB-A459-41C54E5D480F}" dt="2023-04-26T04:44:13.054" v="2092" actId="14100"/>
          <ac:cxnSpMkLst>
            <pc:docMk/>
            <pc:sldMk cId="2082223445" sldId="268"/>
            <ac:cxnSpMk id="78" creationId="{11B0611D-163D-734F-7BA8-E3C740A1DFF4}"/>
          </ac:cxnSpMkLst>
        </pc:cxnChg>
        <pc:cxnChg chg="add mod">
          <ac:chgData name="민정 이" userId="41e5cf5eb1b8883f" providerId="LiveId" clId="{18E23C60-1D3E-42CB-A459-41C54E5D480F}" dt="2023-04-26T04:57:06.311" v="2267" actId="1076"/>
          <ac:cxnSpMkLst>
            <pc:docMk/>
            <pc:sldMk cId="2082223445" sldId="268"/>
            <ac:cxnSpMk id="82" creationId="{0F2BD69A-D6E0-F6EB-2F5C-DCD6A18ACE88}"/>
          </ac:cxnSpMkLst>
        </pc:cxnChg>
        <pc:cxnChg chg="add mod">
          <ac:chgData name="민정 이" userId="41e5cf5eb1b8883f" providerId="LiveId" clId="{18E23C60-1D3E-42CB-A459-41C54E5D480F}" dt="2023-04-26T04:44:28.301" v="2098" actId="1076"/>
          <ac:cxnSpMkLst>
            <pc:docMk/>
            <pc:sldMk cId="2082223445" sldId="268"/>
            <ac:cxnSpMk id="84" creationId="{FE8B0748-9975-20E9-93E5-31AD95CC2CCB}"/>
          </ac:cxnSpMkLst>
        </pc:cxnChg>
        <pc:cxnChg chg="add del">
          <ac:chgData name="민정 이" userId="41e5cf5eb1b8883f" providerId="LiveId" clId="{18E23C60-1D3E-42CB-A459-41C54E5D480F}" dt="2023-04-26T04:42:48.309" v="2062" actId="11529"/>
          <ac:cxnSpMkLst>
            <pc:docMk/>
            <pc:sldMk cId="2082223445" sldId="268"/>
            <ac:cxnSpMk id="90" creationId="{8DC01046-E2E5-126E-1BCA-E2344F0D322D}"/>
          </ac:cxnSpMkLst>
        </pc:cxnChg>
        <pc:cxnChg chg="add del">
          <ac:chgData name="민정 이" userId="41e5cf5eb1b8883f" providerId="LiveId" clId="{18E23C60-1D3E-42CB-A459-41C54E5D480F}" dt="2023-04-26T04:42:55.843" v="2064" actId="11529"/>
          <ac:cxnSpMkLst>
            <pc:docMk/>
            <pc:sldMk cId="2082223445" sldId="268"/>
            <ac:cxnSpMk id="92" creationId="{2A00E851-0591-C87D-67C0-4C472EAAE906}"/>
          </ac:cxnSpMkLst>
        </pc:cxnChg>
        <pc:cxnChg chg="add mod">
          <ac:chgData name="민정 이" userId="41e5cf5eb1b8883f" providerId="LiveId" clId="{18E23C60-1D3E-42CB-A459-41C54E5D480F}" dt="2023-04-26T04:44:06.244" v="2090" actId="1076"/>
          <ac:cxnSpMkLst>
            <pc:docMk/>
            <pc:sldMk cId="2082223445" sldId="268"/>
            <ac:cxnSpMk id="94" creationId="{793BEF9F-D3D3-6F63-F788-C956164C8AFA}"/>
          </ac:cxnSpMkLst>
        </pc:cxnChg>
        <pc:cxnChg chg="add mod">
          <ac:chgData name="민정 이" userId="41e5cf5eb1b8883f" providerId="LiveId" clId="{18E23C60-1D3E-42CB-A459-41C54E5D480F}" dt="2023-04-26T04:44:06.244" v="2090" actId="1076"/>
          <ac:cxnSpMkLst>
            <pc:docMk/>
            <pc:sldMk cId="2082223445" sldId="268"/>
            <ac:cxnSpMk id="96" creationId="{B976F1A2-51D8-F3CE-D0F2-053F4CF41A1B}"/>
          </ac:cxnSpMkLst>
        </pc:cxnChg>
        <pc:cxnChg chg="add mod">
          <ac:chgData name="민정 이" userId="41e5cf5eb1b8883f" providerId="LiveId" clId="{18E23C60-1D3E-42CB-A459-41C54E5D480F}" dt="2023-04-26T04:44:06.244" v="2090" actId="1076"/>
          <ac:cxnSpMkLst>
            <pc:docMk/>
            <pc:sldMk cId="2082223445" sldId="268"/>
            <ac:cxnSpMk id="97" creationId="{5322340D-C917-4BD6-5676-B367D60FBB3B}"/>
          </ac:cxnSpMkLst>
        </pc:cxnChg>
        <pc:cxnChg chg="add mod">
          <ac:chgData name="민정 이" userId="41e5cf5eb1b8883f" providerId="LiveId" clId="{18E23C60-1D3E-42CB-A459-41C54E5D480F}" dt="2023-04-26T04:44:06.244" v="2090" actId="1076"/>
          <ac:cxnSpMkLst>
            <pc:docMk/>
            <pc:sldMk cId="2082223445" sldId="268"/>
            <ac:cxnSpMk id="100" creationId="{CB9B557B-339B-2810-B099-16C5864063E4}"/>
          </ac:cxnSpMkLst>
        </pc:cxnChg>
        <pc:cxnChg chg="add mod">
          <ac:chgData name="민정 이" userId="41e5cf5eb1b8883f" providerId="LiveId" clId="{18E23C60-1D3E-42CB-A459-41C54E5D480F}" dt="2023-04-26T04:57:06.311" v="2267" actId="1076"/>
          <ac:cxnSpMkLst>
            <pc:docMk/>
            <pc:sldMk cId="2082223445" sldId="268"/>
            <ac:cxnSpMk id="104" creationId="{D34D09DD-9C8C-78D1-71B1-F13A1873548C}"/>
          </ac:cxnSpMkLst>
        </pc:cxnChg>
        <pc:cxnChg chg="add mod">
          <ac:chgData name="민정 이" userId="41e5cf5eb1b8883f" providerId="LiveId" clId="{18E23C60-1D3E-42CB-A459-41C54E5D480F}" dt="2023-04-26T04:57:06.311" v="2267" actId="1076"/>
          <ac:cxnSpMkLst>
            <pc:docMk/>
            <pc:sldMk cId="2082223445" sldId="268"/>
            <ac:cxnSpMk id="106" creationId="{28C9CDAF-6BEF-D249-6D1A-0802AD5211AB}"/>
          </ac:cxnSpMkLst>
        </pc:cxnChg>
        <pc:cxnChg chg="add mod">
          <ac:chgData name="민정 이" userId="41e5cf5eb1b8883f" providerId="LiveId" clId="{18E23C60-1D3E-42CB-A459-41C54E5D480F}" dt="2023-04-26T04:44:32.105" v="2099" actId="14100"/>
          <ac:cxnSpMkLst>
            <pc:docMk/>
            <pc:sldMk cId="2082223445" sldId="268"/>
            <ac:cxnSpMk id="110" creationId="{B81FE20A-BE35-0CE1-AAFE-45E108307ADD}"/>
          </ac:cxnSpMkLst>
        </pc:cxnChg>
      </pc:sldChg>
      <pc:sldChg chg="addSp delSp modSp mod modTransition">
        <pc:chgData name="민정 이" userId="41e5cf5eb1b8883f" providerId="LiveId" clId="{18E23C60-1D3E-42CB-A459-41C54E5D480F}" dt="2023-04-26T07:22:34.405" v="4661"/>
        <pc:sldMkLst>
          <pc:docMk/>
          <pc:sldMk cId="1844266743" sldId="269"/>
        </pc:sldMkLst>
        <pc:spChg chg="add del mod">
          <ac:chgData name="민정 이" userId="41e5cf5eb1b8883f" providerId="LiveId" clId="{18E23C60-1D3E-42CB-A459-41C54E5D480F}" dt="2023-04-26T05:17:34.211" v="2349" actId="478"/>
          <ac:spMkLst>
            <pc:docMk/>
            <pc:sldMk cId="1844266743" sldId="269"/>
            <ac:spMk id="3" creationId="{C351879C-C93D-FD8C-1301-5418AAE5A28C}"/>
          </ac:spMkLst>
        </pc:spChg>
        <pc:spChg chg="mod">
          <ac:chgData name="민정 이" userId="41e5cf5eb1b8883f" providerId="LiveId" clId="{18E23C60-1D3E-42CB-A459-41C54E5D480F}" dt="2023-04-26T05:17:32.041" v="2347" actId="1035"/>
          <ac:spMkLst>
            <pc:docMk/>
            <pc:sldMk cId="1844266743" sldId="269"/>
            <ac:spMk id="4" creationId="{00000000-0000-0000-0000-000000000000}"/>
          </ac:spMkLst>
        </pc:spChg>
        <pc:cxnChg chg="add mod">
          <ac:chgData name="민정 이" userId="41e5cf5eb1b8883f" providerId="LiveId" clId="{18E23C60-1D3E-42CB-A459-41C54E5D480F}" dt="2023-04-26T05:11:55.482" v="2339" actId="1035"/>
          <ac:cxnSpMkLst>
            <pc:docMk/>
            <pc:sldMk cId="1844266743" sldId="269"/>
            <ac:cxnSpMk id="2" creationId="{981908A4-113B-9749-8B2F-3AB9B8E8B81D}"/>
          </ac:cxnSpMkLst>
        </pc:cxnChg>
      </pc:sldChg>
      <pc:sldChg chg="modTransition">
        <pc:chgData name="민정 이" userId="41e5cf5eb1b8883f" providerId="LiveId" clId="{18E23C60-1D3E-42CB-A459-41C54E5D480F}" dt="2023-04-26T07:28:26.404" v="4671"/>
        <pc:sldMkLst>
          <pc:docMk/>
          <pc:sldMk cId="3989105503" sldId="270"/>
        </pc:sldMkLst>
      </pc:sldChg>
      <pc:sldChg chg="modSp mod modTransition">
        <pc:chgData name="민정 이" userId="41e5cf5eb1b8883f" providerId="LiveId" clId="{18E23C60-1D3E-42CB-A459-41C54E5D480F}" dt="2023-04-26T07:22:35.003" v="4662"/>
        <pc:sldMkLst>
          <pc:docMk/>
          <pc:sldMk cId="688674599" sldId="271"/>
        </pc:sldMkLst>
        <pc:spChg chg="mod">
          <ac:chgData name="민정 이" userId="41e5cf5eb1b8883f" providerId="LiveId" clId="{18E23C60-1D3E-42CB-A459-41C54E5D480F}" dt="2023-04-26T05:25:49.202" v="2566"/>
          <ac:spMkLst>
            <pc:docMk/>
            <pc:sldMk cId="688674599" sldId="271"/>
            <ac:spMk id="224" creationId="{393D06C8-6432-CE90-8C3C-E8707B4F5344}"/>
          </ac:spMkLst>
        </pc:spChg>
        <pc:spChg chg="mod">
          <ac:chgData name="민정 이" userId="41e5cf5eb1b8883f" providerId="LiveId" clId="{18E23C60-1D3E-42CB-A459-41C54E5D480F}" dt="2023-04-26T05:25:54.204" v="2570"/>
          <ac:spMkLst>
            <pc:docMk/>
            <pc:sldMk cId="688674599" sldId="271"/>
            <ac:spMk id="277" creationId="{1228717D-5A6F-C6D4-1F7F-F23677E6C1E1}"/>
          </ac:spMkLst>
        </pc:spChg>
        <pc:graphicFrameChg chg="mod modGraphic">
          <ac:chgData name="민정 이" userId="41e5cf5eb1b8883f" providerId="LiveId" clId="{18E23C60-1D3E-42CB-A459-41C54E5D480F}" dt="2023-04-26T05:36:01.340" v="3028"/>
          <ac:graphicFrameMkLst>
            <pc:docMk/>
            <pc:sldMk cId="688674599" sldId="271"/>
            <ac:graphicFrameMk id="223" creationId="{EB954C5A-A00F-7F00-2AE9-05F151FDB276}"/>
          </ac:graphicFrameMkLst>
        </pc:graphicFrameChg>
        <pc:graphicFrameChg chg="mod modGraphic">
          <ac:chgData name="민정 이" userId="41e5cf5eb1b8883f" providerId="LiveId" clId="{18E23C60-1D3E-42CB-A459-41C54E5D480F}" dt="2023-04-26T05:36:16.314" v="3062"/>
          <ac:graphicFrameMkLst>
            <pc:docMk/>
            <pc:sldMk cId="688674599" sldId="271"/>
            <ac:graphicFrameMk id="276" creationId="{2EF94DCB-4EBD-D3CC-1F49-1ED9A9AE04CA}"/>
          </ac:graphicFrameMkLst>
        </pc:graphicFrameChg>
        <pc:graphicFrameChg chg="mod modGraphic">
          <ac:chgData name="민정 이" userId="41e5cf5eb1b8883f" providerId="LiveId" clId="{18E23C60-1D3E-42CB-A459-41C54E5D480F}" dt="2023-04-26T05:35:43.063" v="3000"/>
          <ac:graphicFrameMkLst>
            <pc:docMk/>
            <pc:sldMk cId="688674599" sldId="271"/>
            <ac:graphicFrameMk id="304" creationId="{1D6B3345-072D-34C0-2541-319D69E99C4F}"/>
          </ac:graphicFrameMkLst>
        </pc:graphicFrameChg>
        <pc:cxnChg chg="mod">
          <ac:chgData name="민정 이" userId="41e5cf5eb1b8883f" providerId="LiveId" clId="{18E23C60-1D3E-42CB-A459-41C54E5D480F}" dt="2023-04-26T05:15:54.392" v="2340" actId="14100"/>
          <ac:cxnSpMkLst>
            <pc:docMk/>
            <pc:sldMk cId="688674599" sldId="271"/>
            <ac:cxnSpMk id="288" creationId="{08F296D7-F692-2007-F9F2-CB5575B887DE}"/>
          </ac:cxnSpMkLst>
        </pc:cxnChg>
      </pc:sldChg>
      <pc:sldChg chg="modSp mod modTransition">
        <pc:chgData name="민정 이" userId="41e5cf5eb1b8883f" providerId="LiveId" clId="{18E23C60-1D3E-42CB-A459-41C54E5D480F}" dt="2023-04-26T07:28:00.119" v="4670"/>
        <pc:sldMkLst>
          <pc:docMk/>
          <pc:sldMk cId="2883795413" sldId="272"/>
        </pc:sldMkLst>
        <pc:graphicFrameChg chg="mod modGraphic">
          <ac:chgData name="민정 이" userId="41e5cf5eb1b8883f" providerId="LiveId" clId="{18E23C60-1D3E-42CB-A459-41C54E5D480F}" dt="2023-04-26T05:37:57.992" v="3537"/>
          <ac:graphicFrameMkLst>
            <pc:docMk/>
            <pc:sldMk cId="2883795413" sldId="272"/>
            <ac:graphicFrameMk id="30" creationId="{CAE77FB0-5040-F9B7-2A3A-DAF2012E442B}"/>
          </ac:graphicFrameMkLst>
        </pc:graphicFrameChg>
        <pc:graphicFrameChg chg="modGraphic">
          <ac:chgData name="민정 이" userId="41e5cf5eb1b8883f" providerId="LiveId" clId="{18E23C60-1D3E-42CB-A459-41C54E5D480F}" dt="2023-04-26T05:38:01.947" v="3549" actId="20577"/>
          <ac:graphicFrameMkLst>
            <pc:docMk/>
            <pc:sldMk cId="2883795413" sldId="272"/>
            <ac:graphicFrameMk id="46" creationId="{6DAD9C14-EC68-5FF9-B2B8-F9DAA6302298}"/>
          </ac:graphicFrameMkLst>
        </pc:graphicFrameChg>
        <pc:graphicFrameChg chg="mod modGraphic">
          <ac:chgData name="민정 이" userId="41e5cf5eb1b8883f" providerId="LiveId" clId="{18E23C60-1D3E-42CB-A459-41C54E5D480F}" dt="2023-04-26T05:38:23.364" v="3617"/>
          <ac:graphicFrameMkLst>
            <pc:docMk/>
            <pc:sldMk cId="2883795413" sldId="272"/>
            <ac:graphicFrameMk id="196" creationId="{5B3C0847-85E2-897A-BF4C-3CC65C863508}"/>
          </ac:graphicFrameMkLst>
        </pc:graphicFrameChg>
        <pc:graphicFrameChg chg="mod modGraphic">
          <ac:chgData name="민정 이" userId="41e5cf5eb1b8883f" providerId="LiveId" clId="{18E23C60-1D3E-42CB-A459-41C54E5D480F}" dt="2023-04-26T05:38:19.033" v="3603"/>
          <ac:graphicFrameMkLst>
            <pc:docMk/>
            <pc:sldMk cId="2883795413" sldId="272"/>
            <ac:graphicFrameMk id="263" creationId="{7739FD22-946B-C0DA-798E-1DFB4A74E5DF}"/>
          </ac:graphicFrameMkLst>
        </pc:graphicFrameChg>
        <pc:graphicFrameChg chg="mod modGraphic">
          <ac:chgData name="민정 이" userId="41e5cf5eb1b8883f" providerId="LiveId" clId="{18E23C60-1D3E-42CB-A459-41C54E5D480F}" dt="2023-04-26T05:38:30.148" v="3630"/>
          <ac:graphicFrameMkLst>
            <pc:docMk/>
            <pc:sldMk cId="2883795413" sldId="272"/>
            <ac:graphicFrameMk id="364" creationId="{5E19CA2D-A9DB-6A3D-2DA4-67E6FF14F222}"/>
          </ac:graphicFrameMkLst>
        </pc:graphicFrameChg>
        <pc:graphicFrameChg chg="mod modGraphic">
          <ac:chgData name="민정 이" userId="41e5cf5eb1b8883f" providerId="LiveId" clId="{18E23C60-1D3E-42CB-A459-41C54E5D480F}" dt="2023-04-26T05:38:39.739" v="3682"/>
          <ac:graphicFrameMkLst>
            <pc:docMk/>
            <pc:sldMk cId="2883795413" sldId="272"/>
            <ac:graphicFrameMk id="551" creationId="{14B1C46E-FC9C-AD4A-E33D-6DD58193D08C}"/>
          </ac:graphicFrameMkLst>
        </pc:graphicFrameChg>
        <pc:graphicFrameChg chg="mod modGraphic">
          <ac:chgData name="민정 이" userId="41e5cf5eb1b8883f" providerId="LiveId" clId="{18E23C60-1D3E-42CB-A459-41C54E5D480F}" dt="2023-04-26T05:38:40.895" v="3690" actId="20577"/>
          <ac:graphicFrameMkLst>
            <pc:docMk/>
            <pc:sldMk cId="2883795413" sldId="272"/>
            <ac:graphicFrameMk id="612" creationId="{68F25874-6B56-B10B-74B4-51073A3CEB70}"/>
          </ac:graphicFrameMkLst>
        </pc:graphicFrameChg>
        <pc:graphicFrameChg chg="mod modGraphic">
          <ac:chgData name="민정 이" userId="41e5cf5eb1b8883f" providerId="LiveId" clId="{18E23C60-1D3E-42CB-A459-41C54E5D480F}" dt="2023-04-26T05:38:47.666" v="3703"/>
          <ac:graphicFrameMkLst>
            <pc:docMk/>
            <pc:sldMk cId="2883795413" sldId="272"/>
            <ac:graphicFrameMk id="621" creationId="{EFE21B9B-D96D-8C10-37E1-6FB2276A7C08}"/>
          </ac:graphicFrameMkLst>
        </pc:graphicFrameChg>
        <pc:graphicFrameChg chg="mod modGraphic">
          <ac:chgData name="민정 이" userId="41e5cf5eb1b8883f" providerId="LiveId" clId="{18E23C60-1D3E-42CB-A459-41C54E5D480F}" dt="2023-04-26T05:38:50.190" v="3720" actId="20577"/>
          <ac:graphicFrameMkLst>
            <pc:docMk/>
            <pc:sldMk cId="2883795413" sldId="272"/>
            <ac:graphicFrameMk id="648" creationId="{3C74ADB1-2FA9-A007-3E08-089E0F8042FC}"/>
          </ac:graphicFrameMkLst>
        </pc:graphicFrameChg>
        <pc:graphicFrameChg chg="mod modGraphic">
          <ac:chgData name="민정 이" userId="41e5cf5eb1b8883f" providerId="LiveId" clId="{18E23C60-1D3E-42CB-A459-41C54E5D480F}" dt="2023-04-26T05:38:56.731" v="3741"/>
          <ac:graphicFrameMkLst>
            <pc:docMk/>
            <pc:sldMk cId="2883795413" sldId="272"/>
            <ac:graphicFrameMk id="657" creationId="{0DA9874A-F5A3-A858-D999-9A2F5AF311C5}"/>
          </ac:graphicFrameMkLst>
        </pc:graphicFrameChg>
        <pc:cxnChg chg="mod">
          <ac:chgData name="민정 이" userId="41e5cf5eb1b8883f" providerId="LiveId" clId="{18E23C60-1D3E-42CB-A459-41C54E5D480F}" dt="2023-04-26T05:37:39.988" v="3417" actId="14100"/>
          <ac:cxnSpMkLst>
            <pc:docMk/>
            <pc:sldMk cId="2883795413" sldId="272"/>
            <ac:cxnSpMk id="630" creationId="{5F18E946-0C48-01D7-9B71-F7EB916A8BA9}"/>
          </ac:cxnSpMkLst>
        </pc:cxnChg>
      </pc:sldChg>
      <pc:sldChg chg="addSp delSp modSp mod modTransition">
        <pc:chgData name="민정 이" userId="41e5cf5eb1b8883f" providerId="LiveId" clId="{18E23C60-1D3E-42CB-A459-41C54E5D480F}" dt="2023-04-26T07:27:44.524" v="4669"/>
        <pc:sldMkLst>
          <pc:docMk/>
          <pc:sldMk cId="3445104599" sldId="273"/>
        </pc:sldMkLst>
        <pc:spChg chg="add mod">
          <ac:chgData name="민정 이" userId="41e5cf5eb1b8883f" providerId="LiveId" clId="{18E23C60-1D3E-42CB-A459-41C54E5D480F}" dt="2023-04-26T05:26:11.033" v="2584"/>
          <ac:spMkLst>
            <pc:docMk/>
            <pc:sldMk cId="3445104599" sldId="273"/>
            <ac:spMk id="3" creationId="{7677994E-1616-6A32-7778-7766E5D0CAA1}"/>
          </ac:spMkLst>
        </pc:spChg>
        <pc:spChg chg="mod">
          <ac:chgData name="민정 이" userId="41e5cf5eb1b8883f" providerId="LiveId" clId="{18E23C60-1D3E-42CB-A459-41C54E5D480F}" dt="2023-04-26T05:25:12.726" v="2536" actId="1037"/>
          <ac:spMkLst>
            <pc:docMk/>
            <pc:sldMk cId="3445104599" sldId="273"/>
            <ac:spMk id="5" creationId="{CE6897C6-0E3F-AA98-F47E-5C2D1ED6EE24}"/>
          </ac:spMkLst>
        </pc:spChg>
        <pc:spChg chg="mod">
          <ac:chgData name="민정 이" userId="41e5cf5eb1b8883f" providerId="LiveId" clId="{18E23C60-1D3E-42CB-A459-41C54E5D480F}" dt="2023-04-26T05:25:12.726" v="2536" actId="1037"/>
          <ac:spMkLst>
            <pc:docMk/>
            <pc:sldMk cId="3445104599" sldId="273"/>
            <ac:spMk id="6" creationId="{BA7D5A0B-1D6B-0D46-CCE4-DE7F42A1D052}"/>
          </ac:spMkLst>
        </pc:spChg>
        <pc:spChg chg="mod">
          <ac:chgData name="민정 이" userId="41e5cf5eb1b8883f" providerId="LiveId" clId="{18E23C60-1D3E-42CB-A459-41C54E5D480F}" dt="2023-04-26T05:25:12.726" v="2536" actId="1037"/>
          <ac:spMkLst>
            <pc:docMk/>
            <pc:sldMk cId="3445104599" sldId="273"/>
            <ac:spMk id="7" creationId="{094F1819-7E5C-2C42-38F9-4B4FFD932445}"/>
          </ac:spMkLst>
        </pc:spChg>
        <pc:spChg chg="mod">
          <ac:chgData name="민정 이" userId="41e5cf5eb1b8883f" providerId="LiveId" clId="{18E23C60-1D3E-42CB-A459-41C54E5D480F}" dt="2023-04-26T05:25:12.726" v="2536" actId="1037"/>
          <ac:spMkLst>
            <pc:docMk/>
            <pc:sldMk cId="3445104599" sldId="273"/>
            <ac:spMk id="8" creationId="{3E181482-989F-B3D4-3B95-4AC694C88DF7}"/>
          </ac:spMkLst>
        </pc:spChg>
        <pc:spChg chg="mod">
          <ac:chgData name="민정 이" userId="41e5cf5eb1b8883f" providerId="LiveId" clId="{18E23C60-1D3E-42CB-A459-41C54E5D480F}" dt="2023-04-26T05:25:12.726" v="2536" actId="1037"/>
          <ac:spMkLst>
            <pc:docMk/>
            <pc:sldMk cId="3445104599" sldId="273"/>
            <ac:spMk id="9" creationId="{6ECBA776-5547-BF7F-CE9E-D01109E34E2C}"/>
          </ac:spMkLst>
        </pc:spChg>
        <pc:spChg chg="mod">
          <ac:chgData name="민정 이" userId="41e5cf5eb1b8883f" providerId="LiveId" clId="{18E23C60-1D3E-42CB-A459-41C54E5D480F}" dt="2023-04-26T05:25:12.726" v="2536" actId="1037"/>
          <ac:spMkLst>
            <pc:docMk/>
            <pc:sldMk cId="3445104599" sldId="273"/>
            <ac:spMk id="10" creationId="{C65E97A3-34AE-EE03-17F7-41C4DD681F6B}"/>
          </ac:spMkLst>
        </pc:spChg>
        <pc:spChg chg="mod">
          <ac:chgData name="민정 이" userId="41e5cf5eb1b8883f" providerId="LiveId" clId="{18E23C60-1D3E-42CB-A459-41C54E5D480F}" dt="2023-04-26T05:25:12.726" v="2536" actId="1037"/>
          <ac:spMkLst>
            <pc:docMk/>
            <pc:sldMk cId="3445104599" sldId="273"/>
            <ac:spMk id="11" creationId="{8F27B992-4903-4A59-197B-DD64D6C1665E}"/>
          </ac:spMkLst>
        </pc:spChg>
        <pc:spChg chg="mod">
          <ac:chgData name="민정 이" userId="41e5cf5eb1b8883f" providerId="LiveId" clId="{18E23C60-1D3E-42CB-A459-41C54E5D480F}" dt="2023-04-26T05:25:12.726" v="2536" actId="1037"/>
          <ac:spMkLst>
            <pc:docMk/>
            <pc:sldMk cId="3445104599" sldId="273"/>
            <ac:spMk id="12" creationId="{8049CE30-3DE5-5E5C-5019-BABE961009CC}"/>
          </ac:spMkLst>
        </pc:spChg>
        <pc:spChg chg="mod">
          <ac:chgData name="민정 이" userId="41e5cf5eb1b8883f" providerId="LiveId" clId="{18E23C60-1D3E-42CB-A459-41C54E5D480F}" dt="2023-04-26T05:25:12.726" v="2536" actId="1037"/>
          <ac:spMkLst>
            <pc:docMk/>
            <pc:sldMk cId="3445104599" sldId="273"/>
            <ac:spMk id="13" creationId="{32AEA5DC-1754-D96D-84F1-C955EDD8208B}"/>
          </ac:spMkLst>
        </pc:spChg>
        <pc:spChg chg="mod">
          <ac:chgData name="민정 이" userId="41e5cf5eb1b8883f" providerId="LiveId" clId="{18E23C60-1D3E-42CB-A459-41C54E5D480F}" dt="2023-04-26T05:26:04.555" v="2580"/>
          <ac:spMkLst>
            <pc:docMk/>
            <pc:sldMk cId="3445104599" sldId="273"/>
            <ac:spMk id="15" creationId="{65EE9CED-C4DF-36F9-C31A-DEE2CB461E65}"/>
          </ac:spMkLst>
        </pc:spChg>
        <pc:spChg chg="mod">
          <ac:chgData name="민정 이" userId="41e5cf5eb1b8883f" providerId="LiveId" clId="{18E23C60-1D3E-42CB-A459-41C54E5D480F}" dt="2023-04-26T05:25:12.726" v="2536" actId="1037"/>
          <ac:spMkLst>
            <pc:docMk/>
            <pc:sldMk cId="3445104599" sldId="273"/>
            <ac:spMk id="16" creationId="{D2EEC348-29F3-CD56-FFCA-A29E3DF5CA51}"/>
          </ac:spMkLst>
        </pc:spChg>
        <pc:spChg chg="mod">
          <ac:chgData name="민정 이" userId="41e5cf5eb1b8883f" providerId="LiveId" clId="{18E23C60-1D3E-42CB-A459-41C54E5D480F}" dt="2023-04-26T05:25:12.726" v="2536" actId="1037"/>
          <ac:spMkLst>
            <pc:docMk/>
            <pc:sldMk cId="3445104599" sldId="273"/>
            <ac:spMk id="17" creationId="{059C3A9E-ADD5-8EC8-14A1-FEFB0634BC9D}"/>
          </ac:spMkLst>
        </pc:spChg>
        <pc:spChg chg="mod">
          <ac:chgData name="민정 이" userId="41e5cf5eb1b8883f" providerId="LiveId" clId="{18E23C60-1D3E-42CB-A459-41C54E5D480F}" dt="2023-04-26T05:25:12.726" v="2536" actId="1037"/>
          <ac:spMkLst>
            <pc:docMk/>
            <pc:sldMk cId="3445104599" sldId="273"/>
            <ac:spMk id="18" creationId="{7ADBA3D9-FED5-345A-1178-9BFC4775D588}"/>
          </ac:spMkLst>
        </pc:spChg>
        <pc:spChg chg="mod">
          <ac:chgData name="민정 이" userId="41e5cf5eb1b8883f" providerId="LiveId" clId="{18E23C60-1D3E-42CB-A459-41C54E5D480F}" dt="2023-04-26T05:25:12.726" v="2536" actId="1037"/>
          <ac:spMkLst>
            <pc:docMk/>
            <pc:sldMk cId="3445104599" sldId="273"/>
            <ac:spMk id="19" creationId="{0668DCDC-B409-4D06-9BDD-FF648B889348}"/>
          </ac:spMkLst>
        </pc:spChg>
        <pc:spChg chg="mod">
          <ac:chgData name="민정 이" userId="41e5cf5eb1b8883f" providerId="LiveId" clId="{18E23C60-1D3E-42CB-A459-41C54E5D480F}" dt="2023-04-26T05:25:12.726" v="2536" actId="1037"/>
          <ac:spMkLst>
            <pc:docMk/>
            <pc:sldMk cId="3445104599" sldId="273"/>
            <ac:spMk id="20" creationId="{E03A2CAA-12EF-B3F0-5D4C-7D569FBA2B88}"/>
          </ac:spMkLst>
        </pc:spChg>
        <pc:spChg chg="mod">
          <ac:chgData name="민정 이" userId="41e5cf5eb1b8883f" providerId="LiveId" clId="{18E23C60-1D3E-42CB-A459-41C54E5D480F}" dt="2023-04-26T05:25:12.726" v="2536" actId="1037"/>
          <ac:spMkLst>
            <pc:docMk/>
            <pc:sldMk cId="3445104599" sldId="273"/>
            <ac:spMk id="21" creationId="{C20C0D9E-71D6-7E85-8D17-B1EEEB70F8F9}"/>
          </ac:spMkLst>
        </pc:spChg>
        <pc:spChg chg="mod">
          <ac:chgData name="민정 이" userId="41e5cf5eb1b8883f" providerId="LiveId" clId="{18E23C60-1D3E-42CB-A459-41C54E5D480F}" dt="2023-04-26T05:36:50.905" v="3260"/>
          <ac:spMkLst>
            <pc:docMk/>
            <pc:sldMk cId="3445104599" sldId="273"/>
            <ac:spMk id="22" creationId="{EEDFE1D2-5A77-EB0E-B7BA-EEDE1C783D4D}"/>
          </ac:spMkLst>
        </pc:spChg>
        <pc:spChg chg="mod ord">
          <ac:chgData name="민정 이" userId="41e5cf5eb1b8883f" providerId="LiveId" clId="{18E23C60-1D3E-42CB-A459-41C54E5D480F}" dt="2023-04-26T05:25:12.726" v="2536" actId="1037"/>
          <ac:spMkLst>
            <pc:docMk/>
            <pc:sldMk cId="3445104599" sldId="273"/>
            <ac:spMk id="23" creationId="{0B200CAC-3CB5-2952-AA8E-E977DE28D0EA}"/>
          </ac:spMkLst>
        </pc:spChg>
        <pc:spChg chg="mod">
          <ac:chgData name="민정 이" userId="41e5cf5eb1b8883f" providerId="LiveId" clId="{18E23C60-1D3E-42CB-A459-41C54E5D480F}" dt="2023-04-26T05:25:12.726" v="2536" actId="1037"/>
          <ac:spMkLst>
            <pc:docMk/>
            <pc:sldMk cId="3445104599" sldId="273"/>
            <ac:spMk id="24" creationId="{ECD82995-2194-A88B-2253-D66894384DB1}"/>
          </ac:spMkLst>
        </pc:spChg>
        <pc:spChg chg="add mod">
          <ac:chgData name="민정 이" userId="41e5cf5eb1b8883f" providerId="LiveId" clId="{18E23C60-1D3E-42CB-A459-41C54E5D480F}" dt="2023-04-26T05:24:38.468" v="2508" actId="164"/>
          <ac:spMkLst>
            <pc:docMk/>
            <pc:sldMk cId="3445104599" sldId="273"/>
            <ac:spMk id="25" creationId="{6B3254AA-F199-B747-0DE8-9D962B58AEC3}"/>
          </ac:spMkLst>
        </pc:spChg>
        <pc:spChg chg="add mod">
          <ac:chgData name="민정 이" userId="41e5cf5eb1b8883f" providerId="LiveId" clId="{18E23C60-1D3E-42CB-A459-41C54E5D480F}" dt="2023-04-26T05:24:38.468" v="2508" actId="164"/>
          <ac:spMkLst>
            <pc:docMk/>
            <pc:sldMk cId="3445104599" sldId="273"/>
            <ac:spMk id="26" creationId="{EB513D22-C03C-A14A-BDF9-2D4500F005A5}"/>
          </ac:spMkLst>
        </pc:spChg>
        <pc:spChg chg="add mod">
          <ac:chgData name="민정 이" userId="41e5cf5eb1b8883f" providerId="LiveId" clId="{18E23C60-1D3E-42CB-A459-41C54E5D480F}" dt="2023-04-26T05:24:38.468" v="2508" actId="164"/>
          <ac:spMkLst>
            <pc:docMk/>
            <pc:sldMk cId="3445104599" sldId="273"/>
            <ac:spMk id="27" creationId="{BD7984D4-6599-0C1A-5496-929A6944F8B2}"/>
          </ac:spMkLst>
        </pc:spChg>
        <pc:spChg chg="add mod">
          <ac:chgData name="민정 이" userId="41e5cf5eb1b8883f" providerId="LiveId" clId="{18E23C60-1D3E-42CB-A459-41C54E5D480F}" dt="2023-04-26T05:24:38.468" v="2508" actId="164"/>
          <ac:spMkLst>
            <pc:docMk/>
            <pc:sldMk cId="3445104599" sldId="273"/>
            <ac:spMk id="28" creationId="{343C737F-219A-581F-5CEA-F2905A55D3EB}"/>
          </ac:spMkLst>
        </pc:spChg>
        <pc:spChg chg="add mod">
          <ac:chgData name="민정 이" userId="41e5cf5eb1b8883f" providerId="LiveId" clId="{18E23C60-1D3E-42CB-A459-41C54E5D480F}" dt="2023-04-26T05:24:38.468" v="2508" actId="164"/>
          <ac:spMkLst>
            <pc:docMk/>
            <pc:sldMk cId="3445104599" sldId="273"/>
            <ac:spMk id="29" creationId="{344FFBD3-4B24-F82C-1B42-E4DFEC0A5061}"/>
          </ac:spMkLst>
        </pc:spChg>
        <pc:spChg chg="add mod">
          <ac:chgData name="민정 이" userId="41e5cf5eb1b8883f" providerId="LiveId" clId="{18E23C60-1D3E-42CB-A459-41C54E5D480F}" dt="2023-04-26T07:19:17.380" v="4653"/>
          <ac:spMkLst>
            <pc:docMk/>
            <pc:sldMk cId="3445104599" sldId="273"/>
            <ac:spMk id="30" creationId="{8B7EE505-0B0C-9C36-E527-04C16651DA76}"/>
          </ac:spMkLst>
        </pc:spChg>
        <pc:spChg chg="add mod">
          <ac:chgData name="민정 이" userId="41e5cf5eb1b8883f" providerId="LiveId" clId="{18E23C60-1D3E-42CB-A459-41C54E5D480F}" dt="2023-04-26T05:24:38.468" v="2508" actId="164"/>
          <ac:spMkLst>
            <pc:docMk/>
            <pc:sldMk cId="3445104599" sldId="273"/>
            <ac:spMk id="31" creationId="{D049A5A6-55AF-AF08-2FDB-ACCE2A13E4B6}"/>
          </ac:spMkLst>
        </pc:spChg>
        <pc:spChg chg="add mod">
          <ac:chgData name="민정 이" userId="41e5cf5eb1b8883f" providerId="LiveId" clId="{18E23C60-1D3E-42CB-A459-41C54E5D480F}" dt="2023-04-26T05:24:38.468" v="2508" actId="164"/>
          <ac:spMkLst>
            <pc:docMk/>
            <pc:sldMk cId="3445104599" sldId="273"/>
            <ac:spMk id="32" creationId="{2FEC6FC9-E7E0-97B7-C87E-4E1B4712D363}"/>
          </ac:spMkLst>
        </pc:spChg>
        <pc:spChg chg="add del mod">
          <ac:chgData name="민정 이" userId="41e5cf5eb1b8883f" providerId="LiveId" clId="{18E23C60-1D3E-42CB-A459-41C54E5D480F}" dt="2023-04-26T04:31:56.288" v="1637" actId="478"/>
          <ac:spMkLst>
            <pc:docMk/>
            <pc:sldMk cId="3445104599" sldId="273"/>
            <ac:spMk id="34" creationId="{7F3FE242-65A3-02D9-FFBD-542AAF8D5173}"/>
          </ac:spMkLst>
        </pc:spChg>
        <pc:spChg chg="add del mod">
          <ac:chgData name="민정 이" userId="41e5cf5eb1b8883f" providerId="LiveId" clId="{18E23C60-1D3E-42CB-A459-41C54E5D480F}" dt="2023-04-26T04:31:56.288" v="1637" actId="478"/>
          <ac:spMkLst>
            <pc:docMk/>
            <pc:sldMk cId="3445104599" sldId="273"/>
            <ac:spMk id="35" creationId="{A969F0F5-8EB2-4FB5-276F-E954795F484F}"/>
          </ac:spMkLst>
        </pc:spChg>
        <pc:spChg chg="add del mod">
          <ac:chgData name="민정 이" userId="41e5cf5eb1b8883f" providerId="LiveId" clId="{18E23C60-1D3E-42CB-A459-41C54E5D480F}" dt="2023-04-26T04:31:56.288" v="1637" actId="478"/>
          <ac:spMkLst>
            <pc:docMk/>
            <pc:sldMk cId="3445104599" sldId="273"/>
            <ac:spMk id="36" creationId="{B1444577-BDE9-860E-B419-E54840DB214C}"/>
          </ac:spMkLst>
        </pc:spChg>
        <pc:spChg chg="add del mod">
          <ac:chgData name="민정 이" userId="41e5cf5eb1b8883f" providerId="LiveId" clId="{18E23C60-1D3E-42CB-A459-41C54E5D480F}" dt="2023-04-26T04:31:56.288" v="1637" actId="478"/>
          <ac:spMkLst>
            <pc:docMk/>
            <pc:sldMk cId="3445104599" sldId="273"/>
            <ac:spMk id="37" creationId="{F7F776E8-25C2-161E-1052-9E1E3BE11A9F}"/>
          </ac:spMkLst>
        </pc:spChg>
        <pc:spChg chg="add del mod">
          <ac:chgData name="민정 이" userId="41e5cf5eb1b8883f" providerId="LiveId" clId="{18E23C60-1D3E-42CB-A459-41C54E5D480F}" dt="2023-04-26T04:31:56.288" v="1637" actId="478"/>
          <ac:spMkLst>
            <pc:docMk/>
            <pc:sldMk cId="3445104599" sldId="273"/>
            <ac:spMk id="38" creationId="{A8BDC304-B9C9-CF54-8FF2-3461F9052B3A}"/>
          </ac:spMkLst>
        </pc:spChg>
        <pc:spChg chg="add del mod">
          <ac:chgData name="민정 이" userId="41e5cf5eb1b8883f" providerId="LiveId" clId="{18E23C60-1D3E-42CB-A459-41C54E5D480F}" dt="2023-04-26T04:31:56.288" v="1637" actId="478"/>
          <ac:spMkLst>
            <pc:docMk/>
            <pc:sldMk cId="3445104599" sldId="273"/>
            <ac:spMk id="39" creationId="{D31628C8-B619-7789-FBEE-9A479F51D852}"/>
          </ac:spMkLst>
        </pc:spChg>
        <pc:spChg chg="add del mod">
          <ac:chgData name="민정 이" userId="41e5cf5eb1b8883f" providerId="LiveId" clId="{18E23C60-1D3E-42CB-A459-41C54E5D480F}" dt="2023-04-26T04:31:56.288" v="1637" actId="478"/>
          <ac:spMkLst>
            <pc:docMk/>
            <pc:sldMk cId="3445104599" sldId="273"/>
            <ac:spMk id="40" creationId="{C0A3B4AE-45AE-BA66-C8D5-221E06DCF7E2}"/>
          </ac:spMkLst>
        </pc:spChg>
        <pc:spChg chg="add del mod">
          <ac:chgData name="민정 이" userId="41e5cf5eb1b8883f" providerId="LiveId" clId="{18E23C60-1D3E-42CB-A459-41C54E5D480F}" dt="2023-04-26T04:31:56.288" v="1637" actId="478"/>
          <ac:spMkLst>
            <pc:docMk/>
            <pc:sldMk cId="3445104599" sldId="273"/>
            <ac:spMk id="41" creationId="{2387AB7B-9939-ED41-2648-3D39FDFE4D94}"/>
          </ac:spMkLst>
        </pc:spChg>
        <pc:spChg chg="add mod">
          <ac:chgData name="민정 이" userId="41e5cf5eb1b8883f" providerId="LiveId" clId="{18E23C60-1D3E-42CB-A459-41C54E5D480F}" dt="2023-04-26T05:27:05.221" v="2706"/>
          <ac:spMkLst>
            <pc:docMk/>
            <pc:sldMk cId="3445104599" sldId="273"/>
            <ac:spMk id="43" creationId="{A38CD950-7468-7EB7-5746-FA7D004B42DC}"/>
          </ac:spMkLst>
        </pc:spChg>
        <pc:spChg chg="add mod">
          <ac:chgData name="민정 이" userId="41e5cf5eb1b8883f" providerId="LiveId" clId="{18E23C60-1D3E-42CB-A459-41C54E5D480F}" dt="2023-04-26T05:25:12.726" v="2536" actId="1037"/>
          <ac:spMkLst>
            <pc:docMk/>
            <pc:sldMk cId="3445104599" sldId="273"/>
            <ac:spMk id="44" creationId="{F6B1D648-E87D-9A7C-212F-D13481333D13}"/>
          </ac:spMkLst>
        </pc:spChg>
        <pc:spChg chg="add mod">
          <ac:chgData name="민정 이" userId="41e5cf5eb1b8883f" providerId="LiveId" clId="{18E23C60-1D3E-42CB-A459-41C54E5D480F}" dt="2023-04-26T05:25:12.726" v="2536" actId="1037"/>
          <ac:spMkLst>
            <pc:docMk/>
            <pc:sldMk cId="3445104599" sldId="273"/>
            <ac:spMk id="45" creationId="{60791E28-B2B4-A209-D9D5-D2DEA7CE1A29}"/>
          </ac:spMkLst>
        </pc:spChg>
        <pc:spChg chg="add mod">
          <ac:chgData name="민정 이" userId="41e5cf5eb1b8883f" providerId="LiveId" clId="{18E23C60-1D3E-42CB-A459-41C54E5D480F}" dt="2023-04-26T05:25:12.726" v="2536" actId="1037"/>
          <ac:spMkLst>
            <pc:docMk/>
            <pc:sldMk cId="3445104599" sldId="273"/>
            <ac:spMk id="46" creationId="{E9A70F00-C48A-3421-B5A9-9FC52865F2A4}"/>
          </ac:spMkLst>
        </pc:spChg>
        <pc:spChg chg="add mod">
          <ac:chgData name="민정 이" userId="41e5cf5eb1b8883f" providerId="LiveId" clId="{18E23C60-1D3E-42CB-A459-41C54E5D480F}" dt="2023-04-26T05:25:12.726" v="2536" actId="1037"/>
          <ac:spMkLst>
            <pc:docMk/>
            <pc:sldMk cId="3445104599" sldId="273"/>
            <ac:spMk id="47" creationId="{8D2B5099-0A7C-D76C-DC83-77BC15EFDC79}"/>
          </ac:spMkLst>
        </pc:spChg>
        <pc:spChg chg="add mod">
          <ac:chgData name="민정 이" userId="41e5cf5eb1b8883f" providerId="LiveId" clId="{18E23C60-1D3E-42CB-A459-41C54E5D480F}" dt="2023-04-26T05:25:12.726" v="2536" actId="1037"/>
          <ac:spMkLst>
            <pc:docMk/>
            <pc:sldMk cId="3445104599" sldId="273"/>
            <ac:spMk id="48" creationId="{E23D6CEC-1C7D-1C0C-7ECC-AD18CD5A1C46}"/>
          </ac:spMkLst>
        </pc:spChg>
        <pc:spChg chg="add del mod">
          <ac:chgData name="민정 이" userId="41e5cf5eb1b8883f" providerId="LiveId" clId="{18E23C60-1D3E-42CB-A459-41C54E5D480F}" dt="2023-04-26T04:32:05.935" v="1642" actId="478"/>
          <ac:spMkLst>
            <pc:docMk/>
            <pc:sldMk cId="3445104599" sldId="273"/>
            <ac:spMk id="49" creationId="{FE56FE00-A105-7173-6149-BDAA0CCD3A21}"/>
          </ac:spMkLst>
        </pc:spChg>
        <pc:spChg chg="add del mod">
          <ac:chgData name="민정 이" userId="41e5cf5eb1b8883f" providerId="LiveId" clId="{18E23C60-1D3E-42CB-A459-41C54E5D480F}" dt="2023-04-26T04:32:04.771" v="1640" actId="478"/>
          <ac:spMkLst>
            <pc:docMk/>
            <pc:sldMk cId="3445104599" sldId="273"/>
            <ac:spMk id="50" creationId="{EFD05ED9-1A37-7511-2972-623C481BD909}"/>
          </ac:spMkLst>
        </pc:spChg>
        <pc:spChg chg="add del mod">
          <ac:chgData name="민정 이" userId="41e5cf5eb1b8883f" providerId="LiveId" clId="{18E23C60-1D3E-42CB-A459-41C54E5D480F}" dt="2023-04-26T04:32:05.587" v="1641" actId="478"/>
          <ac:spMkLst>
            <pc:docMk/>
            <pc:sldMk cId="3445104599" sldId="273"/>
            <ac:spMk id="51" creationId="{56C8F929-6973-C9CE-E355-280EAB8052AD}"/>
          </ac:spMkLst>
        </pc:spChg>
        <pc:spChg chg="add mod">
          <ac:chgData name="민정 이" userId="41e5cf5eb1b8883f" providerId="LiveId" clId="{18E23C60-1D3E-42CB-A459-41C54E5D480F}" dt="2023-04-26T05:25:12.726" v="2536" actId="1037"/>
          <ac:spMkLst>
            <pc:docMk/>
            <pc:sldMk cId="3445104599" sldId="273"/>
            <ac:spMk id="52" creationId="{0AB8EF84-4AED-39DB-D7C9-1946D4D31D53}"/>
          </ac:spMkLst>
        </pc:spChg>
        <pc:spChg chg="add mod">
          <ac:chgData name="민정 이" userId="41e5cf5eb1b8883f" providerId="LiveId" clId="{18E23C60-1D3E-42CB-A459-41C54E5D480F}" dt="2023-04-26T05:25:12.726" v="2536" actId="1037"/>
          <ac:spMkLst>
            <pc:docMk/>
            <pc:sldMk cId="3445104599" sldId="273"/>
            <ac:spMk id="53" creationId="{41F09C2F-B72B-F098-97B8-632CC43BC067}"/>
          </ac:spMkLst>
        </pc:spChg>
        <pc:spChg chg="add mod">
          <ac:chgData name="민정 이" userId="41e5cf5eb1b8883f" providerId="LiveId" clId="{18E23C60-1D3E-42CB-A459-41C54E5D480F}" dt="2023-04-26T05:25:12.726" v="2536" actId="1037"/>
          <ac:spMkLst>
            <pc:docMk/>
            <pc:sldMk cId="3445104599" sldId="273"/>
            <ac:spMk id="54" creationId="{BABBD583-CC78-7118-CACE-25D7EA95618A}"/>
          </ac:spMkLst>
        </pc:spChg>
        <pc:spChg chg="add mod">
          <ac:chgData name="민정 이" userId="41e5cf5eb1b8883f" providerId="LiveId" clId="{18E23C60-1D3E-42CB-A459-41C54E5D480F}" dt="2023-04-26T05:25:12.726" v="2536" actId="1037"/>
          <ac:spMkLst>
            <pc:docMk/>
            <pc:sldMk cId="3445104599" sldId="273"/>
            <ac:spMk id="55" creationId="{901F9614-5F3A-AAB9-0952-F570301F5C30}"/>
          </ac:spMkLst>
        </pc:spChg>
        <pc:spChg chg="add mod">
          <ac:chgData name="민정 이" userId="41e5cf5eb1b8883f" providerId="LiveId" clId="{18E23C60-1D3E-42CB-A459-41C54E5D480F}" dt="2023-04-26T05:25:12.726" v="2536" actId="1037"/>
          <ac:spMkLst>
            <pc:docMk/>
            <pc:sldMk cId="3445104599" sldId="273"/>
            <ac:spMk id="56" creationId="{91951A05-B948-6DE5-F0A4-F2125C429821}"/>
          </ac:spMkLst>
        </pc:spChg>
        <pc:spChg chg="add mod">
          <ac:chgData name="민정 이" userId="41e5cf5eb1b8883f" providerId="LiveId" clId="{18E23C60-1D3E-42CB-A459-41C54E5D480F}" dt="2023-04-26T05:27:06.375" v="2707" actId="20577"/>
          <ac:spMkLst>
            <pc:docMk/>
            <pc:sldMk cId="3445104599" sldId="273"/>
            <ac:spMk id="58" creationId="{0E414E87-A6C6-8403-3D55-26BB8DBF7977}"/>
          </ac:spMkLst>
        </pc:spChg>
        <pc:spChg chg="add mod">
          <ac:chgData name="민정 이" userId="41e5cf5eb1b8883f" providerId="LiveId" clId="{18E23C60-1D3E-42CB-A459-41C54E5D480F}" dt="2023-04-26T05:25:12.726" v="2536" actId="1037"/>
          <ac:spMkLst>
            <pc:docMk/>
            <pc:sldMk cId="3445104599" sldId="273"/>
            <ac:spMk id="59" creationId="{2ABB66C2-5C59-BB4D-70B5-2F0F401A952E}"/>
          </ac:spMkLst>
        </pc:spChg>
        <pc:spChg chg="add del mod">
          <ac:chgData name="민정 이" userId="41e5cf5eb1b8883f" providerId="LiveId" clId="{18E23C60-1D3E-42CB-A459-41C54E5D480F}" dt="2023-04-26T04:35:02.392" v="1723" actId="478"/>
          <ac:spMkLst>
            <pc:docMk/>
            <pc:sldMk cId="3445104599" sldId="273"/>
            <ac:spMk id="60" creationId="{365E5C0E-7DCA-D419-CA55-BE19A993F1AE}"/>
          </ac:spMkLst>
        </pc:spChg>
        <pc:spChg chg="add mod">
          <ac:chgData name="민정 이" userId="41e5cf5eb1b8883f" providerId="LiveId" clId="{18E23C60-1D3E-42CB-A459-41C54E5D480F}" dt="2023-04-26T05:25:12.726" v="2536" actId="1037"/>
          <ac:spMkLst>
            <pc:docMk/>
            <pc:sldMk cId="3445104599" sldId="273"/>
            <ac:spMk id="61" creationId="{1061EFD8-F88C-5005-4D0F-6666B8A78549}"/>
          </ac:spMkLst>
        </pc:spChg>
        <pc:spChg chg="add mod">
          <ac:chgData name="민정 이" userId="41e5cf5eb1b8883f" providerId="LiveId" clId="{18E23C60-1D3E-42CB-A459-41C54E5D480F}" dt="2023-04-26T05:25:12.726" v="2536" actId="1037"/>
          <ac:spMkLst>
            <pc:docMk/>
            <pc:sldMk cId="3445104599" sldId="273"/>
            <ac:spMk id="62" creationId="{5682E5BE-7DD4-0158-0C4B-27488A8A070F}"/>
          </ac:spMkLst>
        </pc:spChg>
        <pc:spChg chg="add mod">
          <ac:chgData name="민정 이" userId="41e5cf5eb1b8883f" providerId="LiveId" clId="{18E23C60-1D3E-42CB-A459-41C54E5D480F}" dt="2023-04-26T05:25:12.726" v="2536" actId="1037"/>
          <ac:spMkLst>
            <pc:docMk/>
            <pc:sldMk cId="3445104599" sldId="273"/>
            <ac:spMk id="63" creationId="{FFCE7A99-7BE6-5364-429C-BD2492919BD5}"/>
          </ac:spMkLst>
        </pc:spChg>
        <pc:spChg chg="add del mod">
          <ac:chgData name="민정 이" userId="41e5cf5eb1b8883f" providerId="LiveId" clId="{18E23C60-1D3E-42CB-A459-41C54E5D480F}" dt="2023-04-26T04:35:05.765" v="1724" actId="478"/>
          <ac:spMkLst>
            <pc:docMk/>
            <pc:sldMk cId="3445104599" sldId="273"/>
            <ac:spMk id="64" creationId="{EB0987D7-428E-4608-6FE3-080A95BA8A0F}"/>
          </ac:spMkLst>
        </pc:spChg>
        <pc:spChg chg="add del mod">
          <ac:chgData name="민정 이" userId="41e5cf5eb1b8883f" providerId="LiveId" clId="{18E23C60-1D3E-42CB-A459-41C54E5D480F}" dt="2023-04-26T04:35:05.765" v="1724" actId="478"/>
          <ac:spMkLst>
            <pc:docMk/>
            <pc:sldMk cId="3445104599" sldId="273"/>
            <ac:spMk id="65" creationId="{8E6557D4-DD3E-1322-8D1F-989E934F78FF}"/>
          </ac:spMkLst>
        </pc:spChg>
        <pc:spChg chg="add del mod">
          <ac:chgData name="민정 이" userId="41e5cf5eb1b8883f" providerId="LiveId" clId="{18E23C60-1D3E-42CB-A459-41C54E5D480F}" dt="2023-04-26T04:35:05.765" v="1724" actId="478"/>
          <ac:spMkLst>
            <pc:docMk/>
            <pc:sldMk cId="3445104599" sldId="273"/>
            <ac:spMk id="66" creationId="{BE40256D-F72E-419C-6958-D01E3BB42E0E}"/>
          </ac:spMkLst>
        </pc:spChg>
        <pc:spChg chg="add mod">
          <ac:chgData name="민정 이" userId="41e5cf5eb1b8883f" providerId="LiveId" clId="{18E23C60-1D3E-42CB-A459-41C54E5D480F}" dt="2023-04-26T05:25:12.726" v="2536" actId="1037"/>
          <ac:spMkLst>
            <pc:docMk/>
            <pc:sldMk cId="3445104599" sldId="273"/>
            <ac:spMk id="67" creationId="{C66EF137-601D-4025-87B2-DE7A3216B678}"/>
          </ac:spMkLst>
        </pc:spChg>
        <pc:spChg chg="add mod">
          <ac:chgData name="민정 이" userId="41e5cf5eb1b8883f" providerId="LiveId" clId="{18E23C60-1D3E-42CB-A459-41C54E5D480F}" dt="2023-04-26T05:25:12.726" v="2536" actId="1037"/>
          <ac:spMkLst>
            <pc:docMk/>
            <pc:sldMk cId="3445104599" sldId="273"/>
            <ac:spMk id="68" creationId="{6F22EC91-D967-AE29-E9B4-2EB8E160A13D}"/>
          </ac:spMkLst>
        </pc:spChg>
        <pc:spChg chg="add mod">
          <ac:chgData name="민정 이" userId="41e5cf5eb1b8883f" providerId="LiveId" clId="{18E23C60-1D3E-42CB-A459-41C54E5D480F}" dt="2023-04-26T05:26:56.957" v="2684"/>
          <ac:spMkLst>
            <pc:docMk/>
            <pc:sldMk cId="3445104599" sldId="273"/>
            <ac:spMk id="70" creationId="{6C2067AC-6727-59CB-B12D-A11DC6B55ED0}"/>
          </ac:spMkLst>
        </pc:spChg>
        <pc:spChg chg="add mod">
          <ac:chgData name="민정 이" userId="41e5cf5eb1b8883f" providerId="LiveId" clId="{18E23C60-1D3E-42CB-A459-41C54E5D480F}" dt="2023-04-26T05:24:38.468" v="2508" actId="164"/>
          <ac:spMkLst>
            <pc:docMk/>
            <pc:sldMk cId="3445104599" sldId="273"/>
            <ac:spMk id="71" creationId="{EBBC50CF-F039-3324-1CFB-66571A9087CF}"/>
          </ac:spMkLst>
        </pc:spChg>
        <pc:spChg chg="add mod">
          <ac:chgData name="민정 이" userId="41e5cf5eb1b8883f" providerId="LiveId" clId="{18E23C60-1D3E-42CB-A459-41C54E5D480F}" dt="2023-04-26T05:24:38.468" v="2508" actId="164"/>
          <ac:spMkLst>
            <pc:docMk/>
            <pc:sldMk cId="3445104599" sldId="273"/>
            <ac:spMk id="72" creationId="{CB4CE406-96E6-B0C0-597F-C0720711675A}"/>
          </ac:spMkLst>
        </pc:spChg>
        <pc:spChg chg="add mod">
          <ac:chgData name="민정 이" userId="41e5cf5eb1b8883f" providerId="LiveId" clId="{18E23C60-1D3E-42CB-A459-41C54E5D480F}" dt="2023-04-26T05:24:38.468" v="2508" actId="164"/>
          <ac:spMkLst>
            <pc:docMk/>
            <pc:sldMk cId="3445104599" sldId="273"/>
            <ac:spMk id="73" creationId="{4330960D-EAA2-DCCB-E5C8-130FE249D35A}"/>
          </ac:spMkLst>
        </pc:spChg>
        <pc:spChg chg="add mod">
          <ac:chgData name="민정 이" userId="41e5cf5eb1b8883f" providerId="LiveId" clId="{18E23C60-1D3E-42CB-A459-41C54E5D480F}" dt="2023-04-26T05:24:38.468" v="2508" actId="164"/>
          <ac:spMkLst>
            <pc:docMk/>
            <pc:sldMk cId="3445104599" sldId="273"/>
            <ac:spMk id="74" creationId="{14DB9CDE-8100-0A1B-DB99-35A4437BBF98}"/>
          </ac:spMkLst>
        </pc:spChg>
        <pc:spChg chg="add mod">
          <ac:chgData name="민정 이" userId="41e5cf5eb1b8883f" providerId="LiveId" clId="{18E23C60-1D3E-42CB-A459-41C54E5D480F}" dt="2023-04-26T05:24:38.468" v="2508" actId="164"/>
          <ac:spMkLst>
            <pc:docMk/>
            <pc:sldMk cId="3445104599" sldId="273"/>
            <ac:spMk id="75" creationId="{0747AAE0-34F5-3E42-120E-66E29A43A465}"/>
          </ac:spMkLst>
        </pc:spChg>
        <pc:spChg chg="add mod">
          <ac:chgData name="민정 이" userId="41e5cf5eb1b8883f" providerId="LiveId" clId="{18E23C60-1D3E-42CB-A459-41C54E5D480F}" dt="2023-04-26T05:24:38.468" v="2508" actId="164"/>
          <ac:spMkLst>
            <pc:docMk/>
            <pc:sldMk cId="3445104599" sldId="273"/>
            <ac:spMk id="76" creationId="{0E24CCBE-0636-EA18-287C-6420A6A2FC92}"/>
          </ac:spMkLst>
        </pc:spChg>
        <pc:spChg chg="add mod ord">
          <ac:chgData name="민정 이" userId="41e5cf5eb1b8883f" providerId="LiveId" clId="{18E23C60-1D3E-42CB-A459-41C54E5D480F}" dt="2023-04-26T05:27:46.140" v="2766"/>
          <ac:spMkLst>
            <pc:docMk/>
            <pc:sldMk cId="3445104599" sldId="273"/>
            <ac:spMk id="79" creationId="{913C9C99-69B5-C961-67B8-9136B0BB1F82}"/>
          </ac:spMkLst>
        </pc:spChg>
        <pc:spChg chg="add mod ord">
          <ac:chgData name="민정 이" userId="41e5cf5eb1b8883f" providerId="LiveId" clId="{18E23C60-1D3E-42CB-A459-41C54E5D480F}" dt="2023-04-26T04:37:06.871" v="1895" actId="164"/>
          <ac:spMkLst>
            <pc:docMk/>
            <pc:sldMk cId="3445104599" sldId="273"/>
            <ac:spMk id="80" creationId="{E7AC9379-68E0-6252-BD6C-D3FAB885F42B}"/>
          </ac:spMkLst>
        </pc:spChg>
        <pc:spChg chg="add mod ord">
          <ac:chgData name="민정 이" userId="41e5cf5eb1b8883f" providerId="LiveId" clId="{18E23C60-1D3E-42CB-A459-41C54E5D480F}" dt="2023-04-26T04:37:06.871" v="1895" actId="164"/>
          <ac:spMkLst>
            <pc:docMk/>
            <pc:sldMk cId="3445104599" sldId="273"/>
            <ac:spMk id="81" creationId="{407712F5-2846-35D2-C262-392F0507E235}"/>
          </ac:spMkLst>
        </pc:spChg>
        <pc:spChg chg="add mod ord">
          <ac:chgData name="민정 이" userId="41e5cf5eb1b8883f" providerId="LiveId" clId="{18E23C60-1D3E-42CB-A459-41C54E5D480F}" dt="2023-04-26T04:37:06.871" v="1895" actId="164"/>
          <ac:spMkLst>
            <pc:docMk/>
            <pc:sldMk cId="3445104599" sldId="273"/>
            <ac:spMk id="82" creationId="{6594BDB3-F577-CAEB-61D5-F2DA8B2A4E21}"/>
          </ac:spMkLst>
        </pc:spChg>
        <pc:spChg chg="add mod ord">
          <ac:chgData name="민정 이" userId="41e5cf5eb1b8883f" providerId="LiveId" clId="{18E23C60-1D3E-42CB-A459-41C54E5D480F}" dt="2023-04-26T04:37:06.871" v="1895" actId="164"/>
          <ac:spMkLst>
            <pc:docMk/>
            <pc:sldMk cId="3445104599" sldId="273"/>
            <ac:spMk id="83" creationId="{76966E5C-3D04-422D-A878-832854DE2E95}"/>
          </ac:spMkLst>
        </pc:spChg>
        <pc:spChg chg="add mod ord">
          <ac:chgData name="민정 이" userId="41e5cf5eb1b8883f" providerId="LiveId" clId="{18E23C60-1D3E-42CB-A459-41C54E5D480F}" dt="2023-04-26T04:37:06.871" v="1895" actId="164"/>
          <ac:spMkLst>
            <pc:docMk/>
            <pc:sldMk cId="3445104599" sldId="273"/>
            <ac:spMk id="84" creationId="{91E7F326-0C82-3BD0-430B-170F6451A783}"/>
          </ac:spMkLst>
        </pc:spChg>
        <pc:spChg chg="add mod ord">
          <ac:chgData name="민정 이" userId="41e5cf5eb1b8883f" providerId="LiveId" clId="{18E23C60-1D3E-42CB-A459-41C54E5D480F}" dt="2023-04-26T04:37:06.871" v="1895" actId="164"/>
          <ac:spMkLst>
            <pc:docMk/>
            <pc:sldMk cId="3445104599" sldId="273"/>
            <ac:spMk id="85" creationId="{5ED35B5D-517A-2F15-A0F5-370A1A55CF26}"/>
          </ac:spMkLst>
        </pc:spChg>
        <pc:spChg chg="add mod">
          <ac:chgData name="민정 이" userId="41e5cf5eb1b8883f" providerId="LiveId" clId="{18E23C60-1D3E-42CB-A459-41C54E5D480F}" dt="2023-04-26T05:24:38.468" v="2508" actId="164"/>
          <ac:spMkLst>
            <pc:docMk/>
            <pc:sldMk cId="3445104599" sldId="273"/>
            <ac:spMk id="87" creationId="{0FB170C4-2E2D-4C51-CFB8-F9B7A95AC943}"/>
          </ac:spMkLst>
        </pc:spChg>
        <pc:spChg chg="add mod">
          <ac:chgData name="민정 이" userId="41e5cf5eb1b8883f" providerId="LiveId" clId="{18E23C60-1D3E-42CB-A459-41C54E5D480F}" dt="2023-04-26T05:26:35.833" v="2644"/>
          <ac:spMkLst>
            <pc:docMk/>
            <pc:sldMk cId="3445104599" sldId="273"/>
            <ac:spMk id="89" creationId="{C4BB5728-EBBE-6AAE-0004-78BE895CB360}"/>
          </ac:spMkLst>
        </pc:spChg>
        <pc:spChg chg="add mod">
          <ac:chgData name="민정 이" userId="41e5cf5eb1b8883f" providerId="LiveId" clId="{18E23C60-1D3E-42CB-A459-41C54E5D480F}" dt="2023-04-26T05:24:38.468" v="2508" actId="164"/>
          <ac:spMkLst>
            <pc:docMk/>
            <pc:sldMk cId="3445104599" sldId="273"/>
            <ac:spMk id="90" creationId="{E38FDF5B-BFB8-5A46-FA35-4BF924058764}"/>
          </ac:spMkLst>
        </pc:spChg>
        <pc:spChg chg="add mod">
          <ac:chgData name="민정 이" userId="41e5cf5eb1b8883f" providerId="LiveId" clId="{18E23C60-1D3E-42CB-A459-41C54E5D480F}" dt="2023-04-26T05:24:38.468" v="2508" actId="164"/>
          <ac:spMkLst>
            <pc:docMk/>
            <pc:sldMk cId="3445104599" sldId="273"/>
            <ac:spMk id="91" creationId="{E4F65A69-551A-9758-13F6-FEBFF908A3EE}"/>
          </ac:spMkLst>
        </pc:spChg>
        <pc:spChg chg="add mod">
          <ac:chgData name="민정 이" userId="41e5cf5eb1b8883f" providerId="LiveId" clId="{18E23C60-1D3E-42CB-A459-41C54E5D480F}" dt="2023-04-26T05:24:38.468" v="2508" actId="164"/>
          <ac:spMkLst>
            <pc:docMk/>
            <pc:sldMk cId="3445104599" sldId="273"/>
            <ac:spMk id="92" creationId="{98198A07-366F-171B-6F68-8288CE232B08}"/>
          </ac:spMkLst>
        </pc:spChg>
        <pc:spChg chg="add mod">
          <ac:chgData name="민정 이" userId="41e5cf5eb1b8883f" providerId="LiveId" clId="{18E23C60-1D3E-42CB-A459-41C54E5D480F}" dt="2023-04-26T05:24:38.468" v="2508" actId="164"/>
          <ac:spMkLst>
            <pc:docMk/>
            <pc:sldMk cId="3445104599" sldId="273"/>
            <ac:spMk id="93" creationId="{29DCC83C-1FA6-F2AE-8596-96A72A034C9C}"/>
          </ac:spMkLst>
        </pc:spChg>
        <pc:spChg chg="add mod">
          <ac:chgData name="민정 이" userId="41e5cf5eb1b8883f" providerId="LiveId" clId="{18E23C60-1D3E-42CB-A459-41C54E5D480F}" dt="2023-04-26T05:24:38.468" v="2508" actId="164"/>
          <ac:spMkLst>
            <pc:docMk/>
            <pc:sldMk cId="3445104599" sldId="273"/>
            <ac:spMk id="94" creationId="{06DA20DB-0D31-5F01-EB6E-02CFA48D5EFF}"/>
          </ac:spMkLst>
        </pc:spChg>
        <pc:spChg chg="add mod">
          <ac:chgData name="민정 이" userId="41e5cf5eb1b8883f" providerId="LiveId" clId="{18E23C60-1D3E-42CB-A459-41C54E5D480F}" dt="2023-04-26T05:24:38.468" v="2508" actId="164"/>
          <ac:spMkLst>
            <pc:docMk/>
            <pc:sldMk cId="3445104599" sldId="273"/>
            <ac:spMk id="96" creationId="{D020D08B-8CA5-138A-4AA6-0AE5BB40364A}"/>
          </ac:spMkLst>
        </pc:spChg>
        <pc:spChg chg="add mod">
          <ac:chgData name="민정 이" userId="41e5cf5eb1b8883f" providerId="LiveId" clId="{18E23C60-1D3E-42CB-A459-41C54E5D480F}" dt="2023-04-26T05:25:20.465" v="2560" actId="1035"/>
          <ac:spMkLst>
            <pc:docMk/>
            <pc:sldMk cId="3445104599" sldId="273"/>
            <ac:spMk id="97" creationId="{EA023535-E13A-77B7-8571-BB818E2A3B27}"/>
          </ac:spMkLst>
        </pc:spChg>
        <pc:spChg chg="add mod">
          <ac:chgData name="민정 이" userId="41e5cf5eb1b8883f" providerId="LiveId" clId="{18E23C60-1D3E-42CB-A459-41C54E5D480F}" dt="2023-04-26T05:27:50.211" v="2772"/>
          <ac:spMkLst>
            <pc:docMk/>
            <pc:sldMk cId="3445104599" sldId="273"/>
            <ac:spMk id="99" creationId="{28D5A17D-DAD5-F0D8-3C4C-64BF28F9805F}"/>
          </ac:spMkLst>
        </pc:spChg>
        <pc:spChg chg="add mod">
          <ac:chgData name="민정 이" userId="41e5cf5eb1b8883f" providerId="LiveId" clId="{18E23C60-1D3E-42CB-A459-41C54E5D480F}" dt="2023-04-26T05:25:20.465" v="2560" actId="1035"/>
          <ac:spMkLst>
            <pc:docMk/>
            <pc:sldMk cId="3445104599" sldId="273"/>
            <ac:spMk id="100" creationId="{D1253566-6B63-0BC3-64F9-4BC0858D3B21}"/>
          </ac:spMkLst>
        </pc:spChg>
        <pc:spChg chg="add mod">
          <ac:chgData name="민정 이" userId="41e5cf5eb1b8883f" providerId="LiveId" clId="{18E23C60-1D3E-42CB-A459-41C54E5D480F}" dt="2023-04-26T05:25:20.465" v="2560" actId="1035"/>
          <ac:spMkLst>
            <pc:docMk/>
            <pc:sldMk cId="3445104599" sldId="273"/>
            <ac:spMk id="101" creationId="{C3605BEA-1198-AD51-6CA4-7800548421F3}"/>
          </ac:spMkLst>
        </pc:spChg>
        <pc:spChg chg="add mod">
          <ac:chgData name="민정 이" userId="41e5cf5eb1b8883f" providerId="LiveId" clId="{18E23C60-1D3E-42CB-A459-41C54E5D480F}" dt="2023-04-26T05:25:20.465" v="2560" actId="1035"/>
          <ac:spMkLst>
            <pc:docMk/>
            <pc:sldMk cId="3445104599" sldId="273"/>
            <ac:spMk id="102" creationId="{85E3B898-7A58-D947-2718-33B4420C3E8E}"/>
          </ac:spMkLst>
        </pc:spChg>
        <pc:spChg chg="add mod">
          <ac:chgData name="민정 이" userId="41e5cf5eb1b8883f" providerId="LiveId" clId="{18E23C60-1D3E-42CB-A459-41C54E5D480F}" dt="2023-04-26T05:28:15.596" v="2942"/>
          <ac:spMkLst>
            <pc:docMk/>
            <pc:sldMk cId="3445104599" sldId="273"/>
            <ac:spMk id="103" creationId="{0551F001-E924-A448-6620-F254FE41DA5F}"/>
          </ac:spMkLst>
        </pc:spChg>
        <pc:spChg chg="add mod">
          <ac:chgData name="민정 이" userId="41e5cf5eb1b8883f" providerId="LiveId" clId="{18E23C60-1D3E-42CB-A459-41C54E5D480F}" dt="2023-04-26T05:25:20.465" v="2560" actId="1035"/>
          <ac:spMkLst>
            <pc:docMk/>
            <pc:sldMk cId="3445104599" sldId="273"/>
            <ac:spMk id="104" creationId="{2D21607F-6E75-3E04-7727-55EC23AD369E}"/>
          </ac:spMkLst>
        </pc:spChg>
        <pc:grpChg chg="add mod">
          <ac:chgData name="민정 이" userId="41e5cf5eb1b8883f" providerId="LiveId" clId="{18E23C60-1D3E-42CB-A459-41C54E5D480F}" dt="2023-04-26T05:24:38.468" v="2508" actId="164"/>
          <ac:grpSpMkLst>
            <pc:docMk/>
            <pc:sldMk cId="3445104599" sldId="273"/>
            <ac:grpSpMk id="86" creationId="{7A28E676-D81C-E575-719A-4155C16D5760}"/>
          </ac:grpSpMkLst>
        </pc:grpChg>
        <pc:grpChg chg="add mod">
          <ac:chgData name="민정 이" userId="41e5cf5eb1b8883f" providerId="LiveId" clId="{18E23C60-1D3E-42CB-A459-41C54E5D480F}" dt="2023-04-26T05:25:12.726" v="2536" actId="1037"/>
          <ac:grpSpMkLst>
            <pc:docMk/>
            <pc:sldMk cId="3445104599" sldId="273"/>
            <ac:grpSpMk id="105" creationId="{D3EFFAC6-24D2-33BB-4A9E-224113E70DE7}"/>
          </ac:grpSpMkLst>
        </pc:grpChg>
        <pc:graphicFrameChg chg="add mod">
          <ac:chgData name="민정 이" userId="41e5cf5eb1b8883f" providerId="LiveId" clId="{18E23C60-1D3E-42CB-A459-41C54E5D480F}" dt="2023-04-26T05:37:16.858" v="3373"/>
          <ac:graphicFrameMkLst>
            <pc:docMk/>
            <pc:sldMk cId="3445104599" sldId="273"/>
            <ac:graphicFrameMk id="2" creationId="{C4B1B059-0C10-4B70-0544-D1118D3156B6}"/>
          </ac:graphicFrameMkLst>
        </pc:graphicFrameChg>
        <pc:graphicFrameChg chg="mod modGraphic">
          <ac:chgData name="민정 이" userId="41e5cf5eb1b8883f" providerId="LiveId" clId="{18E23C60-1D3E-42CB-A459-41C54E5D480F}" dt="2023-04-26T05:36:37.355" v="3188"/>
          <ac:graphicFrameMkLst>
            <pc:docMk/>
            <pc:sldMk cId="3445104599" sldId="273"/>
            <ac:graphicFrameMk id="4" creationId="{F6CBC02D-AD0A-6C79-2154-1D4A8BBEEB9D}"/>
          </ac:graphicFrameMkLst>
        </pc:graphicFrameChg>
        <pc:graphicFrameChg chg="mod modGraphic">
          <ac:chgData name="민정 이" userId="41e5cf5eb1b8883f" providerId="LiveId" clId="{18E23C60-1D3E-42CB-A459-41C54E5D480F}" dt="2023-04-26T05:36:54.525" v="3269"/>
          <ac:graphicFrameMkLst>
            <pc:docMk/>
            <pc:sldMk cId="3445104599" sldId="273"/>
            <ac:graphicFrameMk id="14" creationId="{E7FA1AA6-7029-AFB5-D658-F31B1B2944F3}"/>
          </ac:graphicFrameMkLst>
        </pc:graphicFrameChg>
        <pc:graphicFrameChg chg="add del mod">
          <ac:chgData name="민정 이" userId="41e5cf5eb1b8883f" providerId="LiveId" clId="{18E23C60-1D3E-42CB-A459-41C54E5D480F}" dt="2023-04-26T04:31:56.288" v="1637" actId="478"/>
          <ac:graphicFrameMkLst>
            <pc:docMk/>
            <pc:sldMk cId="3445104599" sldId="273"/>
            <ac:graphicFrameMk id="33" creationId="{A14CF96A-A39F-6FCA-E384-30DC4710618E}"/>
          </ac:graphicFrameMkLst>
        </pc:graphicFrameChg>
        <pc:graphicFrameChg chg="add mod modGraphic">
          <ac:chgData name="민정 이" userId="41e5cf5eb1b8883f" providerId="LiveId" clId="{18E23C60-1D3E-42CB-A459-41C54E5D480F}" dt="2023-04-26T05:37:00.345" v="3306"/>
          <ac:graphicFrameMkLst>
            <pc:docMk/>
            <pc:sldMk cId="3445104599" sldId="273"/>
            <ac:graphicFrameMk id="42" creationId="{F7E43FD6-400C-0A6A-988D-9AE89B6A5DFD}"/>
          </ac:graphicFrameMkLst>
        </pc:graphicFrameChg>
        <pc:graphicFrameChg chg="add mod modGraphic">
          <ac:chgData name="민정 이" userId="41e5cf5eb1b8883f" providerId="LiveId" clId="{18E23C60-1D3E-42CB-A459-41C54E5D480F}" dt="2023-04-26T05:37:12.283" v="3372"/>
          <ac:graphicFrameMkLst>
            <pc:docMk/>
            <pc:sldMk cId="3445104599" sldId="273"/>
            <ac:graphicFrameMk id="57" creationId="{91EC85D3-5DA1-7ABE-CBAB-7CEE8FB9AC59}"/>
          </ac:graphicFrameMkLst>
        </pc:graphicFrameChg>
        <pc:graphicFrameChg chg="add mod modGraphic">
          <ac:chgData name="민정 이" userId="41e5cf5eb1b8883f" providerId="LiveId" clId="{18E23C60-1D3E-42CB-A459-41C54E5D480F}" dt="2023-04-26T05:37:26.018" v="3387"/>
          <ac:graphicFrameMkLst>
            <pc:docMk/>
            <pc:sldMk cId="3445104599" sldId="273"/>
            <ac:graphicFrameMk id="69" creationId="{C9DB3288-AD9F-BB92-9665-088C3A412453}"/>
          </ac:graphicFrameMkLst>
        </pc:graphicFrameChg>
        <pc:graphicFrameChg chg="add mod ord modGraphic">
          <ac:chgData name="민정 이" userId="41e5cf5eb1b8883f" providerId="LiveId" clId="{18E23C60-1D3E-42CB-A459-41C54E5D480F}" dt="2023-04-26T05:37:31.875" v="3416"/>
          <ac:graphicFrameMkLst>
            <pc:docMk/>
            <pc:sldMk cId="3445104599" sldId="273"/>
            <ac:graphicFrameMk id="78" creationId="{CBEEE68C-5A4D-8830-2453-2651533CE7EF}"/>
          </ac:graphicFrameMkLst>
        </pc:graphicFrameChg>
        <pc:graphicFrameChg chg="add mod modGraphic">
          <ac:chgData name="민정 이" userId="41e5cf5eb1b8883f" providerId="LiveId" clId="{18E23C60-1D3E-42CB-A459-41C54E5D480F}" dt="2023-04-26T05:37:23.340" v="3380"/>
          <ac:graphicFrameMkLst>
            <pc:docMk/>
            <pc:sldMk cId="3445104599" sldId="273"/>
            <ac:graphicFrameMk id="88" creationId="{889530EE-11E5-BC2B-4526-0A7A0876FE64}"/>
          </ac:graphicFrameMkLst>
        </pc:graphicFrameChg>
        <pc:graphicFrameChg chg="add mod">
          <ac:chgData name="민정 이" userId="41e5cf5eb1b8883f" providerId="LiveId" clId="{18E23C60-1D3E-42CB-A459-41C54E5D480F}" dt="2023-04-26T05:25:20.465" v="2560" actId="1035"/>
          <ac:graphicFrameMkLst>
            <pc:docMk/>
            <pc:sldMk cId="3445104599" sldId="273"/>
            <ac:graphicFrameMk id="98" creationId="{0E43B19E-9410-4AEA-4836-B5178FFD4A53}"/>
          </ac:graphicFrameMkLst>
        </pc:graphicFrameChg>
        <pc:picChg chg="add mod">
          <ac:chgData name="민정 이" userId="41e5cf5eb1b8883f" providerId="LiveId" clId="{18E23C60-1D3E-42CB-A459-41C54E5D480F}" dt="2023-04-26T05:24:38.468" v="2508" actId="164"/>
          <ac:picMkLst>
            <pc:docMk/>
            <pc:sldMk cId="3445104599" sldId="273"/>
            <ac:picMk id="77" creationId="{3722254A-D0C1-C31B-CFCD-DB2D1CE3B4FB}"/>
          </ac:picMkLst>
        </pc:picChg>
        <pc:picChg chg="add mod">
          <ac:chgData name="민정 이" userId="41e5cf5eb1b8883f" providerId="LiveId" clId="{18E23C60-1D3E-42CB-A459-41C54E5D480F}" dt="2023-04-26T05:24:38.468" v="2508" actId="164"/>
          <ac:picMkLst>
            <pc:docMk/>
            <pc:sldMk cId="3445104599" sldId="273"/>
            <ac:picMk id="95" creationId="{F2A14043-06CC-4A26-192E-71B47CBDEABF}"/>
          </ac:picMkLst>
        </pc:picChg>
      </pc:sldChg>
      <pc:sldChg chg="addSp delSp modSp add mod ord modTransition">
        <pc:chgData name="민정 이" userId="41e5cf5eb1b8883f" providerId="LiveId" clId="{18E23C60-1D3E-42CB-A459-41C54E5D480F}" dt="2023-04-26T07:22:36.713" v="4665"/>
        <pc:sldMkLst>
          <pc:docMk/>
          <pc:sldMk cId="4018585723" sldId="274"/>
        </pc:sldMkLst>
        <pc:spChg chg="add mod">
          <ac:chgData name="민정 이" userId="41e5cf5eb1b8883f" providerId="LiveId" clId="{18E23C60-1D3E-42CB-A459-41C54E5D480F}" dt="2023-04-26T06:30:30.893" v="4611"/>
          <ac:spMkLst>
            <pc:docMk/>
            <pc:sldMk cId="4018585723" sldId="274"/>
            <ac:spMk id="2" creationId="{6AAC28B2-CB15-9506-E774-4B89AAC1CB52}"/>
          </ac:spMkLst>
        </pc:spChg>
        <pc:spChg chg="add del mod">
          <ac:chgData name="민정 이" userId="41e5cf5eb1b8883f" providerId="LiveId" clId="{18E23C60-1D3E-42CB-A459-41C54E5D480F}" dt="2023-04-26T05:17:41.843" v="2352" actId="478"/>
          <ac:spMkLst>
            <pc:docMk/>
            <pc:sldMk cId="4018585723" sldId="274"/>
            <ac:spMk id="3" creationId="{0E2ACEEA-1F79-2B01-2D1A-44ABF2363CA9}"/>
          </ac:spMkLst>
        </pc:spChg>
        <pc:spChg chg="add mod">
          <ac:chgData name="민정 이" userId="41e5cf5eb1b8883f" providerId="LiveId" clId="{18E23C60-1D3E-42CB-A459-41C54E5D480F}" dt="2023-04-26T05:44:50.770" v="4576" actId="20577"/>
          <ac:spMkLst>
            <pc:docMk/>
            <pc:sldMk cId="4018585723" sldId="274"/>
            <ac:spMk id="5" creationId="{46372C92-1B08-7428-3F20-8742F2106983}"/>
          </ac:spMkLst>
        </pc:spChg>
        <pc:spChg chg="del mod">
          <ac:chgData name="민정 이" userId="41e5cf5eb1b8883f" providerId="LiveId" clId="{18E23C60-1D3E-42CB-A459-41C54E5D480F}" dt="2023-04-26T05:39:43.399" v="3854"/>
          <ac:spMkLst>
            <pc:docMk/>
            <pc:sldMk cId="4018585723" sldId="274"/>
            <ac:spMk id="6" creationId="{6615F150-0DFD-DD81-6587-D814777D39A0}"/>
          </ac:spMkLst>
        </pc:spChg>
        <pc:spChg chg="del">
          <ac:chgData name="민정 이" userId="41e5cf5eb1b8883f" providerId="LiveId" clId="{18E23C60-1D3E-42CB-A459-41C54E5D480F}" dt="2023-04-26T04:47:25.960" v="2248" actId="478"/>
          <ac:spMkLst>
            <pc:docMk/>
            <pc:sldMk cId="4018585723" sldId="274"/>
            <ac:spMk id="18" creationId="{95DD35AF-9264-620D-3725-12B58D956A8B}"/>
          </ac:spMkLst>
        </pc:spChg>
        <pc:spChg chg="del">
          <ac:chgData name="민정 이" userId="41e5cf5eb1b8883f" providerId="LiveId" clId="{18E23C60-1D3E-42CB-A459-41C54E5D480F}" dt="2023-04-26T04:47:19.616" v="2245" actId="478"/>
          <ac:spMkLst>
            <pc:docMk/>
            <pc:sldMk cId="4018585723" sldId="274"/>
            <ac:spMk id="23" creationId="{6CD5EBB6-31E2-29CC-19C6-5AD387732276}"/>
          </ac:spMkLst>
        </pc:spChg>
        <pc:spChg chg="del mod">
          <ac:chgData name="민정 이" userId="41e5cf5eb1b8883f" providerId="LiveId" clId="{18E23C60-1D3E-42CB-A459-41C54E5D480F}" dt="2023-04-26T04:47:16.629" v="2244" actId="478"/>
          <ac:spMkLst>
            <pc:docMk/>
            <pc:sldMk cId="4018585723" sldId="274"/>
            <ac:spMk id="161" creationId="{00000000-0000-0000-0000-000000000000}"/>
          </ac:spMkLst>
        </pc:spChg>
        <pc:grpChg chg="del">
          <ac:chgData name="민정 이" userId="41e5cf5eb1b8883f" providerId="LiveId" clId="{18E23C60-1D3E-42CB-A459-41C54E5D480F}" dt="2023-04-26T04:47:20.074" v="2246" actId="478"/>
          <ac:grpSpMkLst>
            <pc:docMk/>
            <pc:sldMk cId="4018585723" sldId="274"/>
            <ac:grpSpMk id="20" creationId="{59E8DDFD-B948-9D1F-4A76-78CF8123EDDC}"/>
          </ac:grpSpMkLst>
        </pc:grpChg>
        <pc:grpChg chg="del">
          <ac:chgData name="민정 이" userId="41e5cf5eb1b8883f" providerId="LiveId" clId="{18E23C60-1D3E-42CB-A459-41C54E5D480F}" dt="2023-04-26T05:40:01.898" v="3856" actId="478"/>
          <ac:grpSpMkLst>
            <pc:docMk/>
            <pc:sldMk cId="4018585723" sldId="274"/>
            <ac:grpSpMk id="1051" creationId="{00000000-0000-0000-0000-000000000000}"/>
          </ac:grpSpMkLst>
        </pc:grpChg>
        <pc:grpChg chg="del">
          <ac:chgData name="민정 이" userId="41e5cf5eb1b8883f" providerId="LiveId" clId="{18E23C60-1D3E-42CB-A459-41C54E5D480F}" dt="2023-04-26T05:40:00.235" v="3855" actId="478"/>
          <ac:grpSpMkLst>
            <pc:docMk/>
            <pc:sldMk cId="4018585723" sldId="274"/>
            <ac:grpSpMk id="1054" creationId="{00000000-0000-0000-0000-000000000000}"/>
          </ac:grpSpMkLst>
        </pc:grpChg>
        <pc:picChg chg="del topLvl">
          <ac:chgData name="민정 이" userId="41e5cf5eb1b8883f" providerId="LiveId" clId="{18E23C60-1D3E-42CB-A459-41C54E5D480F}" dt="2023-04-26T05:40:00.235" v="3855" actId="478"/>
          <ac:picMkLst>
            <pc:docMk/>
            <pc:sldMk cId="4018585723" sldId="274"/>
            <ac:picMk id="147" creationId="{00000000-0000-0000-0000-000000000000}"/>
          </ac:picMkLst>
        </pc:pic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11T05:26:10.68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0 182,'1706'0,"-1684"-1,1-1,-1 0,0-2,27-8,83-33,-91 29,0 2,82-17,-22 15,-8 0,167-7,460 25,-656 1,95 17,25 2,307-19,-259-5,1792 2,-1957 3,94 17,28 1,323-17,-263-7,-193 3,0 2,82 13,-59-2,130 3,83-16,-123-3,911 3,-1025-3,0-3,-1-2,67-18,-53 9,94-8,240 19,-225 9,2155-3,-2294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11T05:26:24.72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2,'7613'0,"-7573"3,0 1,57 12,-49-6,50 2,-17-9,-38-2,-1 1,58 12,-48-4,0-2,67 1,-85-6,0 1,37 10,-35-6,57 5,8-11,-57-2,1 2,76 13,-59-4,1-2,68 0,129-9,-107-2,934 2,-1053-2,0-1,59-15,-52 10,54-6,91-6,-127 12,-19 3,15-1,69-18,-82 15,1 1,85-4,89 13,-89 1,6465 0,-3245-4,-2283 2,-1037-2,-1-1,0-1,36-10,-32 7,62-8,291 12,-206 6,6120-4,-6260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11T05:26:31.941"/>
    </inkml:context>
    <inkml:brush xml:id="br0">
      <inkml:brushProperty name="width" value="0.05" units="cm"/>
      <inkml:brushProperty name="height" value="0.05" units="cm"/>
      <inkml:brushProperty name="color" value="#F8F8F8"/>
    </inkml:brush>
  </inkml:definitions>
  <inkml:trace contextRef="#ctx0" brushRef="#br0">0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11T05:37:19.2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0 130,'2568'0,"-2542"-1,1-2,26-6,-24 4,41-2,439 5,-243 4,1065-2,-1300-1,56-11,-52 6,43-2,341 8,-198 1,-197-2,0-2,35-7,-2 0,69-13,26-2,-66 18,114 7,-83 2,2168-2,-2251 2,0 2,-1 2,0 0,56 20,-5-2,-43-13,1-2,0-2,70 3,545-12,-506 15,-11-1,12 2,4-1,586-12,-353-3,871 2,-1108 13,-21 0,175-14,46 3,-150 23,20 0,360-23,-290-4,-207 6,106 18,-106-10,107 2,-167-14,5 0,0 0,48 9,219 32,-197-32,159 9,271-18,-239-1,-271 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11T05:37:25.83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1 130,'98'-1,"107"3,-109 10,16 1,340-11,-234-3,2759 1,-2804-15,-89 5,-12 0,108-31,-122 26,1 1,0 3,74-3,363 14,-223 1,-171-1,111-15,-99 5,178 7,-148 5,24-3,170 3,-223 11,16 0,-57-10,0 4,0 2,100 28,-140-30,1 0,-1-3,1-1,48-2,-53 1,0 1,0 1,47 12,-44-7,1-3,44 4,-21-8,-8-1,74 12,-88-9,43 2,-45-5,50 8,-39-2,1-2,72-2,-111-3,0 0,0 0,-1 0,1 1,0 0,0 0,0 1,-1-1,1 1,-1 1,1-1,6 5,0 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11T05:37:32.66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1,'100'-1,"118"3,-105 11,-69-7,50 2,-23-9,-27 0,0 1,67 11,-26 2,30 6,-71-12,18 6,-25-5,9 3,-31-4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6-11T05:37:38.22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0 130,'1897'0,"-1843"-2,68-13,-65 7,10-3,-35 5,40-3,332 7,-204 4,-138-3,82-13,81-13,-159 20,0 3,85 5,-50 0,530-1,-603-1,0-2,29-6,-27 4,44-3,415 6,-236 4,1618-2,-1839 2,55 9,15 2,52-13,30 1,-112 11,-50-8,34 4,153-8,23 1,-127 11,-61-5,53 0,20-8,-33 0,129 13,23 20,-123-23,155-8,-124-3,-57 1,97 3,-172-1,0 1,-1 1,1 0,0 0,-1 1,1 1,12 7,-10-5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8D5D22FC-39B5-46CE-A781-4C00CA820B10}" type="datetime1">
              <a:rPr lang="ko-KR" altLang="en-US"/>
              <a:pPr lvl="0">
                <a:defRPr/>
              </a:pPr>
              <a:t>2023-06-14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2"/>
            <a:ext cx="4457700" cy="9159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2"/>
            <a:ext cx="4457700" cy="9159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16F45FF1-9375-4153-B10A-37017C0C9C2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코로나</a:t>
            </a:r>
            <a:r>
              <a:rPr lang="en-US" altLang="ko-KR" dirty="0"/>
              <a:t>19</a:t>
            </a:r>
            <a:r>
              <a:rPr lang="ko-KR" altLang="en-US" dirty="0"/>
              <a:t>가 아니더라도 계속 </a:t>
            </a:r>
            <a:r>
              <a:rPr lang="ko-KR" altLang="en-US" dirty="0" err="1"/>
              <a:t>활용가능함</a:t>
            </a:r>
            <a:endParaRPr lang="en-US" altLang="ko-KR" dirty="0"/>
          </a:p>
          <a:p>
            <a:r>
              <a:rPr lang="ko-KR" altLang="en-US" dirty="0"/>
              <a:t>은행가기 </a:t>
            </a:r>
            <a:r>
              <a:rPr lang="ko-KR" altLang="en-US" dirty="0" err="1"/>
              <a:t>귀찮아함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그냥 비대면이 아닌 </a:t>
            </a:r>
            <a:r>
              <a:rPr lang="en-US" altLang="ko-KR" dirty="0"/>
              <a:t>‘</a:t>
            </a:r>
            <a:r>
              <a:rPr lang="ko-KR" altLang="en-US" dirty="0"/>
              <a:t>디지털 대면</a:t>
            </a:r>
            <a:r>
              <a:rPr lang="en-US" altLang="ko-KR" dirty="0"/>
              <a:t>’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6F45FF1-9375-4153-B10A-37017C0C9C26}" type="slidenum">
              <a:rPr lang="ko-KR" altLang="en-US" smtClean="0"/>
              <a:pPr lvl="0"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90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6F45FF1-9375-4153-B10A-37017C0C9C26}" type="slidenum">
              <a:rPr lang="ko-KR" altLang="en-US" smtClean="0"/>
              <a:pPr lvl="0"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3489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6F45FF1-9375-4153-B10A-37017C0C9C26}" type="slidenum">
              <a:rPr lang="ko-KR" altLang="en-US" smtClean="0"/>
              <a:pPr lvl="0"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8368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6F45FF1-9375-4153-B10A-37017C0C9C26}" type="slidenum">
              <a:rPr lang="ko-KR" altLang="en-US" smtClean="0"/>
              <a:pPr lvl="0"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025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6F45FF1-9375-4153-B10A-37017C0C9C26}" type="slidenum">
              <a:rPr lang="ko-KR" altLang="en-US" smtClean="0"/>
              <a:pPr lvl="0"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4923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6F45FF1-9375-4153-B10A-37017C0C9C26}" type="slidenum">
              <a:rPr lang="ko-KR" altLang="en-US" smtClean="0"/>
              <a:pPr lvl="0"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9113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6F45FF1-9375-4153-B10A-37017C0C9C26}" type="slidenum">
              <a:rPr lang="ko-KR" altLang="en-US" smtClean="0"/>
              <a:pPr lvl="0">
                <a:defRPr/>
              </a:pPr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9096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16F45FF1-9375-4153-B10A-37017C0C9C26}" type="slidenum">
              <a:rPr lang="ko-KR" altLang="en-US" smtClean="0"/>
              <a:pPr lvl="0">
                <a:defRPr/>
              </a:pPr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268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FE3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28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30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1.xml"/><Relationship Id="rId18" Type="http://schemas.openxmlformats.org/officeDocument/2006/relationships/image" Target="../media/image19.png"/><Relationship Id="rId26" Type="http://schemas.openxmlformats.org/officeDocument/2006/relationships/customXml" Target="../ink/ink7.xml"/><Relationship Id="rId3" Type="http://schemas.openxmlformats.org/officeDocument/2006/relationships/image" Target="../media/image1.png"/><Relationship Id="rId21" Type="http://schemas.openxmlformats.org/officeDocument/2006/relationships/image" Target="../media/image21.png"/><Relationship Id="rId7" Type="http://schemas.openxmlformats.org/officeDocument/2006/relationships/image" Target="../media/image5.png"/><Relationship Id="rId12" Type="http://schemas.openxmlformats.org/officeDocument/2006/relationships/image" Target="../media/image15.png"/><Relationship Id="rId17" Type="http://schemas.openxmlformats.org/officeDocument/2006/relationships/customXml" Target="../ink/ink3.xml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8.png"/><Relationship Id="rId20" Type="http://schemas.openxmlformats.org/officeDocument/2006/relationships/customXml" Target="../ink/ink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customXml" Target="../ink/ink6.xml"/><Relationship Id="rId5" Type="http://schemas.openxmlformats.org/officeDocument/2006/relationships/image" Target="../media/image3.png"/><Relationship Id="rId15" Type="http://schemas.openxmlformats.org/officeDocument/2006/relationships/customXml" Target="../ink/ink2.xml"/><Relationship Id="rId23" Type="http://schemas.openxmlformats.org/officeDocument/2006/relationships/image" Target="../media/image22.png"/><Relationship Id="rId10" Type="http://schemas.openxmlformats.org/officeDocument/2006/relationships/image" Target="../media/image8.png"/><Relationship Id="rId19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7.png"/><Relationship Id="rId22" Type="http://schemas.openxmlformats.org/officeDocument/2006/relationships/customXml" Target="../ink/ink5.xml"/><Relationship Id="rId27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2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1.png"/><Relationship Id="rId17" Type="http://schemas.openxmlformats.org/officeDocument/2006/relationships/image" Target="../media/image21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4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sp>
        <p:nvSpPr>
          <p:cNvPr id="137" name="Object 137"/>
          <p:cNvSpPr txBox="1"/>
          <p:nvPr/>
        </p:nvSpPr>
        <p:spPr>
          <a:xfrm>
            <a:off x="662056" y="3635781"/>
            <a:ext cx="9971429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6000" b="1" kern="0" spc="100" dirty="0">
                <a:solidFill>
                  <a:srgbClr val="24370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감성 컴퓨팅</a:t>
            </a:r>
            <a:endParaRPr lang="en-US" sz="60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38" name="Object 138"/>
          <p:cNvSpPr txBox="1"/>
          <p:nvPr/>
        </p:nvSpPr>
        <p:spPr>
          <a:xfrm>
            <a:off x="999771" y="813727"/>
            <a:ext cx="247176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000" kern="0" spc="-100" dirty="0">
                <a:solidFill>
                  <a:srgbClr val="24370F"/>
                </a:solidFill>
                <a:latin typeface="Pretendard SemiBold" pitchFamily="34" charset="0"/>
                <a:cs typeface="Pretendard SemiBold" pitchFamily="34" charset="0"/>
              </a:rPr>
              <a:t>2023.06.14</a:t>
            </a:r>
            <a:endParaRPr lang="en-US" dirty="0"/>
          </a:p>
        </p:txBody>
      </p:sp>
      <p:sp>
        <p:nvSpPr>
          <p:cNvPr id="142" name="Object 142"/>
          <p:cNvSpPr txBox="1"/>
          <p:nvPr/>
        </p:nvSpPr>
        <p:spPr>
          <a:xfrm>
            <a:off x="685714" y="6643687"/>
            <a:ext cx="9763410" cy="23698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3600" b="1" kern="0" spc="-100" dirty="0" err="1">
                <a:solidFill>
                  <a:srgbClr val="24370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팀명</a:t>
            </a:r>
            <a:r>
              <a:rPr lang="ko-KR" altLang="en-US" sz="3600" b="1" kern="0" spc="-100" dirty="0">
                <a:solidFill>
                  <a:srgbClr val="24370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3600" b="1" kern="0" spc="-100" dirty="0">
                <a:solidFill>
                  <a:srgbClr val="24370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VOLO</a:t>
            </a:r>
          </a:p>
          <a:p>
            <a:r>
              <a:rPr lang="ko-KR" altLang="en-US" sz="3200" kern="0" spc="-100" dirty="0" err="1">
                <a:solidFill>
                  <a:srgbClr val="24370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휴먼지능정보공학전공</a:t>
            </a:r>
            <a:r>
              <a:rPr lang="ko-KR" altLang="en-US" sz="3200" kern="0" spc="-100" dirty="0">
                <a:solidFill>
                  <a:srgbClr val="24370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3200" kern="0" spc="-100" dirty="0">
                <a:solidFill>
                  <a:srgbClr val="24370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201810771 </a:t>
            </a:r>
            <a:r>
              <a:rPr lang="ko-KR" altLang="en-US" sz="3200" kern="0" spc="-100" dirty="0" err="1">
                <a:solidFill>
                  <a:srgbClr val="24370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박태정</a:t>
            </a:r>
            <a:endParaRPr lang="en-US" altLang="ko-KR" sz="3200" kern="0" spc="-100" dirty="0">
              <a:solidFill>
                <a:srgbClr val="24370F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3200" kern="0" spc="-100" dirty="0" err="1">
                <a:solidFill>
                  <a:srgbClr val="24370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휴먼지능정보공학전공</a:t>
            </a:r>
            <a:r>
              <a:rPr lang="ko-KR" altLang="en-US" sz="3200" kern="0" spc="-100" dirty="0">
                <a:solidFill>
                  <a:srgbClr val="24370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3200" kern="0" spc="-100" dirty="0">
                <a:solidFill>
                  <a:srgbClr val="24370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201810822 </a:t>
            </a:r>
            <a:r>
              <a:rPr lang="ko-KR" altLang="en-US" sz="3200" kern="0" spc="-100" dirty="0">
                <a:solidFill>
                  <a:srgbClr val="24370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한승훈</a:t>
            </a:r>
            <a:endParaRPr lang="en-US" altLang="ko-KR" sz="3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ko-KR" altLang="en-US" sz="3200" kern="0" spc="-100" dirty="0" err="1">
                <a:solidFill>
                  <a:srgbClr val="24370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휴먼지능정보공학전공</a:t>
            </a:r>
            <a:r>
              <a:rPr lang="ko-KR" altLang="en-US" sz="3200" kern="0" spc="-100" dirty="0">
                <a:solidFill>
                  <a:srgbClr val="24370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3200" kern="0" spc="-100" dirty="0">
                <a:solidFill>
                  <a:srgbClr val="24370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202110864 </a:t>
            </a:r>
            <a:r>
              <a:rPr lang="ko-KR" altLang="en-US" sz="3200" kern="0" spc="-100" dirty="0">
                <a:solidFill>
                  <a:srgbClr val="24370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이민정</a:t>
            </a:r>
            <a:endParaRPr lang="en-US" altLang="ko-KR" sz="32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sz="1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43" name="Object 143"/>
          <p:cNvSpPr txBox="1"/>
          <p:nvPr/>
        </p:nvSpPr>
        <p:spPr>
          <a:xfrm>
            <a:off x="619048" y="4810661"/>
            <a:ext cx="14557143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8000" b="1" dirty="0">
                <a:solidFill>
                  <a:srgbClr val="3333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감성 서비스 만들기 </a:t>
            </a:r>
            <a:endParaRPr lang="en-US" sz="8000" b="1" dirty="0">
              <a:solidFill>
                <a:srgbClr val="333300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1051" name="그룹 1051"/>
          <p:cNvGrpSpPr/>
          <p:nvPr/>
        </p:nvGrpSpPr>
        <p:grpSpPr>
          <a:xfrm>
            <a:off x="740993" y="958265"/>
            <a:ext cx="105229" cy="105229"/>
            <a:chOff x="740993" y="958265"/>
            <a:chExt cx="105229" cy="105229"/>
          </a:xfrm>
        </p:grpSpPr>
        <p:pic>
          <p:nvPicPr>
            <p:cNvPr id="145" name="Object 144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 rot="2700000">
              <a:off x="740993" y="958265"/>
              <a:ext cx="105229" cy="10522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sp>
        <p:nvSpPr>
          <p:cNvPr id="17" name="Object 141">
            <a:extLst>
              <a:ext uri="{FF2B5EF4-FFF2-40B4-BE49-F238E27FC236}">
                <a16:creationId xmlns:a16="http://schemas.microsoft.com/office/drawing/2014/main" id="{ADA62128-C04A-29E6-94C6-CF2B2A07448D}"/>
              </a:ext>
            </a:extLst>
          </p:cNvPr>
          <p:cNvSpPr txBox="1"/>
          <p:nvPr/>
        </p:nvSpPr>
        <p:spPr>
          <a:xfrm>
            <a:off x="681117" y="870922"/>
            <a:ext cx="478571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b="1" dirty="0">
                <a:solidFill>
                  <a:srgbClr val="24370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구현화면</a:t>
            </a:r>
            <a:endParaRPr lang="en-US" altLang="ko-KR" sz="2800" b="1" dirty="0">
              <a:solidFill>
                <a:srgbClr val="24370F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4DE3DB-79F2-DECF-518D-CDC823DE0E9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5808" y="1583350"/>
            <a:ext cx="5622098" cy="3513812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54303DA-8EA7-F67E-B730-51089ED6D06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48981" y="1614478"/>
            <a:ext cx="5378574" cy="336160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9B3389A-6E92-FFFA-4708-EB9CF5A25CBE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115613" y="1614478"/>
            <a:ext cx="5534390" cy="345899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D823753C-05BB-8567-BF59-67B9698A261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626497" y="5633135"/>
            <a:ext cx="5925179" cy="3703237"/>
          </a:xfrm>
          <a:prstGeom prst="rect">
            <a:avLst/>
          </a:prstGeom>
        </p:spPr>
      </p:pic>
      <p:pic>
        <p:nvPicPr>
          <p:cNvPr id="14" name="Google Shape;315;p45">
            <a:extLst>
              <a:ext uri="{FF2B5EF4-FFF2-40B4-BE49-F238E27FC236}">
                <a16:creationId xmlns:a16="http://schemas.microsoft.com/office/drawing/2014/main" id="{2CCCEB3A-646C-EAC2-B3D1-A8EA390A1994}"/>
              </a:ext>
            </a:extLst>
          </p:cNvPr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9785625" y="5696367"/>
            <a:ext cx="5855971" cy="3576772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3957309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5322" y="-190500"/>
            <a:ext cx="18898644" cy="10668000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sp>
        <p:nvSpPr>
          <p:cNvPr id="17" name="Object 141">
            <a:extLst>
              <a:ext uri="{FF2B5EF4-FFF2-40B4-BE49-F238E27FC236}">
                <a16:creationId xmlns:a16="http://schemas.microsoft.com/office/drawing/2014/main" id="{ADA62128-C04A-29E6-94C6-CF2B2A07448D}"/>
              </a:ext>
            </a:extLst>
          </p:cNvPr>
          <p:cNvSpPr txBox="1"/>
          <p:nvPr/>
        </p:nvSpPr>
        <p:spPr>
          <a:xfrm>
            <a:off x="713634" y="484002"/>
            <a:ext cx="478571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b="1" dirty="0" err="1">
                <a:solidFill>
                  <a:srgbClr val="24370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Ｄａｔａｓｅｔ</a:t>
            </a:r>
            <a:endParaRPr lang="en-US" altLang="ko-KR" sz="2800" b="1" dirty="0">
              <a:solidFill>
                <a:srgbClr val="24370F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Object 150">
            <a:extLst>
              <a:ext uri="{FF2B5EF4-FFF2-40B4-BE49-F238E27FC236}">
                <a16:creationId xmlns:a16="http://schemas.microsoft.com/office/drawing/2014/main" id="{C814E902-8695-44FD-5C73-7655CA7D2949}"/>
              </a:ext>
            </a:extLst>
          </p:cNvPr>
          <p:cNvSpPr txBox="1"/>
          <p:nvPr/>
        </p:nvSpPr>
        <p:spPr>
          <a:xfrm>
            <a:off x="706538" y="1190085"/>
            <a:ext cx="17066748" cy="473975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buFontTx/>
              <a:buChar char="-"/>
            </a:pPr>
            <a:r>
              <a:rPr lang="ko-KR" altLang="en-US" sz="4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데이터셋</a:t>
            </a:r>
            <a:endParaRPr lang="en-US" altLang="ko-KR" sz="4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571500" indent="-571500">
              <a:buFontTx/>
              <a:buChar char="-"/>
            </a:pPr>
            <a:endParaRPr lang="en-US" altLang="ko-KR" sz="4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/>
            <a:r>
              <a:rPr lang="ko-KR" altLang="en-US" sz="3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공간적인 구조를 고려하지 않고 입력 특성들 간의 비선형 관계를 학습하는 방식으로서,</a:t>
            </a:r>
          </a:p>
          <a:p>
            <a:pPr lvl="1"/>
            <a:r>
              <a:rPr lang="ko-KR" altLang="en-US" sz="3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입력과 출력 사이에 완전히 연결된 은닉 계층 (</a:t>
            </a:r>
            <a:r>
              <a:rPr lang="ko-KR" altLang="en-US" sz="3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Hidden</a:t>
            </a:r>
            <a:r>
              <a:rPr lang="ko-KR" altLang="en-US" sz="3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3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Layer</a:t>
            </a:r>
            <a:r>
              <a:rPr lang="ko-KR" altLang="en-US" sz="3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)을 포함하는 전통적인 인공 신경망 구조인 </a:t>
            </a:r>
            <a:r>
              <a:rPr lang="ko-KR" altLang="en-US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다층 </a:t>
            </a:r>
            <a:r>
              <a:rPr lang="ko-KR" altLang="en-US" sz="34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퍼셉트론</a:t>
            </a:r>
            <a:r>
              <a:rPr lang="ko-KR" altLang="en-US" sz="3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(MLP)방식</a:t>
            </a:r>
            <a:r>
              <a:rPr lang="ko-KR" altLang="en-US" sz="3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을 사용하여 </a:t>
            </a:r>
            <a:r>
              <a:rPr lang="ko-KR" altLang="en-US" sz="34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Kaggle사이트</a:t>
            </a:r>
            <a:r>
              <a:rPr lang="ko-KR" altLang="en-US" sz="3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에서</a:t>
            </a:r>
            <a:endParaRPr lang="ko-KR" altLang="en-US" sz="3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/>
            <a:r>
              <a:rPr lang="ko-KR" altLang="en-US" sz="3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오픈 소스 데이터셋을 다운받아 학습함. 각 7000개정도의 데이터와 </a:t>
            </a:r>
            <a:r>
              <a:rPr lang="ko-KR" altLang="en-US" sz="3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박태정의</a:t>
            </a:r>
            <a:r>
              <a:rPr lang="ko-KR" altLang="en-US" sz="3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데이터 50개가 들어갔고, </a:t>
            </a:r>
            <a:r>
              <a:rPr lang="ko-KR" altLang="en-US" sz="34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특징점별</a:t>
            </a:r>
            <a:r>
              <a:rPr lang="ko-KR" altLang="en-US" sz="3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좌표를 엑셀파일로 정리함.</a:t>
            </a:r>
          </a:p>
          <a:p>
            <a:pPr marL="571500" indent="-571500">
              <a:buFontTx/>
              <a:buChar char="-"/>
            </a:pPr>
            <a:endParaRPr lang="en-US" altLang="ko-KR" sz="4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0673D4B-98DD-8617-5441-5C083201452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57501" y="5412950"/>
            <a:ext cx="9207711" cy="473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027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5322" y="419100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sp>
        <p:nvSpPr>
          <p:cNvPr id="17" name="Object 141">
            <a:extLst>
              <a:ext uri="{FF2B5EF4-FFF2-40B4-BE49-F238E27FC236}">
                <a16:creationId xmlns:a16="http://schemas.microsoft.com/office/drawing/2014/main" id="{ADA62128-C04A-29E6-94C6-CF2B2A07448D}"/>
              </a:ext>
            </a:extLst>
          </p:cNvPr>
          <p:cNvSpPr txBox="1"/>
          <p:nvPr/>
        </p:nvSpPr>
        <p:spPr>
          <a:xfrm>
            <a:off x="681117" y="870922"/>
            <a:ext cx="478571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b="1" dirty="0">
                <a:solidFill>
                  <a:srgbClr val="24370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감정분류　및　통계</a:t>
            </a:r>
            <a:endParaRPr lang="en-US" altLang="ko-KR" sz="2800" b="1" dirty="0">
              <a:solidFill>
                <a:srgbClr val="24370F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238BE4-6552-A247-4ABA-53D50D9C2288}"/>
              </a:ext>
            </a:extLst>
          </p:cNvPr>
          <p:cNvSpPr txBox="1"/>
          <p:nvPr/>
        </p:nvSpPr>
        <p:spPr>
          <a:xfrm>
            <a:off x="1157442" y="1898282"/>
            <a:ext cx="110605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각각의 표정을 초단위로 계산하여 화상연결이 끝나면 각 표정별로 지었던 시간이 나와 어떤 표정을 제일 많이 지었는지, 또 적게 지었는지를 알 수 있다．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5085370-2BC7-55D1-2CDA-99A30367A72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967207" y="4001134"/>
            <a:ext cx="7175498" cy="513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2667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5322" y="495300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sp>
        <p:nvSpPr>
          <p:cNvPr id="2" name="Object 150">
            <a:extLst>
              <a:ext uri="{FF2B5EF4-FFF2-40B4-BE49-F238E27FC236}">
                <a16:creationId xmlns:a16="http://schemas.microsoft.com/office/drawing/2014/main" id="{C814E902-8695-44FD-5C73-7655CA7D2949}"/>
              </a:ext>
            </a:extLst>
          </p:cNvPr>
          <p:cNvSpPr txBox="1"/>
          <p:nvPr/>
        </p:nvSpPr>
        <p:spPr>
          <a:xfrm>
            <a:off x="5981425" y="4552298"/>
            <a:ext cx="17066748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4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ＴＨＡＮＫ　ＹＯＵ</a:t>
            </a:r>
            <a:endParaRPr lang="en-US" altLang="ko-KR" sz="4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869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sp>
        <p:nvSpPr>
          <p:cNvPr id="150" name="Object 150"/>
          <p:cNvSpPr txBox="1"/>
          <p:nvPr/>
        </p:nvSpPr>
        <p:spPr>
          <a:xfrm>
            <a:off x="980551" y="1924793"/>
            <a:ext cx="13719480" cy="36625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buFontTx/>
              <a:buChar char="-"/>
            </a:pPr>
            <a:r>
              <a:rPr lang="ko-KR" altLang="en-US" sz="4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어떤 감성을 인식</a:t>
            </a:r>
            <a:r>
              <a:rPr lang="en-US" altLang="ko-KR" sz="4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</a:t>
            </a:r>
          </a:p>
          <a:p>
            <a:r>
              <a:rPr lang="en-US" altLang="ko-KR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표정인식을 통한 기본감성</a:t>
            </a:r>
            <a:r>
              <a:rPr lang="en-US" altLang="ko-KR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(6-basic) </a:t>
            </a:r>
            <a:r>
              <a:rPr lang="ko-KR" altLang="en-US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중</a:t>
            </a:r>
            <a:r>
              <a:rPr lang="en-US" altLang="ko-KR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</a:t>
            </a:r>
          </a:p>
          <a:p>
            <a:r>
              <a:rPr lang="en-US" altLang="ko-KR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en-US" altLang="ko-KR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Happiness, Sadness, Surprise, Anger </a:t>
            </a:r>
            <a:r>
              <a:rPr lang="en-US" altLang="ko-KR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4</a:t>
            </a:r>
            <a:r>
              <a:rPr lang="ko-KR" altLang="en-US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개의 감성 인식</a:t>
            </a:r>
            <a:endParaRPr lang="en-US" altLang="ko-KR" sz="3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3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4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어떤 서비스를 제공</a:t>
            </a:r>
            <a:r>
              <a:rPr lang="en-US" altLang="ko-KR" sz="4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</a:t>
            </a:r>
          </a:p>
          <a:p>
            <a:r>
              <a:rPr lang="en-US" altLang="ko-KR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화상 미팅 중 캠의 유무에 상관 없이 </a:t>
            </a:r>
            <a:r>
              <a:rPr lang="ko-KR" altLang="en-US" sz="36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이모지를 통해 감정 전달 </a:t>
            </a:r>
            <a:endParaRPr lang="en-US" altLang="ko-KR" sz="36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7" name="Object 141">
            <a:extLst>
              <a:ext uri="{FF2B5EF4-FFF2-40B4-BE49-F238E27FC236}">
                <a16:creationId xmlns:a16="http://schemas.microsoft.com/office/drawing/2014/main" id="{ADA62128-C04A-29E6-94C6-CF2B2A07448D}"/>
              </a:ext>
            </a:extLst>
          </p:cNvPr>
          <p:cNvSpPr txBox="1"/>
          <p:nvPr/>
        </p:nvSpPr>
        <p:spPr>
          <a:xfrm>
            <a:off x="681117" y="870922"/>
            <a:ext cx="478571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b="1" dirty="0">
                <a:solidFill>
                  <a:srgbClr val="24370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감성</a:t>
            </a:r>
            <a:r>
              <a:rPr lang="en-US" altLang="ko-KR" sz="2800" b="1" dirty="0">
                <a:solidFill>
                  <a:srgbClr val="24370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ko-KR" altLang="en-US" sz="2800" b="1" dirty="0">
                <a:solidFill>
                  <a:srgbClr val="24370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서비스 </a:t>
            </a:r>
            <a:r>
              <a:rPr lang="en-US" altLang="ko-KR" sz="2800" b="1" dirty="0">
                <a:solidFill>
                  <a:srgbClr val="24370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(WHAT)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F320B7E3-FD3E-90C2-0A7B-AB41C791D2D4}"/>
              </a:ext>
            </a:extLst>
          </p:cNvPr>
          <p:cNvGrpSpPr/>
          <p:nvPr/>
        </p:nvGrpSpPr>
        <p:grpSpPr>
          <a:xfrm>
            <a:off x="1874539" y="6181616"/>
            <a:ext cx="4656539" cy="2833672"/>
            <a:chOff x="2118798" y="6171973"/>
            <a:chExt cx="4656539" cy="283367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AB67C6B-B86B-8504-550A-BCE1CBA45E23}"/>
                </a:ext>
              </a:extLst>
            </p:cNvPr>
            <p:cNvSpPr/>
            <p:nvPr/>
          </p:nvSpPr>
          <p:spPr>
            <a:xfrm>
              <a:off x="2118798" y="6171973"/>
              <a:ext cx="4656539" cy="28336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5" name="그래픽 14" descr="사용자">
              <a:extLst>
                <a:ext uri="{FF2B5EF4-FFF2-40B4-BE49-F238E27FC236}">
                  <a16:creationId xmlns:a16="http://schemas.microsoft.com/office/drawing/2014/main" id="{AA871AC4-6549-C55F-EF87-BE8423D20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526019" y="6756557"/>
              <a:ext cx="1841657" cy="1841657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7D66EB4-126B-9125-DD34-5346CA06D2BE}"/>
                </a:ext>
              </a:extLst>
            </p:cNvPr>
            <p:cNvSpPr/>
            <p:nvPr/>
          </p:nvSpPr>
          <p:spPr>
            <a:xfrm>
              <a:off x="2514600" y="6668799"/>
              <a:ext cx="1841657" cy="18416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7113A3F6-44E4-774A-19F2-8DD5027681CB}"/>
                </a:ext>
              </a:extLst>
            </p:cNvPr>
            <p:cNvSpPr/>
            <p:nvPr/>
          </p:nvSpPr>
          <p:spPr>
            <a:xfrm>
              <a:off x="4570562" y="6667500"/>
              <a:ext cx="1841657" cy="18416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71BCF2E-A17E-64B1-A7D9-E37210FDBDA0}"/>
                </a:ext>
              </a:extLst>
            </p:cNvPr>
            <p:cNvSpPr txBox="1"/>
            <p:nvPr/>
          </p:nvSpPr>
          <p:spPr>
            <a:xfrm>
              <a:off x="4609086" y="6846470"/>
              <a:ext cx="1571456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9600" b="0" i="0" dirty="0">
                  <a:solidFill>
                    <a:srgbClr val="333333"/>
                  </a:solidFill>
                  <a:effectLst/>
                  <a:latin typeface="Segoe UI Emoji" panose="020B0502040204020203" pitchFamily="34" charset="0"/>
                </a:rPr>
                <a:t>😮</a:t>
              </a:r>
              <a:endParaRPr lang="ko-KR" altLang="en-US" sz="9600" dirty="0"/>
            </a:p>
          </p:txBody>
        </p:sp>
        <p:pic>
          <p:nvPicPr>
            <p:cNvPr id="27" name="그래픽 26" descr="물음표">
              <a:extLst>
                <a:ext uri="{FF2B5EF4-FFF2-40B4-BE49-F238E27FC236}">
                  <a16:creationId xmlns:a16="http://schemas.microsoft.com/office/drawing/2014/main" id="{11ED7D0C-C5DD-1B94-D445-D6329608E5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975996" y="7220185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1102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sp>
        <p:nvSpPr>
          <p:cNvPr id="150" name="Object 150"/>
          <p:cNvSpPr txBox="1"/>
          <p:nvPr/>
        </p:nvSpPr>
        <p:spPr>
          <a:xfrm>
            <a:off x="1139127" y="1417924"/>
            <a:ext cx="13719480" cy="65556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en-US" altLang="ko-KR" sz="4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4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어떤 문제를 해결</a:t>
            </a:r>
            <a:r>
              <a:rPr lang="en-US" altLang="ko-KR" sz="4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</a:t>
            </a:r>
          </a:p>
          <a:p>
            <a:r>
              <a:rPr lang="en-US" altLang="ko-KR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</a:p>
          <a:p>
            <a:r>
              <a:rPr lang="en-US" altLang="ko-KR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1. </a:t>
            </a:r>
            <a:r>
              <a:rPr lang="ko-KR" altLang="en-US" sz="3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비대면</a:t>
            </a:r>
            <a:r>
              <a:rPr lang="ko-KR" altLang="en-US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소통에서 상대방의 감정을 잘 알 수 없음</a:t>
            </a:r>
            <a:endParaRPr lang="en-US" altLang="ko-KR" sz="3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r>
              <a:rPr lang="en-US" altLang="ko-KR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2. </a:t>
            </a:r>
            <a:r>
              <a:rPr lang="ko-KR" altLang="en-US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카메라를 키지 않고도 감정을 표현하고 싶음</a:t>
            </a:r>
            <a:endParaRPr lang="en-US" altLang="ko-KR" sz="3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3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4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어떤 가치를 제공</a:t>
            </a:r>
            <a:r>
              <a:rPr lang="en-US" altLang="ko-KR" sz="4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</a:t>
            </a:r>
          </a:p>
          <a:p>
            <a:r>
              <a:rPr lang="en-US" altLang="ko-KR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</a:p>
          <a:p>
            <a:r>
              <a:rPr lang="en-US" altLang="ko-KR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	</a:t>
            </a:r>
            <a:r>
              <a:rPr lang="ko-KR" altLang="en-US" sz="3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비대면</a:t>
            </a:r>
            <a:r>
              <a:rPr lang="ko-KR" altLang="en-US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상황에서 원활한 상대방의 표정 읽기</a:t>
            </a:r>
            <a:endParaRPr lang="en-US" altLang="ko-KR" sz="3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3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3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17" name="Object 141">
            <a:extLst>
              <a:ext uri="{FF2B5EF4-FFF2-40B4-BE49-F238E27FC236}">
                <a16:creationId xmlns:a16="http://schemas.microsoft.com/office/drawing/2014/main" id="{ADA62128-C04A-29E6-94C6-CF2B2A07448D}"/>
              </a:ext>
            </a:extLst>
          </p:cNvPr>
          <p:cNvSpPr txBox="1"/>
          <p:nvPr/>
        </p:nvSpPr>
        <p:spPr>
          <a:xfrm>
            <a:off x="681117" y="870922"/>
            <a:ext cx="478571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b="1" dirty="0">
                <a:solidFill>
                  <a:srgbClr val="24370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시스템 목적 </a:t>
            </a:r>
            <a:r>
              <a:rPr lang="en-US" altLang="ko-KR" sz="2800" b="1" dirty="0">
                <a:solidFill>
                  <a:srgbClr val="24370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(WHY)</a:t>
            </a:r>
          </a:p>
        </p:txBody>
      </p:sp>
    </p:spTree>
    <p:extLst>
      <p:ext uri="{BB962C8B-B14F-4D97-AF65-F5344CB8AC3E}">
        <p14:creationId xmlns:p14="http://schemas.microsoft.com/office/powerpoint/2010/main" val="1535876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5322" y="574297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sp>
        <p:nvSpPr>
          <p:cNvPr id="17" name="Object 141">
            <a:extLst>
              <a:ext uri="{FF2B5EF4-FFF2-40B4-BE49-F238E27FC236}">
                <a16:creationId xmlns:a16="http://schemas.microsoft.com/office/drawing/2014/main" id="{ADA62128-C04A-29E6-94C6-CF2B2A07448D}"/>
              </a:ext>
            </a:extLst>
          </p:cNvPr>
          <p:cNvSpPr txBox="1"/>
          <p:nvPr/>
        </p:nvSpPr>
        <p:spPr>
          <a:xfrm>
            <a:off x="681116" y="870922"/>
            <a:ext cx="1064856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b="1" dirty="0">
                <a:solidFill>
                  <a:srgbClr val="24370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잠재적 사용자</a:t>
            </a:r>
            <a:r>
              <a:rPr lang="en-US" altLang="ko-KR" sz="2800" b="1" dirty="0">
                <a:solidFill>
                  <a:srgbClr val="24370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(WHO) : </a:t>
            </a:r>
            <a:r>
              <a:rPr lang="ko-KR" altLang="en-US" sz="2800" b="1" dirty="0">
                <a:solidFill>
                  <a:srgbClr val="24370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 시스템을 사용하는 대상자는 누구인가</a:t>
            </a:r>
            <a:r>
              <a:rPr lang="en-US" altLang="ko-KR" sz="2800" b="1" dirty="0">
                <a:solidFill>
                  <a:srgbClr val="24370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?</a:t>
            </a:r>
          </a:p>
        </p:txBody>
      </p:sp>
      <p:sp>
        <p:nvSpPr>
          <p:cNvPr id="44" name="Object 150">
            <a:extLst>
              <a:ext uri="{FF2B5EF4-FFF2-40B4-BE49-F238E27FC236}">
                <a16:creationId xmlns:a16="http://schemas.microsoft.com/office/drawing/2014/main" id="{429481F0-45EE-8492-E46F-82C035D95D9B}"/>
              </a:ext>
            </a:extLst>
          </p:cNvPr>
          <p:cNvSpPr txBox="1"/>
          <p:nvPr/>
        </p:nvSpPr>
        <p:spPr>
          <a:xfrm>
            <a:off x="912072" y="2407503"/>
            <a:ext cx="1700827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4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금융</a:t>
            </a:r>
            <a:endParaRPr lang="en-US" altLang="ko-KR" sz="48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47" name="Object 150">
            <a:extLst>
              <a:ext uri="{FF2B5EF4-FFF2-40B4-BE49-F238E27FC236}">
                <a16:creationId xmlns:a16="http://schemas.microsoft.com/office/drawing/2014/main" id="{2F956611-EE58-110C-9F64-8C65EEEFCB96}"/>
              </a:ext>
            </a:extLst>
          </p:cNvPr>
          <p:cNvSpPr txBox="1"/>
          <p:nvPr/>
        </p:nvSpPr>
        <p:spPr>
          <a:xfrm>
            <a:off x="2387168" y="2732739"/>
            <a:ext cx="783670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표정이 판매 실적에 영향을 주는 감성 마케팅적 측면</a:t>
            </a: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003C6D-4BC1-103B-A8AB-D8847C17CFD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96238" y="3422475"/>
            <a:ext cx="11502274" cy="26354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A85BDBCF-0DC7-F5C1-E382-D393B3D11394}"/>
                  </a:ext>
                </a:extLst>
              </p14:cNvPr>
              <p14:cNvContentPartPr/>
              <p14:nvPr/>
            </p14:nvContentPartPr>
            <p14:xfrm>
              <a:off x="7218745" y="5219700"/>
              <a:ext cx="4763160" cy="6588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A85BDBCF-0DC7-F5C1-E382-D393B3D1139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164745" y="5111700"/>
                <a:ext cx="4870800" cy="28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38ABA853-943C-6B75-0EB7-2B475DD0313F}"/>
                  </a:ext>
                </a:extLst>
              </p14:cNvPr>
              <p14:cNvContentPartPr/>
              <p14:nvPr/>
            </p14:nvContentPartPr>
            <p14:xfrm>
              <a:off x="1010545" y="5762700"/>
              <a:ext cx="10891080" cy="6660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38ABA853-943C-6B75-0EB7-2B475DD0313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56545" y="5654700"/>
                <a:ext cx="10998720" cy="28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88BD1980-D3BF-35A8-7956-97218B7E9942}"/>
                  </a:ext>
                </a:extLst>
              </p14:cNvPr>
              <p14:cNvContentPartPr/>
              <p14:nvPr/>
            </p14:nvContentPartPr>
            <p14:xfrm>
              <a:off x="5807185" y="-2887983"/>
              <a:ext cx="360" cy="36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88BD1980-D3BF-35A8-7956-97218B7E994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798185" y="-2896983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20" name="그림 19">
            <a:extLst>
              <a:ext uri="{FF2B5EF4-FFF2-40B4-BE49-F238E27FC236}">
                <a16:creationId xmlns:a16="http://schemas.microsoft.com/office/drawing/2014/main" id="{C74A2EC0-CD88-C8FA-CF5B-E365B8DF00F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5807185" y="6179986"/>
            <a:ext cx="11601344" cy="3260642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2065B225-4733-737D-59F2-01430A22930A}"/>
                  </a:ext>
                </a:extLst>
              </p14:cNvPr>
              <p14:cNvContentPartPr/>
              <p14:nvPr/>
            </p14:nvContentPartPr>
            <p14:xfrm>
              <a:off x="8672673" y="8755298"/>
              <a:ext cx="6308640" cy="13068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2065B225-4733-737D-59F2-01430A22930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618673" y="8647298"/>
                <a:ext cx="6416280" cy="34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7F44142B-E42A-F56A-521C-D402A7F5C8FC}"/>
                  </a:ext>
                </a:extLst>
              </p14:cNvPr>
              <p14:cNvContentPartPr/>
              <p14:nvPr/>
            </p14:nvContentPartPr>
            <p14:xfrm>
              <a:off x="9688953" y="6353738"/>
              <a:ext cx="3257640" cy="8604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7F44142B-E42A-F56A-521C-D402A7F5C8F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635313" y="6245738"/>
                <a:ext cx="336528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5" name="잉크 24">
                <a:extLst>
                  <a:ext uri="{FF2B5EF4-FFF2-40B4-BE49-F238E27FC236}">
                    <a16:creationId xmlns:a16="http://schemas.microsoft.com/office/drawing/2014/main" id="{06A7285A-C0D0-4AF8-F7D3-E58838575A54}"/>
                  </a:ext>
                </a:extLst>
              </p14:cNvPr>
              <p14:cNvContentPartPr/>
              <p14:nvPr/>
            </p14:nvContentPartPr>
            <p14:xfrm>
              <a:off x="15840273" y="8007218"/>
              <a:ext cx="447840" cy="42120"/>
            </p14:xfrm>
          </p:contentPart>
        </mc:Choice>
        <mc:Fallback xmlns="">
          <p:pic>
            <p:nvPicPr>
              <p:cNvPr id="25" name="잉크 24">
                <a:extLst>
                  <a:ext uri="{FF2B5EF4-FFF2-40B4-BE49-F238E27FC236}">
                    <a16:creationId xmlns:a16="http://schemas.microsoft.com/office/drawing/2014/main" id="{06A7285A-C0D0-4AF8-F7D3-E58838575A5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5786273" y="7899218"/>
                <a:ext cx="55548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7" name="잉크 26">
                <a:extLst>
                  <a:ext uri="{FF2B5EF4-FFF2-40B4-BE49-F238E27FC236}">
                    <a16:creationId xmlns:a16="http://schemas.microsoft.com/office/drawing/2014/main" id="{8199926E-B17A-E1DC-B3B9-3ED24BA63BE1}"/>
                  </a:ext>
                </a:extLst>
              </p14:cNvPr>
              <p14:cNvContentPartPr/>
              <p14:nvPr/>
            </p14:nvContentPartPr>
            <p14:xfrm>
              <a:off x="5975913" y="8376578"/>
              <a:ext cx="3651840" cy="61920"/>
            </p14:xfrm>
          </p:contentPart>
        </mc:Choice>
        <mc:Fallback xmlns="">
          <p:pic>
            <p:nvPicPr>
              <p:cNvPr id="27" name="잉크 26">
                <a:extLst>
                  <a:ext uri="{FF2B5EF4-FFF2-40B4-BE49-F238E27FC236}">
                    <a16:creationId xmlns:a16="http://schemas.microsoft.com/office/drawing/2014/main" id="{8199926E-B17A-E1DC-B3B9-3ED24BA63BE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5921913" y="8268578"/>
                <a:ext cx="3759480" cy="27756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Object 150">
            <a:extLst>
              <a:ext uri="{FF2B5EF4-FFF2-40B4-BE49-F238E27FC236}">
                <a16:creationId xmlns:a16="http://schemas.microsoft.com/office/drawing/2014/main" id="{60328DBE-212B-3A27-5480-D4494BD42884}"/>
              </a:ext>
            </a:extLst>
          </p:cNvPr>
          <p:cNvSpPr txBox="1"/>
          <p:nvPr/>
        </p:nvSpPr>
        <p:spPr>
          <a:xfrm>
            <a:off x="778619" y="1665803"/>
            <a:ext cx="16366659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</a:t>
            </a:r>
            <a:r>
              <a:rPr lang="ko-KR" altLang="en-US" sz="4000" b="1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비대면</a:t>
            </a:r>
            <a:r>
              <a:rPr lang="ko-KR" altLang="en-US" sz="4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상황에서 소통하며 상대방의 감정을 쉽게 파악하고 싶은 사람들</a:t>
            </a:r>
            <a:r>
              <a:rPr lang="en-US" altLang="ko-KR" sz="40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09276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sp>
        <p:nvSpPr>
          <p:cNvPr id="17" name="Object 141">
            <a:extLst>
              <a:ext uri="{FF2B5EF4-FFF2-40B4-BE49-F238E27FC236}">
                <a16:creationId xmlns:a16="http://schemas.microsoft.com/office/drawing/2014/main" id="{ADA62128-C04A-29E6-94C6-CF2B2A07448D}"/>
              </a:ext>
            </a:extLst>
          </p:cNvPr>
          <p:cNvSpPr txBox="1"/>
          <p:nvPr/>
        </p:nvSpPr>
        <p:spPr>
          <a:xfrm>
            <a:off x="681117" y="870922"/>
            <a:ext cx="478571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b="1" dirty="0">
                <a:solidFill>
                  <a:srgbClr val="24370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기술 동향</a:t>
            </a:r>
            <a:endParaRPr lang="en-US" altLang="ko-KR" sz="2800" b="1" dirty="0">
              <a:solidFill>
                <a:srgbClr val="24370F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Object 150">
            <a:extLst>
              <a:ext uri="{FF2B5EF4-FFF2-40B4-BE49-F238E27FC236}">
                <a16:creationId xmlns:a16="http://schemas.microsoft.com/office/drawing/2014/main" id="{6A1010C5-D2C7-BD4D-2010-EAEA32671532}"/>
              </a:ext>
            </a:extLst>
          </p:cNvPr>
          <p:cNvSpPr txBox="1"/>
          <p:nvPr/>
        </p:nvSpPr>
        <p:spPr>
          <a:xfrm>
            <a:off x="1177293" y="1782200"/>
            <a:ext cx="13719480" cy="667875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buFontTx/>
              <a:buChar char="-"/>
            </a:pPr>
            <a:r>
              <a:rPr lang="ko-KR" altLang="en-US" sz="4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유사한 시스템 분석</a:t>
            </a:r>
            <a:endParaRPr lang="en-US" altLang="ko-KR" sz="4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571500" indent="-571500">
              <a:buFontTx/>
              <a:buChar char="-"/>
            </a:pPr>
            <a:endParaRPr lang="en-US" altLang="ko-KR" sz="4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028700" lvl="1" indent="-571500">
              <a:buFontTx/>
              <a:buChar char="-"/>
            </a:pPr>
            <a:r>
              <a:rPr lang="ko-KR" altLang="en-US" sz="3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비대면</a:t>
            </a:r>
            <a:r>
              <a:rPr lang="ko-KR" altLang="en-US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강의 중 학습자 상태 파악 </a:t>
            </a:r>
            <a:r>
              <a:rPr lang="en-US" altLang="ko-KR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AI </a:t>
            </a:r>
            <a:r>
              <a:rPr lang="ko-KR" altLang="en-US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모듈</a:t>
            </a:r>
            <a:endParaRPr lang="en-US" altLang="ko-KR" sz="3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028700" lvl="1" indent="-571500">
              <a:buFontTx/>
              <a:buChar char="-"/>
            </a:pPr>
            <a:r>
              <a:rPr lang="ko-KR" altLang="en-US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표정 인식을 통한 이모티콘 </a:t>
            </a:r>
            <a:r>
              <a:rPr lang="ko-KR" altLang="en-US" sz="3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생성기</a:t>
            </a:r>
            <a:endParaRPr lang="en-US" altLang="ko-KR" sz="3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endParaRPr lang="en-US" altLang="ko-KR" sz="3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4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앞으로의 전망 및 적용 가능 분야</a:t>
            </a:r>
            <a:endParaRPr lang="en-US" altLang="ko-KR" sz="4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571500" indent="-571500">
              <a:buFontTx/>
              <a:buChar char="-"/>
            </a:pPr>
            <a:endParaRPr lang="ko-KR" altLang="en-US" sz="4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028700" lvl="1" indent="-571500">
              <a:buFontTx/>
              <a:buChar char="-"/>
            </a:pPr>
            <a:r>
              <a:rPr lang="ko-KR" altLang="en-US" sz="3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비대면</a:t>
            </a:r>
            <a:r>
              <a:rPr lang="ko-KR" altLang="en-US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진료</a:t>
            </a:r>
            <a:endParaRPr lang="en-US" altLang="ko-KR" sz="3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028700" lvl="1" indent="-571500">
              <a:buFontTx/>
              <a:buChar char="-"/>
            </a:pPr>
            <a:r>
              <a:rPr lang="ko-KR" altLang="en-US" sz="3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비대면</a:t>
            </a:r>
            <a:r>
              <a:rPr lang="ko-KR" altLang="en-US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발표</a:t>
            </a:r>
            <a:endParaRPr lang="en-US" altLang="ko-KR" sz="3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028700" lvl="1" indent="-571500">
              <a:buFontTx/>
              <a:buChar char="-"/>
            </a:pPr>
            <a:r>
              <a:rPr lang="ko-KR" altLang="en-US" sz="3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비대면</a:t>
            </a:r>
            <a:r>
              <a:rPr lang="ko-KR" altLang="en-US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방송 관객</a:t>
            </a:r>
            <a:endParaRPr lang="en-US" altLang="ko-KR" sz="3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028700" lvl="1" indent="-571500">
              <a:buFontTx/>
              <a:buChar char="-"/>
            </a:pPr>
            <a:r>
              <a:rPr lang="ko-KR" altLang="en-US" sz="3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비대면</a:t>
            </a:r>
            <a:r>
              <a:rPr lang="ko-KR" altLang="en-US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인터뷰</a:t>
            </a:r>
            <a:endParaRPr lang="en-US" altLang="ko-KR" sz="3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4339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9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sp>
        <p:nvSpPr>
          <p:cNvPr id="17" name="Object 141">
            <a:extLst>
              <a:ext uri="{FF2B5EF4-FFF2-40B4-BE49-F238E27FC236}">
                <a16:creationId xmlns:a16="http://schemas.microsoft.com/office/drawing/2014/main" id="{ADA62128-C04A-29E6-94C6-CF2B2A07448D}"/>
              </a:ext>
            </a:extLst>
          </p:cNvPr>
          <p:cNvSpPr txBox="1"/>
          <p:nvPr/>
        </p:nvSpPr>
        <p:spPr>
          <a:xfrm>
            <a:off x="681117" y="870922"/>
            <a:ext cx="478571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b="1" dirty="0">
                <a:solidFill>
                  <a:srgbClr val="24370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기술 동향</a:t>
            </a:r>
            <a:endParaRPr lang="en-US" altLang="ko-KR" sz="2800" b="1" dirty="0">
              <a:solidFill>
                <a:srgbClr val="24370F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Object 150">
            <a:extLst>
              <a:ext uri="{FF2B5EF4-FFF2-40B4-BE49-F238E27FC236}">
                <a16:creationId xmlns:a16="http://schemas.microsoft.com/office/drawing/2014/main" id="{6A1010C5-D2C7-BD4D-2010-EAEA32671532}"/>
              </a:ext>
            </a:extLst>
          </p:cNvPr>
          <p:cNvSpPr txBox="1"/>
          <p:nvPr/>
        </p:nvSpPr>
        <p:spPr>
          <a:xfrm>
            <a:off x="917833" y="1546315"/>
            <a:ext cx="14748507" cy="778674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buFontTx/>
              <a:buChar char="-"/>
            </a:pPr>
            <a:r>
              <a:rPr lang="ko-KR" altLang="en-US" sz="4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 요구사항 </a:t>
            </a:r>
            <a:r>
              <a:rPr lang="en-US" altLang="ko-KR" sz="4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4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사용자 모델</a:t>
            </a:r>
            <a:r>
              <a:rPr lang="en-US" altLang="ko-KR" sz="4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 marL="571500" indent="-571500">
              <a:buFontTx/>
              <a:buChar char="-"/>
            </a:pPr>
            <a:endParaRPr lang="en-US" altLang="ko-KR" sz="4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028700" lvl="1" indent="-571500">
              <a:buFontTx/>
              <a:buChar char="-"/>
            </a:pPr>
            <a:r>
              <a:rPr lang="ko-KR" altLang="en-US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캠을 껐을 때도 감정을 전달하고</a:t>
            </a:r>
            <a:r>
              <a:rPr lang="en-US" altLang="ko-KR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, </a:t>
            </a:r>
            <a:r>
              <a:rPr lang="ko-KR" altLang="en-US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화상채팅의 피로도를 줄이고 싶어</a:t>
            </a:r>
            <a:endParaRPr lang="en-US" altLang="ko-KR" sz="3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028700" lvl="1" indent="-571500">
              <a:buFontTx/>
              <a:buChar char="-"/>
            </a:pPr>
            <a:r>
              <a:rPr lang="ko-KR" altLang="en-US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비대면으로 소통하는 동안 상대방의 감정 변화를 알고 싶어</a:t>
            </a:r>
            <a:endParaRPr lang="en-US" altLang="ko-KR" sz="3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028700" lvl="1" indent="-571500">
              <a:buFontTx/>
              <a:buChar char="-"/>
            </a:pPr>
            <a:r>
              <a:rPr lang="ko-KR" altLang="en-US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나의 정체성을 다양한 이모지로 표현하고 싶어</a:t>
            </a:r>
            <a:endParaRPr lang="en-US" altLang="ko-KR" sz="3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028700" lvl="1" indent="-571500">
              <a:buFontTx/>
              <a:buChar char="-"/>
            </a:pPr>
            <a:r>
              <a:rPr lang="ko-KR" altLang="en-US" sz="3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비대면</a:t>
            </a:r>
            <a:r>
              <a:rPr lang="ko-KR" altLang="en-US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상황 종료 후에 상대방의 감정 통계를 확인하고 싶어</a:t>
            </a:r>
            <a:endParaRPr lang="en-US" altLang="ko-KR" sz="3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028700" lvl="1" indent="-571500">
              <a:buFontTx/>
              <a:buChar char="-"/>
            </a:pPr>
            <a:endParaRPr lang="en-US" altLang="ko-KR" sz="3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4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개발자 요구사항 </a:t>
            </a:r>
            <a:r>
              <a:rPr lang="en-US" altLang="ko-KR" sz="4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</a:t>
            </a:r>
            <a:r>
              <a:rPr lang="ko-KR" altLang="en-US" sz="4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개념모델</a:t>
            </a:r>
            <a:r>
              <a:rPr lang="en-US" altLang="ko-KR" sz="4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 marL="571500" indent="-571500">
              <a:buFontTx/>
              <a:buChar char="-"/>
            </a:pPr>
            <a:endParaRPr lang="ko-KR" altLang="en-US" sz="4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028700" lvl="1" indent="-571500">
              <a:buFontTx/>
              <a:buChar char="-"/>
            </a:pPr>
            <a:r>
              <a:rPr lang="ko-KR" altLang="en-US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표정 인식과 </a:t>
            </a:r>
            <a:r>
              <a:rPr lang="ko-KR" altLang="en-US" sz="3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이모지</a:t>
            </a:r>
            <a:r>
              <a:rPr lang="ko-KR" altLang="en-US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표현 사이 시간의 </a:t>
            </a:r>
            <a:r>
              <a:rPr lang="ko-KR" altLang="en-US" sz="3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텀이</a:t>
            </a:r>
            <a:r>
              <a:rPr lang="ko-KR" altLang="en-US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짧았으면 좋겠어</a:t>
            </a:r>
            <a:endParaRPr lang="en-US" altLang="ko-KR" sz="3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028700" lvl="1" indent="-571500">
              <a:buFontTx/>
              <a:buChar char="-"/>
            </a:pPr>
            <a:r>
              <a:rPr lang="ko-KR" altLang="en-US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다양한 </a:t>
            </a:r>
            <a:r>
              <a:rPr lang="ko-KR" altLang="en-US" sz="3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이모지셋으로</a:t>
            </a:r>
            <a:r>
              <a:rPr lang="ko-KR" altLang="en-US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최대한 많은 표정을 표현하고 싶어</a:t>
            </a:r>
            <a:endParaRPr lang="en-US" altLang="ko-KR" sz="3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028700" lvl="1" indent="-571500">
              <a:buFontTx/>
              <a:buChar char="-"/>
            </a:pPr>
            <a:r>
              <a:rPr lang="ko-KR" altLang="en-US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다양한 환경에서도 사용자의 얼굴</a:t>
            </a:r>
            <a:r>
              <a:rPr lang="en-US" altLang="ko-KR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-</a:t>
            </a:r>
            <a:r>
              <a:rPr lang="ko-KR" altLang="en-US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표정 인식이 원활했으면 좋겠어</a:t>
            </a:r>
            <a:endParaRPr lang="en-US" altLang="ko-KR" sz="3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028700" lvl="1" indent="-571500">
              <a:buFontTx/>
              <a:buChar char="-"/>
            </a:pPr>
            <a:r>
              <a:rPr lang="ko-KR" altLang="en-US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감성 반응을 통계 요약 가능했으면 좋겠어</a:t>
            </a:r>
            <a:endParaRPr lang="en-US" altLang="ko-KR" sz="3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50469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sp>
        <p:nvSpPr>
          <p:cNvPr id="17" name="Object 141">
            <a:extLst>
              <a:ext uri="{FF2B5EF4-FFF2-40B4-BE49-F238E27FC236}">
                <a16:creationId xmlns:a16="http://schemas.microsoft.com/office/drawing/2014/main" id="{ADA62128-C04A-29E6-94C6-CF2B2A07448D}"/>
              </a:ext>
            </a:extLst>
          </p:cNvPr>
          <p:cNvSpPr txBox="1"/>
          <p:nvPr/>
        </p:nvSpPr>
        <p:spPr>
          <a:xfrm>
            <a:off x="681117" y="870922"/>
            <a:ext cx="478571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800" b="1" dirty="0">
                <a:solidFill>
                  <a:srgbClr val="24370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기능리스트</a:t>
            </a:r>
            <a:endParaRPr lang="en-US" altLang="ko-KR" sz="2800" b="1" dirty="0">
              <a:solidFill>
                <a:srgbClr val="24370F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Object 150">
            <a:extLst>
              <a:ext uri="{FF2B5EF4-FFF2-40B4-BE49-F238E27FC236}">
                <a16:creationId xmlns:a16="http://schemas.microsoft.com/office/drawing/2014/main" id="{C814E902-8695-44FD-5C73-7655CA7D2949}"/>
              </a:ext>
            </a:extLst>
          </p:cNvPr>
          <p:cNvSpPr txBox="1"/>
          <p:nvPr/>
        </p:nvSpPr>
        <p:spPr>
          <a:xfrm>
            <a:off x="797447" y="1588524"/>
            <a:ext cx="17066748" cy="51398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571500" indent="-571500">
              <a:buFontTx/>
              <a:buChar char="-"/>
            </a:pPr>
            <a:r>
              <a:rPr lang="ko-KR" altLang="en-US" sz="4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기본 기능</a:t>
            </a:r>
            <a:endParaRPr lang="en-US" altLang="ko-KR" sz="4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571500" indent="-571500">
              <a:buFontTx/>
              <a:buChar char="-"/>
            </a:pPr>
            <a:endParaRPr lang="en-US" altLang="ko-KR" sz="4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/>
            <a:r>
              <a:rPr lang="ko-KR" altLang="en-US" sz="3600" dirty="0" err="1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비대면</a:t>
            </a:r>
            <a:r>
              <a:rPr lang="ko-KR" altLang="en-US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소통 상황에서 카메라의 유무 상관 없이 이모지를 통해 감성 표현 전달</a:t>
            </a:r>
            <a:endParaRPr lang="en-US" altLang="ko-KR" sz="3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/>
            <a:r>
              <a:rPr lang="en-US" altLang="ko-KR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(Happiness, Sadness, Surprise, Anger 4</a:t>
            </a:r>
            <a:r>
              <a:rPr lang="ko-KR" altLang="en-US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개 감정</a:t>
            </a:r>
            <a:r>
              <a:rPr lang="en-US" altLang="ko-KR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)</a:t>
            </a:r>
          </a:p>
          <a:p>
            <a:pPr lvl="1"/>
            <a:endParaRPr lang="en-US" altLang="ko-KR" sz="3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571500" indent="-571500">
              <a:buFontTx/>
              <a:buChar char="-"/>
            </a:pPr>
            <a:r>
              <a:rPr lang="ko-KR" altLang="en-US" sz="4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부가 기능</a:t>
            </a:r>
            <a:endParaRPr lang="en-US" altLang="ko-KR" sz="4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1028700" lvl="1" indent="-571500">
              <a:buFontTx/>
              <a:buChar char="-"/>
            </a:pPr>
            <a:endParaRPr lang="en-US" altLang="ko-KR" sz="44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lvl="1"/>
            <a:r>
              <a:rPr lang="ko-KR" altLang="en-US" sz="36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상대방의 감정 통계 제공</a:t>
            </a:r>
            <a:endParaRPr lang="en-US" altLang="ko-KR" sz="36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1C00EB8F-A414-0CD2-3B4D-1828C7670F80}"/>
              </a:ext>
            </a:extLst>
          </p:cNvPr>
          <p:cNvGrpSpPr/>
          <p:nvPr/>
        </p:nvGrpSpPr>
        <p:grpSpPr>
          <a:xfrm>
            <a:off x="7100187" y="6193687"/>
            <a:ext cx="4656539" cy="2833672"/>
            <a:chOff x="2118798" y="6171973"/>
            <a:chExt cx="4656539" cy="283367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575542CE-999C-3D6B-9912-6B202130EDAB}"/>
                </a:ext>
              </a:extLst>
            </p:cNvPr>
            <p:cNvSpPr/>
            <p:nvPr/>
          </p:nvSpPr>
          <p:spPr>
            <a:xfrm>
              <a:off x="2118798" y="6171973"/>
              <a:ext cx="4656539" cy="283367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8" name="그래픽 7" descr="사용자">
              <a:extLst>
                <a:ext uri="{FF2B5EF4-FFF2-40B4-BE49-F238E27FC236}">
                  <a16:creationId xmlns:a16="http://schemas.microsoft.com/office/drawing/2014/main" id="{99CDA642-187E-34BC-97C7-2EDC7DBB6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526019" y="6756557"/>
              <a:ext cx="1841657" cy="1841657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836F99C-BEC3-9247-82D1-C4619DCC60F1}"/>
                </a:ext>
              </a:extLst>
            </p:cNvPr>
            <p:cNvSpPr/>
            <p:nvPr/>
          </p:nvSpPr>
          <p:spPr>
            <a:xfrm>
              <a:off x="2514600" y="6668799"/>
              <a:ext cx="1841657" cy="18416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23FA3AF-F139-3F93-4A7B-BC6C9726F721}"/>
                </a:ext>
              </a:extLst>
            </p:cNvPr>
            <p:cNvSpPr/>
            <p:nvPr/>
          </p:nvSpPr>
          <p:spPr>
            <a:xfrm>
              <a:off x="4570562" y="6667500"/>
              <a:ext cx="1841657" cy="18416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BEC02AE-5F89-4A5E-1A9F-91372B6DDAF6}"/>
                </a:ext>
              </a:extLst>
            </p:cNvPr>
            <p:cNvSpPr txBox="1"/>
            <p:nvPr/>
          </p:nvSpPr>
          <p:spPr>
            <a:xfrm>
              <a:off x="4609086" y="6846470"/>
              <a:ext cx="1571456" cy="15696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9600" b="0" i="0" dirty="0">
                  <a:solidFill>
                    <a:srgbClr val="333333"/>
                  </a:solidFill>
                  <a:effectLst/>
                  <a:latin typeface="Segoe UI Emoji" panose="020B0502040204020203" pitchFamily="34" charset="0"/>
                </a:rPr>
                <a:t>😮</a:t>
              </a:r>
              <a:endParaRPr lang="ko-KR" altLang="en-US" sz="9600" dirty="0"/>
            </a:p>
          </p:txBody>
        </p:sp>
        <p:pic>
          <p:nvPicPr>
            <p:cNvPr id="14" name="그래픽 13" descr="물음표">
              <a:extLst>
                <a:ext uri="{FF2B5EF4-FFF2-40B4-BE49-F238E27FC236}">
                  <a16:creationId xmlns:a16="http://schemas.microsoft.com/office/drawing/2014/main" id="{7A88FE66-C37F-CE4A-E02E-A1FB9DEDF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2975996" y="7220185"/>
              <a:ext cx="914400" cy="914400"/>
            </a:xfrm>
            <a:prstGeom prst="rect">
              <a:avLst/>
            </a:prstGeom>
          </p:spPr>
        </p:pic>
      </p:grp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76A2618-EB55-0BA7-D0AB-77F24881C194}"/>
              </a:ext>
            </a:extLst>
          </p:cNvPr>
          <p:cNvSpPr/>
          <p:nvPr/>
        </p:nvSpPr>
        <p:spPr>
          <a:xfrm>
            <a:off x="12083390" y="6193206"/>
            <a:ext cx="4656539" cy="28336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8" name="그래픽 27" descr="신호">
            <a:extLst>
              <a:ext uri="{FF2B5EF4-FFF2-40B4-BE49-F238E27FC236}">
                <a16:creationId xmlns:a16="http://schemas.microsoft.com/office/drawing/2014/main" id="{870D8323-AF91-2A6C-48F8-BF0F824D7F1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5400000" flipH="1">
            <a:off x="13591416" y="6854709"/>
            <a:ext cx="1987392" cy="1834516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1B3D58C6-6D7E-E969-7D9D-58F87D9F5877}"/>
              </a:ext>
            </a:extLst>
          </p:cNvPr>
          <p:cNvSpPr txBox="1"/>
          <p:nvPr/>
        </p:nvSpPr>
        <p:spPr>
          <a:xfrm>
            <a:off x="13337074" y="6497697"/>
            <a:ext cx="3025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감정 통계 결과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320974-34EA-7155-EC65-AA5031B9FF58}"/>
              </a:ext>
            </a:extLst>
          </p:cNvPr>
          <p:cNvSpPr txBox="1"/>
          <p:nvPr/>
        </p:nvSpPr>
        <p:spPr>
          <a:xfrm>
            <a:off x="13033024" y="7019202"/>
            <a:ext cx="1269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기쁨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2E96FB-B21B-9C39-F928-482916307615}"/>
              </a:ext>
            </a:extLst>
          </p:cNvPr>
          <p:cNvSpPr txBox="1"/>
          <p:nvPr/>
        </p:nvSpPr>
        <p:spPr>
          <a:xfrm>
            <a:off x="13033024" y="7413857"/>
            <a:ext cx="1269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화남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7545CC-EF81-9682-8FFE-AC89F2C817FC}"/>
              </a:ext>
            </a:extLst>
          </p:cNvPr>
          <p:cNvSpPr txBox="1"/>
          <p:nvPr/>
        </p:nvSpPr>
        <p:spPr>
          <a:xfrm>
            <a:off x="13033024" y="7808512"/>
            <a:ext cx="1269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슬픔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C7053AC-9319-F921-00B4-7CB042C067FC}"/>
              </a:ext>
            </a:extLst>
          </p:cNvPr>
          <p:cNvSpPr txBox="1"/>
          <p:nvPr/>
        </p:nvSpPr>
        <p:spPr>
          <a:xfrm>
            <a:off x="13033024" y="8203168"/>
            <a:ext cx="1269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놀람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AEC9631-368E-68E1-A8B1-B6EBB0F5E034}"/>
              </a:ext>
            </a:extLst>
          </p:cNvPr>
          <p:cNvSpPr/>
          <p:nvPr/>
        </p:nvSpPr>
        <p:spPr>
          <a:xfrm>
            <a:off x="12725400" y="6867029"/>
            <a:ext cx="3008487" cy="17528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802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sp>
        <p:nvSpPr>
          <p:cNvPr id="17" name="Object 141">
            <a:extLst>
              <a:ext uri="{FF2B5EF4-FFF2-40B4-BE49-F238E27FC236}">
                <a16:creationId xmlns:a16="http://schemas.microsoft.com/office/drawing/2014/main" id="{ADA62128-C04A-29E6-94C6-CF2B2A07448D}"/>
              </a:ext>
            </a:extLst>
          </p:cNvPr>
          <p:cNvSpPr txBox="1"/>
          <p:nvPr/>
        </p:nvSpPr>
        <p:spPr>
          <a:xfrm>
            <a:off x="681117" y="870922"/>
            <a:ext cx="478571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rgbClr val="24370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Information Architecture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4095639-FDE6-940F-323B-5C07259C8AB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80551" y="2178933"/>
            <a:ext cx="16163562" cy="649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603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306465" y="573654"/>
            <a:ext cx="18898644" cy="9138406"/>
            <a:chOff x="-306465" y="573654"/>
            <a:chExt cx="18898644" cy="9138406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306465" y="573654"/>
              <a:ext cx="18898644" cy="85469"/>
              <a:chOff x="-306465" y="573654"/>
              <a:chExt cx="18898644" cy="85469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306465" y="573654"/>
                <a:ext cx="18898644" cy="85469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164273" y="9626591"/>
              <a:ext cx="18614260" cy="85469"/>
              <a:chOff x="-164273" y="9626591"/>
              <a:chExt cx="18614260" cy="85469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-164273" y="9626591"/>
                <a:ext cx="18614260" cy="85469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-4116635" y="5103703"/>
              <a:ext cx="9049548" cy="85469"/>
              <a:chOff x="-4116635" y="5103703"/>
              <a:chExt cx="9049548" cy="85469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-16200000">
                <a:off x="-4116635" y="5103703"/>
                <a:ext cx="9049548" cy="85469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13355996" y="5106898"/>
              <a:ext cx="9043160" cy="85469"/>
              <a:chOff x="13355996" y="5106898"/>
              <a:chExt cx="9043160" cy="85469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 rot="-16200000">
                <a:off x="13355996" y="5106898"/>
                <a:ext cx="9043160" cy="85469"/>
              </a:xfrm>
              <a:prstGeom prst="rect">
                <a:avLst/>
              </a:prstGeom>
            </p:spPr>
          </p:pic>
        </p:grpSp>
        <p:grpSp>
          <p:nvGrpSpPr>
            <p:cNvPr id="1006" name="그룹 1006"/>
            <p:cNvGrpSpPr/>
            <p:nvPr/>
          </p:nvGrpSpPr>
          <p:grpSpPr>
            <a:xfrm>
              <a:off x="17597351" y="680414"/>
              <a:ext cx="203278" cy="71455"/>
              <a:chOff x="17597351" y="680414"/>
              <a:chExt cx="203278" cy="71455"/>
            </a:xfrm>
          </p:grpSpPr>
          <p:pic>
            <p:nvPicPr>
              <p:cNvPr id="16" name="Object 15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 rot="-16200000">
                <a:off x="17597351" y="680414"/>
                <a:ext cx="203278" cy="71455"/>
              </a:xfrm>
              <a:prstGeom prst="rect">
                <a:avLst/>
              </a:prstGeom>
            </p:spPr>
          </p:pic>
        </p:grpSp>
        <p:grpSp>
          <p:nvGrpSpPr>
            <p:cNvPr id="1007" name="그룹 1007"/>
            <p:cNvGrpSpPr/>
            <p:nvPr/>
          </p:nvGrpSpPr>
          <p:grpSpPr>
            <a:xfrm>
              <a:off x="-3935514" y="5113200"/>
              <a:ext cx="9049548" cy="66476"/>
              <a:chOff x="-3935514" y="5113200"/>
              <a:chExt cx="9049548" cy="66476"/>
            </a:xfrm>
          </p:grpSpPr>
          <p:pic>
            <p:nvPicPr>
              <p:cNvPr id="19" name="Object 18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 rot="-16200000">
                <a:off x="-3935514" y="5113200"/>
                <a:ext cx="9049548" cy="66476"/>
              </a:xfrm>
              <a:prstGeom prst="rect">
                <a:avLst/>
              </a:prstGeom>
            </p:spPr>
          </p:pic>
        </p:grpSp>
        <p:grpSp>
          <p:nvGrpSpPr>
            <p:cNvPr id="1008" name="그룹 1008"/>
            <p:cNvGrpSpPr/>
            <p:nvPr/>
          </p:nvGrpSpPr>
          <p:grpSpPr>
            <a:xfrm>
              <a:off x="397800" y="787836"/>
              <a:ext cx="17485048" cy="66476"/>
              <a:chOff x="397800" y="787836"/>
              <a:chExt cx="17485048" cy="66476"/>
            </a:xfrm>
          </p:grpSpPr>
          <p:pic>
            <p:nvPicPr>
              <p:cNvPr id="22" name="Object 21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397800" y="787836"/>
                <a:ext cx="17485048" cy="66476"/>
              </a:xfrm>
              <a:prstGeom prst="rect">
                <a:avLst/>
              </a:prstGeom>
            </p:spPr>
          </p:pic>
        </p:grpSp>
        <p:grpSp>
          <p:nvGrpSpPr>
            <p:cNvPr id="1009" name="그룹 1009"/>
            <p:cNvGrpSpPr/>
            <p:nvPr/>
          </p:nvGrpSpPr>
          <p:grpSpPr>
            <a:xfrm>
              <a:off x="392429" y="2798925"/>
              <a:ext cx="187272" cy="6713158"/>
              <a:chOff x="392429" y="2798925"/>
              <a:chExt cx="187272" cy="6713158"/>
            </a:xfrm>
          </p:grpSpPr>
          <p:grpSp>
            <p:nvGrpSpPr>
              <p:cNvPr id="1010" name="그룹 1010"/>
              <p:cNvGrpSpPr/>
              <p:nvPr/>
            </p:nvGrpSpPr>
            <p:grpSpPr>
              <a:xfrm>
                <a:off x="392429" y="9440628"/>
                <a:ext cx="187272" cy="71455"/>
                <a:chOff x="392429" y="9440628"/>
                <a:chExt cx="187272" cy="71455"/>
              </a:xfrm>
            </p:grpSpPr>
            <p:pic>
              <p:nvPicPr>
                <p:cNvPr id="26" name="Object 25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>
                  <a:off x="392429" y="9440628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11" name="그룹 1011"/>
              <p:cNvGrpSpPr/>
              <p:nvPr/>
            </p:nvGrpSpPr>
            <p:grpSpPr>
              <a:xfrm>
                <a:off x="392429" y="7223857"/>
                <a:ext cx="187272" cy="260897"/>
                <a:chOff x="392429" y="7223857"/>
                <a:chExt cx="187272" cy="260897"/>
              </a:xfrm>
            </p:grpSpPr>
            <p:grpSp>
              <p:nvGrpSpPr>
                <p:cNvPr id="1012" name="그룹 1012"/>
                <p:cNvGrpSpPr/>
                <p:nvPr/>
              </p:nvGrpSpPr>
              <p:grpSpPr>
                <a:xfrm>
                  <a:off x="392429" y="7223857"/>
                  <a:ext cx="187272" cy="71455"/>
                  <a:chOff x="392429" y="7223857"/>
                  <a:chExt cx="187272" cy="71455"/>
                </a:xfrm>
              </p:grpSpPr>
              <p:pic>
                <p:nvPicPr>
                  <p:cNvPr id="30" name="Object 29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392429" y="7223857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3" name="그룹 1013"/>
                <p:cNvGrpSpPr/>
                <p:nvPr/>
              </p:nvGrpSpPr>
              <p:grpSpPr>
                <a:xfrm>
                  <a:off x="392429" y="7413299"/>
                  <a:ext cx="187272" cy="71455"/>
                  <a:chOff x="392429" y="7413299"/>
                  <a:chExt cx="187272" cy="71455"/>
                </a:xfrm>
              </p:grpSpPr>
              <p:pic>
                <p:nvPicPr>
                  <p:cNvPr id="33" name="Object 32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392429" y="7413299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4" name="그룹 1014"/>
              <p:cNvGrpSpPr/>
              <p:nvPr/>
            </p:nvGrpSpPr>
            <p:grpSpPr>
              <a:xfrm>
                <a:off x="392429" y="5011433"/>
                <a:ext cx="187272" cy="260897"/>
                <a:chOff x="392429" y="5011433"/>
                <a:chExt cx="187272" cy="260897"/>
              </a:xfrm>
            </p:grpSpPr>
            <p:grpSp>
              <p:nvGrpSpPr>
                <p:cNvPr id="1015" name="그룹 1015"/>
                <p:cNvGrpSpPr/>
                <p:nvPr/>
              </p:nvGrpSpPr>
              <p:grpSpPr>
                <a:xfrm>
                  <a:off x="392429" y="5011433"/>
                  <a:ext cx="187272" cy="71455"/>
                  <a:chOff x="392429" y="5011433"/>
                  <a:chExt cx="187272" cy="71455"/>
                </a:xfrm>
              </p:grpSpPr>
              <p:pic>
                <p:nvPicPr>
                  <p:cNvPr id="38" name="Object 37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392429" y="5011433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6" name="그룹 1016"/>
                <p:cNvGrpSpPr/>
                <p:nvPr/>
              </p:nvGrpSpPr>
              <p:grpSpPr>
                <a:xfrm>
                  <a:off x="392429" y="5200875"/>
                  <a:ext cx="187272" cy="71455"/>
                  <a:chOff x="392429" y="5200875"/>
                  <a:chExt cx="187272" cy="71455"/>
                </a:xfrm>
              </p:grpSpPr>
              <p:pic>
                <p:nvPicPr>
                  <p:cNvPr id="41" name="Object 40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392429" y="5200875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1017" name="그룹 1017"/>
              <p:cNvGrpSpPr/>
              <p:nvPr/>
            </p:nvGrpSpPr>
            <p:grpSpPr>
              <a:xfrm>
                <a:off x="392429" y="2798925"/>
                <a:ext cx="187272" cy="260897"/>
                <a:chOff x="392429" y="2798925"/>
                <a:chExt cx="187272" cy="260897"/>
              </a:xfrm>
            </p:grpSpPr>
            <p:grpSp>
              <p:nvGrpSpPr>
                <p:cNvPr id="1018" name="그룹 1018"/>
                <p:cNvGrpSpPr/>
                <p:nvPr/>
              </p:nvGrpSpPr>
              <p:grpSpPr>
                <a:xfrm>
                  <a:off x="392429" y="2798925"/>
                  <a:ext cx="187272" cy="71455"/>
                  <a:chOff x="392429" y="2798925"/>
                  <a:chExt cx="187272" cy="71455"/>
                </a:xfrm>
              </p:grpSpPr>
              <p:pic>
                <p:nvPicPr>
                  <p:cNvPr id="46" name="Object 45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392429" y="2798925"/>
                    <a:ext cx="187272" cy="71455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019" name="그룹 1019"/>
                <p:cNvGrpSpPr/>
                <p:nvPr/>
              </p:nvGrpSpPr>
              <p:grpSpPr>
                <a:xfrm>
                  <a:off x="392429" y="2988367"/>
                  <a:ext cx="187272" cy="71455"/>
                  <a:chOff x="392429" y="2988367"/>
                  <a:chExt cx="187272" cy="71455"/>
                </a:xfrm>
              </p:grpSpPr>
              <p:pic>
                <p:nvPicPr>
                  <p:cNvPr id="49" name="Object 48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392429" y="2988367"/>
                    <a:ext cx="187272" cy="71455"/>
                  </a:xfrm>
                  <a:prstGeom prst="rect">
                    <a:avLst/>
                  </a:prstGeom>
                </p:spPr>
              </p:pic>
            </p:grpSp>
          </p:grpSp>
        </p:grpSp>
        <p:grpSp>
          <p:nvGrpSpPr>
            <p:cNvPr id="1020" name="그룹 1020"/>
            <p:cNvGrpSpPr/>
            <p:nvPr/>
          </p:nvGrpSpPr>
          <p:grpSpPr>
            <a:xfrm>
              <a:off x="1927607" y="625646"/>
              <a:ext cx="260897" cy="187272"/>
              <a:chOff x="1927607" y="625646"/>
              <a:chExt cx="260897" cy="187272"/>
            </a:xfrm>
          </p:grpSpPr>
          <p:grpSp>
            <p:nvGrpSpPr>
              <p:cNvPr id="1021" name="그룹 1021"/>
              <p:cNvGrpSpPr/>
              <p:nvPr/>
            </p:nvGrpSpPr>
            <p:grpSpPr>
              <a:xfrm>
                <a:off x="1869698" y="683554"/>
                <a:ext cx="187272" cy="71455"/>
                <a:chOff x="1869698" y="683554"/>
                <a:chExt cx="187272" cy="71455"/>
              </a:xfrm>
            </p:grpSpPr>
            <p:pic>
              <p:nvPicPr>
                <p:cNvPr id="55" name="Object 54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186969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2" name="그룹 1022"/>
              <p:cNvGrpSpPr/>
              <p:nvPr/>
            </p:nvGrpSpPr>
            <p:grpSpPr>
              <a:xfrm>
                <a:off x="2059140" y="683554"/>
                <a:ext cx="187272" cy="71455"/>
                <a:chOff x="2059140" y="683554"/>
                <a:chExt cx="187272" cy="71455"/>
              </a:xfrm>
            </p:grpSpPr>
            <p:pic>
              <p:nvPicPr>
                <p:cNvPr id="58" name="Object 57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205914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3" name="그룹 1023"/>
            <p:cNvGrpSpPr/>
            <p:nvPr/>
          </p:nvGrpSpPr>
          <p:grpSpPr>
            <a:xfrm>
              <a:off x="3500863" y="625646"/>
              <a:ext cx="260897" cy="187272"/>
              <a:chOff x="3500863" y="625646"/>
              <a:chExt cx="260897" cy="187272"/>
            </a:xfrm>
          </p:grpSpPr>
          <p:grpSp>
            <p:nvGrpSpPr>
              <p:cNvPr id="1024" name="그룹 1024"/>
              <p:cNvGrpSpPr/>
              <p:nvPr/>
            </p:nvGrpSpPr>
            <p:grpSpPr>
              <a:xfrm>
                <a:off x="3442955" y="683554"/>
                <a:ext cx="187272" cy="71455"/>
                <a:chOff x="3442955" y="683554"/>
                <a:chExt cx="187272" cy="71455"/>
              </a:xfrm>
            </p:grpSpPr>
            <p:pic>
              <p:nvPicPr>
                <p:cNvPr id="63" name="Object 62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3442955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5" name="그룹 1025"/>
              <p:cNvGrpSpPr/>
              <p:nvPr/>
            </p:nvGrpSpPr>
            <p:grpSpPr>
              <a:xfrm>
                <a:off x="3632397" y="683554"/>
                <a:ext cx="187272" cy="71455"/>
                <a:chOff x="3632397" y="683554"/>
                <a:chExt cx="187272" cy="71455"/>
              </a:xfrm>
            </p:grpSpPr>
            <p:pic>
              <p:nvPicPr>
                <p:cNvPr id="66" name="Object 65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3632397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6" name="그룹 1026"/>
            <p:cNvGrpSpPr/>
            <p:nvPr/>
          </p:nvGrpSpPr>
          <p:grpSpPr>
            <a:xfrm>
              <a:off x="5074119" y="625646"/>
              <a:ext cx="260897" cy="187272"/>
              <a:chOff x="5074119" y="625646"/>
              <a:chExt cx="260897" cy="187272"/>
            </a:xfrm>
          </p:grpSpPr>
          <p:grpSp>
            <p:nvGrpSpPr>
              <p:cNvPr id="1027" name="그룹 1027"/>
              <p:cNvGrpSpPr/>
              <p:nvPr/>
            </p:nvGrpSpPr>
            <p:grpSpPr>
              <a:xfrm>
                <a:off x="5016211" y="683554"/>
                <a:ext cx="187272" cy="71455"/>
                <a:chOff x="5016211" y="683554"/>
                <a:chExt cx="187272" cy="71455"/>
              </a:xfrm>
            </p:grpSpPr>
            <p:pic>
              <p:nvPicPr>
                <p:cNvPr id="71" name="Object 70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5016211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28" name="그룹 1028"/>
              <p:cNvGrpSpPr/>
              <p:nvPr/>
            </p:nvGrpSpPr>
            <p:grpSpPr>
              <a:xfrm>
                <a:off x="5205653" y="683554"/>
                <a:ext cx="187272" cy="71455"/>
                <a:chOff x="5205653" y="683554"/>
                <a:chExt cx="187272" cy="71455"/>
              </a:xfrm>
            </p:grpSpPr>
            <p:pic>
              <p:nvPicPr>
                <p:cNvPr id="74" name="Object 73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5205653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29" name="그룹 1029"/>
            <p:cNvGrpSpPr/>
            <p:nvPr/>
          </p:nvGrpSpPr>
          <p:grpSpPr>
            <a:xfrm>
              <a:off x="6647375" y="625646"/>
              <a:ext cx="260897" cy="187272"/>
              <a:chOff x="6647375" y="625646"/>
              <a:chExt cx="260897" cy="187272"/>
            </a:xfrm>
          </p:grpSpPr>
          <p:grpSp>
            <p:nvGrpSpPr>
              <p:cNvPr id="1030" name="그룹 1030"/>
              <p:cNvGrpSpPr/>
              <p:nvPr/>
            </p:nvGrpSpPr>
            <p:grpSpPr>
              <a:xfrm>
                <a:off x="6589467" y="683554"/>
                <a:ext cx="187272" cy="71455"/>
                <a:chOff x="6589467" y="683554"/>
                <a:chExt cx="187272" cy="71455"/>
              </a:xfrm>
            </p:grpSpPr>
            <p:pic>
              <p:nvPicPr>
                <p:cNvPr id="79" name="Object 78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6589467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1" name="그룹 1031"/>
              <p:cNvGrpSpPr/>
              <p:nvPr/>
            </p:nvGrpSpPr>
            <p:grpSpPr>
              <a:xfrm>
                <a:off x="6778909" y="683554"/>
                <a:ext cx="187272" cy="71455"/>
                <a:chOff x="6778909" y="683554"/>
                <a:chExt cx="187272" cy="71455"/>
              </a:xfrm>
            </p:grpSpPr>
            <p:pic>
              <p:nvPicPr>
                <p:cNvPr id="82" name="Object 81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6778909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2" name="그룹 1032"/>
            <p:cNvGrpSpPr/>
            <p:nvPr/>
          </p:nvGrpSpPr>
          <p:grpSpPr>
            <a:xfrm>
              <a:off x="8220631" y="625646"/>
              <a:ext cx="260897" cy="187272"/>
              <a:chOff x="8220631" y="625646"/>
              <a:chExt cx="260897" cy="187272"/>
            </a:xfrm>
          </p:grpSpPr>
          <p:grpSp>
            <p:nvGrpSpPr>
              <p:cNvPr id="1033" name="그룹 1033"/>
              <p:cNvGrpSpPr/>
              <p:nvPr/>
            </p:nvGrpSpPr>
            <p:grpSpPr>
              <a:xfrm>
                <a:off x="8162723" y="683554"/>
                <a:ext cx="187272" cy="71455"/>
                <a:chOff x="8162723" y="683554"/>
                <a:chExt cx="187272" cy="71455"/>
              </a:xfrm>
            </p:grpSpPr>
            <p:pic>
              <p:nvPicPr>
                <p:cNvPr id="87" name="Object 86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8162723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4" name="그룹 1034"/>
              <p:cNvGrpSpPr/>
              <p:nvPr/>
            </p:nvGrpSpPr>
            <p:grpSpPr>
              <a:xfrm>
                <a:off x="8352165" y="683554"/>
                <a:ext cx="187272" cy="71455"/>
                <a:chOff x="8352165" y="683554"/>
                <a:chExt cx="187272" cy="71455"/>
              </a:xfrm>
            </p:grpSpPr>
            <p:pic>
              <p:nvPicPr>
                <p:cNvPr id="90" name="Object 89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8352165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5" name="그룹 1035"/>
            <p:cNvGrpSpPr/>
            <p:nvPr/>
          </p:nvGrpSpPr>
          <p:grpSpPr>
            <a:xfrm>
              <a:off x="9793888" y="625646"/>
              <a:ext cx="260897" cy="187272"/>
              <a:chOff x="9793888" y="625646"/>
              <a:chExt cx="260897" cy="187272"/>
            </a:xfrm>
          </p:grpSpPr>
          <p:grpSp>
            <p:nvGrpSpPr>
              <p:cNvPr id="1036" name="그룹 1036"/>
              <p:cNvGrpSpPr/>
              <p:nvPr/>
            </p:nvGrpSpPr>
            <p:grpSpPr>
              <a:xfrm>
                <a:off x="9735980" y="683554"/>
                <a:ext cx="187272" cy="71455"/>
                <a:chOff x="9735980" y="683554"/>
                <a:chExt cx="187272" cy="71455"/>
              </a:xfrm>
            </p:grpSpPr>
            <p:pic>
              <p:nvPicPr>
                <p:cNvPr id="95" name="Object 94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9735980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37" name="그룹 1037"/>
              <p:cNvGrpSpPr/>
              <p:nvPr/>
            </p:nvGrpSpPr>
            <p:grpSpPr>
              <a:xfrm>
                <a:off x="9925421" y="683554"/>
                <a:ext cx="187272" cy="71455"/>
                <a:chOff x="9925421" y="683554"/>
                <a:chExt cx="187272" cy="71455"/>
              </a:xfrm>
            </p:grpSpPr>
            <p:pic>
              <p:nvPicPr>
                <p:cNvPr id="98" name="Object 97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9925421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38" name="그룹 1038"/>
            <p:cNvGrpSpPr/>
            <p:nvPr/>
          </p:nvGrpSpPr>
          <p:grpSpPr>
            <a:xfrm>
              <a:off x="11367144" y="625646"/>
              <a:ext cx="260897" cy="187272"/>
              <a:chOff x="11367144" y="625646"/>
              <a:chExt cx="260897" cy="187272"/>
            </a:xfrm>
          </p:grpSpPr>
          <p:grpSp>
            <p:nvGrpSpPr>
              <p:cNvPr id="1039" name="그룹 1039"/>
              <p:cNvGrpSpPr/>
              <p:nvPr/>
            </p:nvGrpSpPr>
            <p:grpSpPr>
              <a:xfrm>
                <a:off x="11309236" y="683554"/>
                <a:ext cx="187272" cy="71455"/>
                <a:chOff x="11309236" y="683554"/>
                <a:chExt cx="187272" cy="71455"/>
              </a:xfrm>
            </p:grpSpPr>
            <p:pic>
              <p:nvPicPr>
                <p:cNvPr id="103" name="Object 102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11309236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0" name="그룹 1040"/>
              <p:cNvGrpSpPr/>
              <p:nvPr/>
            </p:nvGrpSpPr>
            <p:grpSpPr>
              <a:xfrm>
                <a:off x="11498678" y="683554"/>
                <a:ext cx="187272" cy="71455"/>
                <a:chOff x="11498678" y="683554"/>
                <a:chExt cx="187272" cy="71455"/>
              </a:xfrm>
            </p:grpSpPr>
            <p:pic>
              <p:nvPicPr>
                <p:cNvPr id="106" name="Object 105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11498678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1" name="그룹 1041"/>
            <p:cNvGrpSpPr/>
            <p:nvPr/>
          </p:nvGrpSpPr>
          <p:grpSpPr>
            <a:xfrm>
              <a:off x="12940400" y="625646"/>
              <a:ext cx="260897" cy="187272"/>
              <a:chOff x="12940400" y="625646"/>
              <a:chExt cx="260897" cy="187272"/>
            </a:xfrm>
          </p:grpSpPr>
          <p:grpSp>
            <p:nvGrpSpPr>
              <p:cNvPr id="1042" name="그룹 1042"/>
              <p:cNvGrpSpPr/>
              <p:nvPr/>
            </p:nvGrpSpPr>
            <p:grpSpPr>
              <a:xfrm>
                <a:off x="12882492" y="683554"/>
                <a:ext cx="187272" cy="71455"/>
                <a:chOff x="12882492" y="683554"/>
                <a:chExt cx="187272" cy="71455"/>
              </a:xfrm>
            </p:grpSpPr>
            <p:pic>
              <p:nvPicPr>
                <p:cNvPr id="111" name="Object 110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12882492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3" name="그룹 1043"/>
              <p:cNvGrpSpPr/>
              <p:nvPr/>
            </p:nvGrpSpPr>
            <p:grpSpPr>
              <a:xfrm>
                <a:off x="13071934" y="683554"/>
                <a:ext cx="187272" cy="71455"/>
                <a:chOff x="13071934" y="683554"/>
                <a:chExt cx="187272" cy="71455"/>
              </a:xfrm>
            </p:grpSpPr>
            <p:pic>
              <p:nvPicPr>
                <p:cNvPr id="114" name="Object 113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13071934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4" name="그룹 1044"/>
            <p:cNvGrpSpPr/>
            <p:nvPr/>
          </p:nvGrpSpPr>
          <p:grpSpPr>
            <a:xfrm>
              <a:off x="14513656" y="625646"/>
              <a:ext cx="260897" cy="187272"/>
              <a:chOff x="14513656" y="625646"/>
              <a:chExt cx="260897" cy="187272"/>
            </a:xfrm>
          </p:grpSpPr>
          <p:grpSp>
            <p:nvGrpSpPr>
              <p:cNvPr id="1045" name="그룹 1045"/>
              <p:cNvGrpSpPr/>
              <p:nvPr/>
            </p:nvGrpSpPr>
            <p:grpSpPr>
              <a:xfrm>
                <a:off x="14455748" y="683554"/>
                <a:ext cx="187272" cy="71455"/>
                <a:chOff x="14455748" y="683554"/>
                <a:chExt cx="187272" cy="71455"/>
              </a:xfrm>
            </p:grpSpPr>
            <p:pic>
              <p:nvPicPr>
                <p:cNvPr id="119" name="Object 118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14455748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6" name="그룹 1046"/>
              <p:cNvGrpSpPr/>
              <p:nvPr/>
            </p:nvGrpSpPr>
            <p:grpSpPr>
              <a:xfrm>
                <a:off x="14645190" y="683554"/>
                <a:ext cx="187272" cy="71455"/>
                <a:chOff x="14645190" y="683554"/>
                <a:chExt cx="187272" cy="71455"/>
              </a:xfrm>
            </p:grpSpPr>
            <p:pic>
              <p:nvPicPr>
                <p:cNvPr id="122" name="Object 121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14645190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47" name="그룹 1047"/>
            <p:cNvGrpSpPr/>
            <p:nvPr/>
          </p:nvGrpSpPr>
          <p:grpSpPr>
            <a:xfrm>
              <a:off x="16086913" y="625646"/>
              <a:ext cx="260897" cy="187272"/>
              <a:chOff x="16086913" y="625646"/>
              <a:chExt cx="260897" cy="187272"/>
            </a:xfrm>
          </p:grpSpPr>
          <p:grpSp>
            <p:nvGrpSpPr>
              <p:cNvPr id="1048" name="그룹 1048"/>
              <p:cNvGrpSpPr/>
              <p:nvPr/>
            </p:nvGrpSpPr>
            <p:grpSpPr>
              <a:xfrm>
                <a:off x="16029004" y="683554"/>
                <a:ext cx="187272" cy="71455"/>
                <a:chOff x="16029004" y="683554"/>
                <a:chExt cx="187272" cy="71455"/>
              </a:xfrm>
            </p:grpSpPr>
            <p:pic>
              <p:nvPicPr>
                <p:cNvPr id="127" name="Object 126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16029004" y="683554"/>
                  <a:ext cx="187272" cy="71455"/>
                </a:xfrm>
                <a:prstGeom prst="rect">
                  <a:avLst/>
                </a:prstGeom>
              </p:spPr>
            </p:pic>
          </p:grpSp>
          <p:grpSp>
            <p:nvGrpSpPr>
              <p:cNvPr id="1049" name="그룹 1049"/>
              <p:cNvGrpSpPr/>
              <p:nvPr/>
            </p:nvGrpSpPr>
            <p:grpSpPr>
              <a:xfrm>
                <a:off x="16218446" y="683554"/>
                <a:ext cx="187272" cy="71455"/>
                <a:chOff x="16218446" y="683554"/>
                <a:chExt cx="187272" cy="71455"/>
              </a:xfrm>
            </p:grpSpPr>
            <p:pic>
              <p:nvPicPr>
                <p:cNvPr id="130" name="Object 129"/>
                <p:cNvPicPr>
                  <a:picLocks noChangeAspect="1"/>
                </p:cNvPicPr>
                <p:nvPr/>
              </p:nvPicPr>
              <p:blipFill>
                <a:blip r:embed="rId10" cstate="print"/>
                <a:stretch>
                  <a:fillRect/>
                </a:stretch>
              </p:blipFill>
              <p:spPr>
                <a:xfrm rot="-5400000">
                  <a:off x="16218446" y="683554"/>
                  <a:ext cx="187272" cy="71455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050" name="그룹 1050"/>
            <p:cNvGrpSpPr/>
            <p:nvPr/>
          </p:nvGrpSpPr>
          <p:grpSpPr>
            <a:xfrm>
              <a:off x="579331" y="811296"/>
              <a:ext cx="17317820" cy="8859916"/>
              <a:chOff x="579331" y="811296"/>
              <a:chExt cx="17317820" cy="8859916"/>
            </a:xfrm>
          </p:grpSpPr>
          <p:pic>
            <p:nvPicPr>
              <p:cNvPr id="134" name="Object 133"/>
              <p:cNvPicPr>
                <a:picLocks noChangeAspect="1"/>
              </p:cNvPicPr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579331" y="811296"/>
                <a:ext cx="17317820" cy="8859916"/>
              </a:xfrm>
              <a:prstGeom prst="rect">
                <a:avLst/>
              </a:prstGeom>
            </p:spPr>
          </p:pic>
        </p:grpSp>
      </p:grpSp>
      <p:sp>
        <p:nvSpPr>
          <p:cNvPr id="17" name="Object 141">
            <a:extLst>
              <a:ext uri="{FF2B5EF4-FFF2-40B4-BE49-F238E27FC236}">
                <a16:creationId xmlns:a16="http://schemas.microsoft.com/office/drawing/2014/main" id="{ADA62128-C04A-29E6-94C6-CF2B2A07448D}"/>
              </a:ext>
            </a:extLst>
          </p:cNvPr>
          <p:cNvSpPr txBox="1"/>
          <p:nvPr/>
        </p:nvSpPr>
        <p:spPr>
          <a:xfrm>
            <a:off x="681117" y="870922"/>
            <a:ext cx="478571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rgbClr val="24370F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Workflow</a:t>
            </a:r>
          </a:p>
        </p:txBody>
      </p:sp>
      <p:pic>
        <p:nvPicPr>
          <p:cNvPr id="61" name="그림 60">
            <a:extLst>
              <a:ext uri="{FF2B5EF4-FFF2-40B4-BE49-F238E27FC236}">
                <a16:creationId xmlns:a16="http://schemas.microsoft.com/office/drawing/2014/main" id="{4E800528-D1E9-5FC0-79BC-AF873C42B2D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99519" y="1596549"/>
            <a:ext cx="15681610" cy="7602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788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406</Words>
  <Application>Microsoft Office PowerPoint</Application>
  <PresentationFormat>사용자 지정</PresentationFormat>
  <Paragraphs>94</Paragraphs>
  <Slides>13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Pretendard SemiBold</vt:lpstr>
      <vt:lpstr>맑은 고딕</vt:lpstr>
      <vt:lpstr>함초롬돋움</vt:lpstr>
      <vt:lpstr>Arial</vt:lpstr>
      <vt:lpstr>Calibri</vt:lpstr>
      <vt:lpstr>Segoe UI Emoji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>officegen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officegen</dc:creator>
  <cp:lastModifiedBy>이 민정</cp:lastModifiedBy>
  <cp:revision>3</cp:revision>
  <dcterms:created xsi:type="dcterms:W3CDTF">2023-04-26T00:17:02Z</dcterms:created>
  <dcterms:modified xsi:type="dcterms:W3CDTF">2023-06-14T05:36:56Z</dcterms:modified>
  <cp:version/>
</cp:coreProperties>
</file>