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EDF9-2DA7-4097-8F9A-4EC53DCD2E7A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8DDF-EAE3-4002-ABB9-42A86FEA07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6695-0878-417D-8C30-EE1B6B39F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43524-6B4A-4C7C-9DF0-4E7FC6FB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6EF16-3405-42FD-9F3E-AD4A37CC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ADB9CA-93AE-4DC8-B879-9BFD566B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ECB44-F40B-4B49-BF67-4E124CF5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5BBAE-A12A-4A61-9D7B-E4B5C82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F2446-5294-4356-886F-48B6D17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D56B0-2943-4852-9FA4-5519A4BD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5A185-0FF6-49F8-B3E4-4DB9CFDF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66484-39A1-4F2F-99E6-D5FB94CF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9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584486-713C-45B6-8FA5-F694637D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4F856-9E88-4878-B512-296251206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D2C1C-902D-475C-9BEC-CA9496A0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AF277-9127-4AF0-B53A-0B72E78C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15089-2358-4F19-B7DF-69FBF495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C0762-88D3-47D9-97A6-377FBBAB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E2528-DB5D-44D6-B44A-A17D825F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BF4CA-67BF-4032-9F76-7C25CC36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E6290-064A-4F87-991D-F415A40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9D785-1FD4-47A7-A4AE-C0CDD81D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3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D9E03-DFC7-4D32-A59F-4B7F5F36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33F79-5212-4839-99DF-CF4EF7A3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51614-9080-414D-A6B5-2E82444E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BE231-40BA-4D7A-8A76-638BF5BC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197E0-47DC-4DD6-806E-D4BAEF4F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8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0270-F7AA-494E-9F76-AD1A5DB4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578B0-6490-4B68-9463-E1C346429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D6CA1-13B0-41B6-BB0B-7060B938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A0585-D7DA-44C2-A0D5-5349670E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E09229-DDD2-4CC4-BD07-662FCE6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403B8-3444-4E7B-8406-2503A348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73D0-22AC-4AFB-9CD7-A03ECC4E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D1434-1F2C-4AE0-9394-C47A4158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753D6-00B4-4939-BD7F-C851B316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E49016-20A4-41EB-87B6-43F84C2F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58C1C-6325-4AA0-B684-2991F6E7A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A28FF-E822-4DEF-A325-7258DE82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C3AC37-4391-4BAA-95A6-95154C9D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1B2316-ABFD-4D85-9042-2AD0D8A5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139C-8212-48F3-8BDE-728D5005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F44EB-A272-4EF7-9AAB-7BB058B6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3B3EB-C375-42B3-BD38-7D0FD8C0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C57A5-9DDE-4F5E-BAD3-3A56A527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E35C4C-7CE6-4BBA-BF74-8946D3B3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A52A65-0047-4BD6-9C97-F20DF43F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6DC99-3E08-405B-8A60-533B3862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4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9C405-E932-4B5F-82A2-63D98322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AE558-AA7E-4C2D-AD18-B9397294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A0EA4-6F59-4F1E-8B5D-058AE715F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3E0C5-8E78-445C-8B76-D92C5B12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6B13E-FC06-414A-B31B-721F2AA5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E1E30-A52A-4E27-87AA-1590648A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5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A4BD-9698-4AF7-B10E-C4E038F4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AD2598-B094-4F47-AD15-082D8F68D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940EA-B4BF-4F8B-AB27-501B44D6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487D6-CCE3-41DA-9610-0FEA177C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22FB-C0F3-4E61-8AC4-4739E738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F424B-CA30-44A6-BF68-493FD95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D3BEE9-31CD-4D28-B3C1-34D7255B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D00BB-96B9-4E12-9F66-A7E2DC8B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0F54F-A04D-4F71-92EF-8BE0D855A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8584-0923-4263-BB90-868752D984E3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EFD45-1E8E-4A9B-A81D-7FB2B328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88AB1-B21A-4963-A88C-5F543E186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9791-0653-4AA1-B090-60FB6071A8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A0108-8D6D-4FF1-838B-14644047B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서울 자전거 </a:t>
            </a:r>
            <a:r>
              <a:rPr lang="ko-KR" altLang="en-US" dirty="0" err="1"/>
              <a:t>따릉이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대여 현황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E8BA7F-5852-4D60-9621-E9364CA8B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청년취업아카데미 김민주</a:t>
            </a:r>
          </a:p>
        </p:txBody>
      </p:sp>
    </p:spTree>
    <p:extLst>
      <p:ext uri="{BB962C8B-B14F-4D97-AF65-F5344CB8AC3E}">
        <p14:creationId xmlns:p14="http://schemas.microsoft.com/office/powerpoint/2010/main" val="389455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ADCBE-BFFC-412B-B0A1-8D62068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8CB2C-6420-43F0-A408-25F98559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최근 거리에 </a:t>
            </a:r>
            <a:r>
              <a:rPr lang="ko-KR" altLang="en-US" sz="2400" dirty="0" err="1"/>
              <a:t>따릉이를</a:t>
            </a:r>
            <a:r>
              <a:rPr lang="ko-KR" altLang="en-US" sz="2400" dirty="0"/>
              <a:t> 이용하는 사람들을 많이 볼 수 있음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어느 지역에서 이용이 활발히 이루어지는 지 궁금증에서 시작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 err="1"/>
              <a:t>따릉이</a:t>
            </a:r>
            <a:r>
              <a:rPr lang="ko-KR" altLang="en-US" sz="2400" dirty="0"/>
              <a:t> 대여 현황을 분석하여 이용자가 증가함에 따라 충분한 공급이 이루어지고 있는지 알아보고자 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사용 데이터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en-US" altLang="ko-KR" sz="2400" dirty="0"/>
              <a:t>	-</a:t>
            </a:r>
            <a:r>
              <a:rPr lang="ko-KR" altLang="en-US" sz="2400" dirty="0" err="1"/>
              <a:t>따릉이</a:t>
            </a:r>
            <a:r>
              <a:rPr lang="ko-KR" altLang="en-US" sz="2400" dirty="0"/>
              <a:t> 대여소 데이터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-2019</a:t>
            </a:r>
            <a:r>
              <a:rPr lang="ko-KR" altLang="en-US" sz="2400" dirty="0"/>
              <a:t>년 </a:t>
            </a:r>
            <a:r>
              <a:rPr lang="en-US" altLang="ko-KR" sz="2400" dirty="0"/>
              <a:t>5</a:t>
            </a:r>
            <a:r>
              <a:rPr lang="ko-KR" altLang="en-US" sz="2400" dirty="0"/>
              <a:t>월 </a:t>
            </a:r>
            <a:r>
              <a:rPr lang="ko-KR" altLang="en-US" sz="2400" dirty="0" err="1"/>
              <a:t>따릉이</a:t>
            </a:r>
            <a:r>
              <a:rPr lang="ko-KR" altLang="en-US" sz="2400" dirty="0"/>
              <a:t> 이용한 이력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기대효과</a:t>
            </a:r>
            <a:r>
              <a:rPr lang="en-US" altLang="ko-KR" sz="2400" dirty="0"/>
              <a:t>: </a:t>
            </a:r>
            <a:r>
              <a:rPr lang="ko-KR" altLang="en-US" sz="2400" dirty="0"/>
              <a:t>수요 대비 공급 부족의 문제를 해결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94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9134-E08E-4F9D-BA11-C8FE749D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위도를 이용한 대여소 수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4ECB407-695F-4B4F-B4FB-DC956C0E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경도</a:t>
            </a:r>
            <a:r>
              <a:rPr lang="en-US" altLang="ko-KR" dirty="0"/>
              <a:t>, </a:t>
            </a:r>
            <a:r>
              <a:rPr lang="ko-KR" altLang="en-US" dirty="0"/>
              <a:t>위도를 이용하여 지도상에 표시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968B8-4EC6-40FE-8144-EC52E3CA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0" y="2385824"/>
            <a:ext cx="7110920" cy="379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341D58-D04D-469C-86D1-BD1476AD6E30}"/>
              </a:ext>
            </a:extLst>
          </p:cNvPr>
          <p:cNvSpPr txBox="1"/>
          <p:nvPr/>
        </p:nvSpPr>
        <p:spPr>
          <a:xfrm>
            <a:off x="4077498" y="6311900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어느 지역에 밀집되어 있는지 뚜렷한 구분이 어려움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81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0E65-D245-44BB-8386-211FFC91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구별 거치대</a:t>
            </a:r>
            <a:r>
              <a:rPr lang="en-US" altLang="ko-KR" dirty="0"/>
              <a:t>, </a:t>
            </a:r>
            <a:r>
              <a:rPr lang="ko-KR" altLang="en-US" dirty="0"/>
              <a:t>대여소 수 분석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1B1546-5FCE-482C-B3FA-74F090CB0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195" y="1825625"/>
            <a:ext cx="9377609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11F9D16-6B86-4ECB-87F3-F6D78E70B6ED}"/>
              </a:ext>
            </a:extLst>
          </p:cNvPr>
          <p:cNvSpPr/>
          <p:nvPr/>
        </p:nvSpPr>
        <p:spPr>
          <a:xfrm>
            <a:off x="838200" y="1461782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따라서 구별 데이터를 추가하여 비교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4DD77-350F-4D0E-BF26-D695FBAF3FCB}"/>
              </a:ext>
            </a:extLst>
          </p:cNvPr>
          <p:cNvSpPr txBox="1"/>
          <p:nvPr/>
        </p:nvSpPr>
        <p:spPr>
          <a:xfrm>
            <a:off x="1749958" y="6234398"/>
            <a:ext cx="875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거치대 수가 한 지역구에 집중되어 있으며</a:t>
            </a:r>
            <a:r>
              <a:rPr lang="en-US" altLang="ko-KR" dirty="0"/>
              <a:t>, </a:t>
            </a:r>
            <a:r>
              <a:rPr lang="ko-KR" altLang="en-US" dirty="0"/>
              <a:t>대여소 수와 거치대 수가 비례하지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25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E313-49D7-412B-982E-808FA937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2019</a:t>
            </a:r>
            <a:r>
              <a:rPr lang="ko-KR" altLang="en-US" sz="4000" dirty="0"/>
              <a:t>년 </a:t>
            </a:r>
            <a:r>
              <a:rPr lang="en-US" altLang="ko-KR" sz="4000" dirty="0"/>
              <a:t>5</a:t>
            </a:r>
            <a:r>
              <a:rPr lang="ko-KR" altLang="en-US" sz="4000" dirty="0" err="1"/>
              <a:t>월동안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따릉이</a:t>
            </a:r>
            <a:r>
              <a:rPr lang="ko-KR" altLang="en-US" sz="4000" dirty="0"/>
              <a:t> 이용한 이력 분석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620F1F6-BB0E-419E-B29E-A0232AC0A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45455" r="376" b="12899"/>
          <a:stretch/>
        </p:blipFill>
        <p:spPr>
          <a:xfrm>
            <a:off x="5817140" y="1531496"/>
            <a:ext cx="5622587" cy="3245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434153-7C4D-449C-A020-7EB177D96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9" b="54454"/>
          <a:stretch/>
        </p:blipFill>
        <p:spPr>
          <a:xfrm>
            <a:off x="681294" y="1531496"/>
            <a:ext cx="5135847" cy="3245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1A7CD-38D3-4447-864E-6B02564292B8}"/>
              </a:ext>
            </a:extLst>
          </p:cNvPr>
          <p:cNvSpPr txBox="1"/>
          <p:nvPr/>
        </p:nvSpPr>
        <p:spPr>
          <a:xfrm>
            <a:off x="1221109" y="5159244"/>
            <a:ext cx="463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역 근처에서 대여</a:t>
            </a:r>
            <a:r>
              <a:rPr lang="en-US" altLang="ko-KR" dirty="0"/>
              <a:t>/</a:t>
            </a:r>
            <a:r>
              <a:rPr lang="ko-KR" altLang="en-US" dirty="0"/>
              <a:t>반납이 많이 이루어짐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대여</a:t>
            </a:r>
            <a:r>
              <a:rPr lang="en-US" altLang="ko-KR" dirty="0"/>
              <a:t>/</a:t>
            </a:r>
            <a:r>
              <a:rPr lang="ko-KR" altLang="en-US" dirty="0" err="1"/>
              <a:t>반납량이</a:t>
            </a:r>
            <a:r>
              <a:rPr lang="ko-KR" altLang="en-US" dirty="0"/>
              <a:t> 많은 장소의 순위가 </a:t>
            </a:r>
            <a:r>
              <a:rPr lang="ko-KR" altLang="en-US" dirty="0" err="1"/>
              <a:t>비슷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30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0DB5D-9ACF-4E23-A409-5D266784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일별 대여</a:t>
            </a:r>
            <a:r>
              <a:rPr lang="en-US" altLang="ko-KR" dirty="0"/>
              <a:t>/</a:t>
            </a:r>
            <a:r>
              <a:rPr lang="ko-KR" altLang="en-US" dirty="0"/>
              <a:t>반납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2B60C-7595-4E6A-AD9E-33087456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37" y="2305777"/>
            <a:ext cx="6731925" cy="4552223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2F413-1164-4B1A-9389-59450979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83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대여</a:t>
            </a:r>
            <a:r>
              <a:rPr lang="en-US" altLang="ko-KR" sz="2400" dirty="0"/>
              <a:t>/</a:t>
            </a:r>
            <a:r>
              <a:rPr lang="ko-KR" altLang="en-US" sz="2400" dirty="0"/>
              <a:t>반납일을 문자형에서</a:t>
            </a:r>
            <a:r>
              <a:rPr lang="en-US" altLang="ko-KR" sz="2400" dirty="0"/>
              <a:t> datetime</a:t>
            </a:r>
            <a:r>
              <a:rPr lang="ko-KR" altLang="en-US" sz="2400" dirty="0"/>
              <a:t>형으로 변환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일별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요일별</a:t>
            </a:r>
            <a:r>
              <a:rPr lang="en-US" altLang="ko-KR" sz="2400" dirty="0"/>
              <a:t>, </a:t>
            </a:r>
            <a:r>
              <a:rPr lang="ko-KR" altLang="en-US" sz="2400" dirty="0"/>
              <a:t>시간별 현황 비교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258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20DEE-63C3-4307-9DE2-A5E4121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대여</a:t>
            </a:r>
            <a:r>
              <a:rPr lang="en-US" altLang="ko-KR" dirty="0"/>
              <a:t>/</a:t>
            </a:r>
            <a:r>
              <a:rPr lang="ko-KR" altLang="en-US" dirty="0"/>
              <a:t>반납 현황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81E33B-2F9C-439A-A19B-D2392380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594427"/>
            <a:ext cx="6770636" cy="4436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3DF3DA-ED39-42D1-ABFA-A7BD26D5F431}"/>
              </a:ext>
            </a:extLst>
          </p:cNvPr>
          <p:cNvSpPr txBox="1"/>
          <p:nvPr/>
        </p:nvSpPr>
        <p:spPr>
          <a:xfrm>
            <a:off x="6914593" y="4801908"/>
            <a:ext cx="5277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평일에 비해 주말의 대여</a:t>
            </a:r>
            <a:r>
              <a:rPr lang="en-US" altLang="ko-KR" dirty="0"/>
              <a:t>/</a:t>
            </a:r>
            <a:r>
              <a:rPr lang="ko-KR" altLang="en-US" dirty="0"/>
              <a:t>반납 건수가 작다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수요일에 대여</a:t>
            </a:r>
            <a:r>
              <a:rPr lang="en-US" altLang="ko-KR" dirty="0"/>
              <a:t>/</a:t>
            </a:r>
            <a:r>
              <a:rPr lang="ko-KR" altLang="en-US" dirty="0"/>
              <a:t>반납이 활발히 이루어졌다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2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51D5F-4299-4CA3-81DD-CFD1A0D4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시간별 대여</a:t>
            </a:r>
            <a:r>
              <a:rPr lang="en-US" altLang="ko-KR" dirty="0"/>
              <a:t>/</a:t>
            </a:r>
            <a:r>
              <a:rPr lang="ko-KR" altLang="en-US" dirty="0"/>
              <a:t>반납 현황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1817213-5FFA-477D-AF5F-5267A466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0890"/>
            <a:ext cx="6923675" cy="43513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31EC8D0-9823-41CA-B3DC-F9CA76A7B5E2}"/>
              </a:ext>
            </a:extLst>
          </p:cNvPr>
          <p:cNvSpPr/>
          <p:nvPr/>
        </p:nvSpPr>
        <p:spPr>
          <a:xfrm>
            <a:off x="6447006" y="4375673"/>
            <a:ext cx="7196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출퇴근 시간대에 이용자가 증가하는 것을 알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시부터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6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시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새벽시간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에는 이용수가 현저히 감소한다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낮시간대에는 대여가 반납보다 많다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19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시 이후부터 새벽에는 반납이 대여보다 많다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9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07F2-2AC3-43A9-970C-5B739563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실제 거치대 수가 많을수록 대여가 활발히 이루어졌을까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682ABCC-54CF-4404-AE14-952DD0557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490" y="1533515"/>
            <a:ext cx="6781019" cy="4351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29CF84-EB9A-4739-9412-4E546EC58F03}"/>
              </a:ext>
            </a:extLst>
          </p:cNvPr>
          <p:cNvSpPr/>
          <p:nvPr/>
        </p:nvSpPr>
        <p:spPr>
          <a:xfrm>
            <a:off x="838199" y="5765386"/>
            <a:ext cx="8167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12121"/>
                </a:solidFill>
                <a:effectLst/>
                <a:latin typeface="Roboto"/>
              </a:rPr>
              <a:t>전반적으로 거치대 수가 많을수록 이용건수가 높았다</a:t>
            </a:r>
            <a:r>
              <a:rPr lang="en-US" altLang="ko-KR" b="1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강남구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강서구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서초구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마포구는 이용건수에 비해 거치대 수가 많았다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광진구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/>
              </a:rPr>
              <a:t>성동구는 이용건수에 비해 거치대 수가 작았다</a:t>
            </a:r>
          </a:p>
        </p:txBody>
      </p:sp>
    </p:spTree>
    <p:extLst>
      <p:ext uri="{BB962C8B-B14F-4D97-AF65-F5344CB8AC3E}">
        <p14:creationId xmlns:p14="http://schemas.microsoft.com/office/powerpoint/2010/main" val="2841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208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Roboto</vt:lpstr>
      <vt:lpstr>맑은 고딕</vt:lpstr>
      <vt:lpstr>Arial</vt:lpstr>
      <vt:lpstr>Office 테마</vt:lpstr>
      <vt:lpstr>서울 자전거 따릉이  대여 현황 분석</vt:lpstr>
      <vt:lpstr>데이터 분석 목적</vt:lpstr>
      <vt:lpstr>경도, 위도를 이용한 대여소 수</vt:lpstr>
      <vt:lpstr>구별 거치대, 대여소 수 분석</vt:lpstr>
      <vt:lpstr>2019년 5월동안 따릉이 이용한 이력 분석</vt:lpstr>
      <vt:lpstr>일별 대여/반납 현황</vt:lpstr>
      <vt:lpstr>요일별 대여/반납 현황</vt:lpstr>
      <vt:lpstr>시간별 대여/반납 현황</vt:lpstr>
      <vt:lpstr>실제 거치대 수가 많을수록 대여가 활발히 이루어졌을까?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따릉이 대여 현황 분석</dc:title>
  <dc:creator>김민주</dc:creator>
  <cp:lastModifiedBy>김민주</cp:lastModifiedBy>
  <cp:revision>18</cp:revision>
  <dcterms:created xsi:type="dcterms:W3CDTF">2019-09-05T09:00:37Z</dcterms:created>
  <dcterms:modified xsi:type="dcterms:W3CDTF">2019-09-06T11:55:35Z</dcterms:modified>
</cp:coreProperties>
</file>