
<file path=[Content_Types].xml><?xml version="1.0" encoding="utf-8"?>
<Types xmlns="http://schemas.openxmlformats.org/package/2006/content-types">
  <Override PartName="/ppt/slideLayouts/slideLayout10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layout3.xml" ContentType="application/vnd.openxmlformats-officedocument.drawingml.diagramLayout+xml"/>
  <Default Extension="jpeg" ContentType="image/jpeg"/>
  <Override PartName="/ppt/slideLayouts/slideLayout110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2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Masters/slideMaster2.xml" ContentType="application/vnd.openxmlformats-officedocument.presentationml.slideMaster+xml"/>
  <Override PartName="/ppt/diagrams/quickStyle1.xml" ContentType="application/vnd.openxmlformats-officedocument.drawingml.diagramStyle+xml"/>
  <Override PartName="/ppt/slideLayouts/slideLayout11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Masters/slideMaster8.xml" ContentType="application/vnd.openxmlformats-officedocument.presentationml.slideMaster+xml"/>
  <Override PartName="/ppt/diagrams/colors3.xml" ContentType="application/vnd.openxmlformats-officedocument.drawingml.diagramColors+xml"/>
  <Override PartName="/ppt/slideLayouts/slideLayout16.xml" ContentType="application/vnd.openxmlformats-officedocument.presentationml.slideLayout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Default Extension="xml" ContentType="application/xml"/>
  <Override PartName="/ppt/slides/slide5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diagrams/quickStyle2.xml" ContentType="application/vnd.openxmlformats-officedocument.drawingml.diagramStyle+xml"/>
  <Override PartName="/ppt/slideLayouts/slideLayout1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diagrams/drawing3.xml" ContentType="application/vnd.ms-office.drawingml.diagramDrawing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4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08.xml" ContentType="application/vnd.openxmlformats-officedocument.presentationml.slideLayout+xml"/>
  <Default Extension="png" ContentType="image/png"/>
  <Override PartName="/ppt/diagrams/quickStyle3.xml" ContentType="application/vnd.openxmlformats-officedocument.drawingml.diagramStyle+xml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2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theme/theme10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diagrams/colors1.xml" ContentType="application/vnd.openxmlformats-officedocument.drawingml.diagramColors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layout2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25"/>
  </p:notesMasterIdLst>
  <p:handoutMasterIdLst>
    <p:handoutMasterId r:id="rId26"/>
  </p:handoutMasterIdLst>
  <p:sldIdLst>
    <p:sldId id="256" r:id="rId13"/>
    <p:sldId id="257" r:id="rId14"/>
    <p:sldId id="281" r:id="rId15"/>
    <p:sldId id="292" r:id="rId16"/>
    <p:sldId id="259" r:id="rId17"/>
    <p:sldId id="293" r:id="rId18"/>
    <p:sldId id="294" r:id="rId19"/>
    <p:sldId id="295" r:id="rId20"/>
    <p:sldId id="296" r:id="rId21"/>
    <p:sldId id="297" r:id="rId22"/>
    <p:sldId id="299" r:id="rId23"/>
    <p:sldId id="288" r:id="rId24"/>
  </p:sldIdLst>
  <p:sldSz cx="13004800" cy="9753600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5pPr>
    <a:lvl6pPr marL="2286000" algn="l" defTabSz="914400" rtl="0" eaLnBrk="1" latinLnBrk="1" hangingPunct="1"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6pPr>
    <a:lvl7pPr marL="2743200" algn="l" defTabSz="914400" rtl="0" eaLnBrk="1" latinLnBrk="1" hangingPunct="1"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7pPr>
    <a:lvl8pPr marL="3200400" algn="l" defTabSz="914400" rtl="0" eaLnBrk="1" latinLnBrk="1" hangingPunct="1"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8pPr>
    <a:lvl9pPr marL="3657600" algn="l" defTabSz="914400" rtl="0" eaLnBrk="1" latinLnBrk="1" hangingPunct="1">
      <a:defRPr sz="4200" kern="1200">
        <a:solidFill>
          <a:srgbClr val="FFFFFF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 Neue Light" charset="0"/>
        <a:ea typeface="ヒラギノ角ゴ ProN W3" pitchFamily="-1" charset="-128"/>
        <a:cs typeface="+mn-cs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8986" autoAdjust="0"/>
    <p:restoredTop sz="94660"/>
  </p:normalViewPr>
  <p:slideViewPr>
    <p:cSldViewPr>
      <p:cViewPr>
        <p:scale>
          <a:sx n="100" d="100"/>
          <a:sy n="100" d="100"/>
        </p:scale>
        <p:origin x="-232" y="48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0677C-DEA5-4216-99A1-93FFFC4FAEC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63BD2C-F467-4FC3-A72E-591E4243BFAC}" type="asst">
      <dgm:prSet phldrT="[Text]" custT="1"/>
      <dgm:spPr/>
      <dgm:t>
        <a:bodyPr/>
        <a:lstStyle/>
        <a:p>
          <a:pPr latinLnBrk="1"/>
          <a:r>
            <a:rPr lang="en-US" altLang="ko-KR" sz="1600" b="0" dirty="0" smtClean="0">
              <a:solidFill>
                <a:srgbClr val="C00000"/>
              </a:solidFill>
            </a:rPr>
            <a:t>Winner </a:t>
          </a:r>
          <a:r>
            <a:rPr lang="en-US" altLang="ko-KR" sz="1200" b="0" dirty="0" smtClean="0">
              <a:solidFill>
                <a:srgbClr val="C00000"/>
              </a:solidFill>
            </a:rPr>
            <a:t>(video vote)</a:t>
          </a:r>
          <a:endParaRPr lang="ko-KR" altLang="en-US" sz="1200" b="0" dirty="0">
            <a:solidFill>
              <a:srgbClr val="C00000"/>
            </a:solidFill>
          </a:endParaRPr>
        </a:p>
      </dgm:t>
    </dgm:pt>
    <dgm:pt modelId="{13C22F36-1E92-4029-97A2-631FA1B27C5D}" type="parTrans" cxnId="{0D453C27-B053-4EEE-82A2-4E7890675A6F}">
      <dgm:prSet/>
      <dgm:spPr/>
      <dgm:t>
        <a:bodyPr/>
        <a:lstStyle/>
        <a:p>
          <a:pPr latinLnBrk="1"/>
          <a:endParaRPr lang="ko-KR" altLang="en-US"/>
        </a:p>
      </dgm:t>
    </dgm:pt>
    <dgm:pt modelId="{94A5C904-84E3-4BF2-8987-CEBFC3175F6C}" type="sibTrans" cxnId="{0D453C27-B053-4EEE-82A2-4E7890675A6F}">
      <dgm:prSet/>
      <dgm:spPr/>
      <dgm:t>
        <a:bodyPr/>
        <a:lstStyle/>
        <a:p>
          <a:pPr latinLnBrk="1"/>
          <a:endParaRPr lang="ko-KR" altLang="en-US"/>
        </a:p>
      </dgm:t>
    </dgm:pt>
    <dgm:pt modelId="{2BF6C2B2-90AB-4179-9EA4-BB19612E4DA1}">
      <dgm:prSet phldrT="[Text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W Hotel Free Stay (1 </a:t>
          </a:r>
          <a:r>
            <a:rPr lang="en-US" altLang="ko-KR" sz="1400" dirty="0" err="1" smtClean="0">
              <a:solidFill>
                <a:schemeClr val="bg1"/>
              </a:solidFill>
            </a:rPr>
            <a:t>x</a:t>
          </a:r>
          <a:r>
            <a:rPr lang="en-US" altLang="ko-KR" sz="1400" dirty="0" smtClean="0">
              <a:solidFill>
                <a:schemeClr val="bg1"/>
              </a:solidFill>
            </a:rPr>
            <a:t> 4weeks)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A0AAC770-45C8-4A8A-A984-3A4006D93915}" type="parTrans" cxnId="{67921CC8-27B3-4E2D-9033-8F89C7761F36}">
      <dgm:prSet/>
      <dgm:spPr/>
      <dgm:t>
        <a:bodyPr/>
        <a:lstStyle/>
        <a:p>
          <a:pPr latinLnBrk="1"/>
          <a:endParaRPr lang="ko-KR" altLang="en-US"/>
        </a:p>
      </dgm:t>
    </dgm:pt>
    <dgm:pt modelId="{5B78E143-4FEE-4240-972D-3F2CE8E315C9}" type="sibTrans" cxnId="{67921CC8-27B3-4E2D-9033-8F89C7761F36}">
      <dgm:prSet/>
      <dgm:spPr/>
      <dgm:t>
        <a:bodyPr/>
        <a:lstStyle/>
        <a:p>
          <a:pPr latinLnBrk="1"/>
          <a:endParaRPr lang="ko-KR" altLang="en-US"/>
        </a:p>
      </dgm:t>
    </dgm:pt>
    <dgm:pt modelId="{D95A28A8-8410-41A7-B282-65EB45CD89E2}">
      <dgm:prSet phldrT="[Text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Persil Caps (10 </a:t>
          </a:r>
          <a:r>
            <a:rPr lang="en-US" altLang="ko-KR" sz="1400" dirty="0" err="1" smtClean="0">
              <a:solidFill>
                <a:schemeClr val="bg1"/>
              </a:solidFill>
            </a:rPr>
            <a:t>x</a:t>
          </a:r>
          <a:r>
            <a:rPr lang="en-US" altLang="ko-KR" sz="1400" dirty="0" smtClean="0">
              <a:solidFill>
                <a:schemeClr val="bg1"/>
              </a:solidFill>
            </a:rPr>
            <a:t> 4 weeks</a:t>
          </a:r>
          <a:r>
            <a:rPr lang="en-US" altLang="ko-KR" sz="1400" dirty="0" smtClean="0">
              <a:solidFill>
                <a:schemeClr val="bg1"/>
              </a:solidFill>
            </a:rPr>
            <a:t>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597F1060-086F-4C75-8925-335A33BE6B5F}" type="parTrans" cxnId="{F8969830-49D5-4FF7-8197-4DC41DC1A1EA}">
      <dgm:prSet/>
      <dgm:spPr/>
      <dgm:t>
        <a:bodyPr/>
        <a:lstStyle/>
        <a:p>
          <a:pPr latinLnBrk="1"/>
          <a:endParaRPr lang="ko-KR" altLang="en-US"/>
        </a:p>
      </dgm:t>
    </dgm:pt>
    <dgm:pt modelId="{854900CA-6A2C-463B-B507-0730D55898C4}" type="sibTrans" cxnId="{F8969830-49D5-4FF7-8197-4DC41DC1A1EA}">
      <dgm:prSet/>
      <dgm:spPr/>
      <dgm:t>
        <a:bodyPr/>
        <a:lstStyle/>
        <a:p>
          <a:pPr latinLnBrk="1"/>
          <a:endParaRPr lang="ko-KR" altLang="en-US"/>
        </a:p>
      </dgm:t>
    </dgm:pt>
    <dgm:pt modelId="{274752BA-9AC2-4081-8931-1C4BF30EC7BB}" type="pres">
      <dgm:prSet presAssocID="{0250677C-DEA5-4216-99A1-93FFFC4FAE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BFEF97-32BA-4A83-AFEE-7BEBCFBBF2D7}" type="pres">
      <dgm:prSet presAssocID="{6063BD2C-F467-4FC3-A72E-591E4243BFAC}" presName="hierRoot1" presStyleCnt="0">
        <dgm:presLayoutVars>
          <dgm:hierBranch val="init"/>
        </dgm:presLayoutVars>
      </dgm:prSet>
      <dgm:spPr/>
    </dgm:pt>
    <dgm:pt modelId="{34AA2EB2-E9BB-4000-B950-ACF0AD0450E4}" type="pres">
      <dgm:prSet presAssocID="{6063BD2C-F467-4FC3-A72E-591E4243BFAC}" presName="rootComposite1" presStyleCnt="0"/>
      <dgm:spPr/>
    </dgm:pt>
    <dgm:pt modelId="{46DF7DA9-486A-46AA-A69F-2F1B01008161}" type="pres">
      <dgm:prSet presAssocID="{6063BD2C-F467-4FC3-A72E-591E4243BFAC}" presName="rootText1" presStyleLbl="node0" presStyleIdx="0" presStyleCnt="1" custScaleX="1805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50F8AB-EFFF-4C86-8B14-A5B82A293E2C}" type="pres">
      <dgm:prSet presAssocID="{6063BD2C-F467-4FC3-A72E-591E4243BFAC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40F1B79-2B10-48C7-A3B9-4CF995EE4925}" type="pres">
      <dgm:prSet presAssocID="{6063BD2C-F467-4FC3-A72E-591E4243BFAC}" presName="hierChild2" presStyleCnt="0"/>
      <dgm:spPr/>
    </dgm:pt>
    <dgm:pt modelId="{FBDCA81F-841A-46BF-8191-84A570985548}" type="pres">
      <dgm:prSet presAssocID="{A0AAC770-45C8-4A8A-A984-3A4006D93915}" presName="Name64" presStyleLbl="parChTrans1D2" presStyleIdx="0" presStyleCnt="2"/>
      <dgm:spPr/>
      <dgm:t>
        <a:bodyPr/>
        <a:lstStyle/>
        <a:p>
          <a:endParaRPr lang="en-US"/>
        </a:p>
      </dgm:t>
    </dgm:pt>
    <dgm:pt modelId="{FFFE06F8-E720-476A-B25D-DB4253127641}" type="pres">
      <dgm:prSet presAssocID="{2BF6C2B2-90AB-4179-9EA4-BB19612E4DA1}" presName="hierRoot2" presStyleCnt="0">
        <dgm:presLayoutVars>
          <dgm:hierBranch val="init"/>
        </dgm:presLayoutVars>
      </dgm:prSet>
      <dgm:spPr/>
    </dgm:pt>
    <dgm:pt modelId="{874CE73A-DEC3-4488-8B1E-E5D1FC9CD585}" type="pres">
      <dgm:prSet presAssocID="{2BF6C2B2-90AB-4179-9EA4-BB19612E4DA1}" presName="rootComposite" presStyleCnt="0"/>
      <dgm:spPr/>
    </dgm:pt>
    <dgm:pt modelId="{71AAED5E-CFEE-4A38-925E-7211B577D01C}" type="pres">
      <dgm:prSet presAssocID="{2BF6C2B2-90AB-4179-9EA4-BB19612E4DA1}" presName="rootText" presStyleLbl="node2" presStyleIdx="0" presStyleCnt="2" custScaleX="3731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BCA9E-9832-4DA1-89E7-A1575FFAE898}" type="pres">
      <dgm:prSet presAssocID="{2BF6C2B2-90AB-4179-9EA4-BB19612E4DA1}" presName="rootConnector" presStyleLbl="node2" presStyleIdx="0" presStyleCnt="2"/>
      <dgm:spPr/>
      <dgm:t>
        <a:bodyPr/>
        <a:lstStyle/>
        <a:p>
          <a:endParaRPr lang="en-US"/>
        </a:p>
      </dgm:t>
    </dgm:pt>
    <dgm:pt modelId="{CA36E326-4B41-4EF8-B44B-94CE304B9730}" type="pres">
      <dgm:prSet presAssocID="{2BF6C2B2-90AB-4179-9EA4-BB19612E4DA1}" presName="hierChild4" presStyleCnt="0"/>
      <dgm:spPr/>
    </dgm:pt>
    <dgm:pt modelId="{E89F6E75-134B-45D9-84FF-828046082C8A}" type="pres">
      <dgm:prSet presAssocID="{2BF6C2B2-90AB-4179-9EA4-BB19612E4DA1}" presName="hierChild5" presStyleCnt="0"/>
      <dgm:spPr/>
    </dgm:pt>
    <dgm:pt modelId="{3F38F74E-F544-4331-B33B-2D271D11ABD5}" type="pres">
      <dgm:prSet presAssocID="{597F1060-086F-4C75-8925-335A33BE6B5F}" presName="Name64" presStyleLbl="parChTrans1D2" presStyleIdx="1" presStyleCnt="2"/>
      <dgm:spPr/>
      <dgm:t>
        <a:bodyPr/>
        <a:lstStyle/>
        <a:p>
          <a:endParaRPr lang="en-US"/>
        </a:p>
      </dgm:t>
    </dgm:pt>
    <dgm:pt modelId="{C8DA9525-6AAC-4276-9F35-E09BEB06BB45}" type="pres">
      <dgm:prSet presAssocID="{D95A28A8-8410-41A7-B282-65EB45CD89E2}" presName="hierRoot2" presStyleCnt="0">
        <dgm:presLayoutVars>
          <dgm:hierBranch val="init"/>
        </dgm:presLayoutVars>
      </dgm:prSet>
      <dgm:spPr/>
    </dgm:pt>
    <dgm:pt modelId="{CD9BD243-5FF3-4955-856C-A51A71D9825A}" type="pres">
      <dgm:prSet presAssocID="{D95A28A8-8410-41A7-B282-65EB45CD89E2}" presName="rootComposite" presStyleCnt="0"/>
      <dgm:spPr/>
    </dgm:pt>
    <dgm:pt modelId="{97EE2D22-14C6-418A-B511-16B32AE2C2EB}" type="pres">
      <dgm:prSet presAssocID="{D95A28A8-8410-41A7-B282-65EB45CD89E2}" presName="rootText" presStyleLbl="node2" presStyleIdx="1" presStyleCnt="2" custScaleX="3731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193405-CCE2-40D4-9A61-23A3D023BBAF}" type="pres">
      <dgm:prSet presAssocID="{D95A28A8-8410-41A7-B282-65EB45CD89E2}" presName="rootConnector" presStyleLbl="node2" presStyleIdx="1" presStyleCnt="2"/>
      <dgm:spPr/>
      <dgm:t>
        <a:bodyPr/>
        <a:lstStyle/>
        <a:p>
          <a:endParaRPr lang="en-US"/>
        </a:p>
      </dgm:t>
    </dgm:pt>
    <dgm:pt modelId="{2261F999-94CC-49BB-9CBA-FAAA1EEE0E82}" type="pres">
      <dgm:prSet presAssocID="{D95A28A8-8410-41A7-B282-65EB45CD89E2}" presName="hierChild4" presStyleCnt="0"/>
      <dgm:spPr/>
    </dgm:pt>
    <dgm:pt modelId="{9B8871C3-5396-464E-AAD9-F1C672072A71}" type="pres">
      <dgm:prSet presAssocID="{D95A28A8-8410-41A7-B282-65EB45CD89E2}" presName="hierChild5" presStyleCnt="0"/>
      <dgm:spPr/>
    </dgm:pt>
    <dgm:pt modelId="{94356580-BE71-4788-ABC2-8F9FC23A5813}" type="pres">
      <dgm:prSet presAssocID="{6063BD2C-F467-4FC3-A72E-591E4243BFAC}" presName="hierChild3" presStyleCnt="0"/>
      <dgm:spPr/>
    </dgm:pt>
  </dgm:ptLst>
  <dgm:cxnLst>
    <dgm:cxn modelId="{67921CC8-27B3-4E2D-9033-8F89C7761F36}" srcId="{6063BD2C-F467-4FC3-A72E-591E4243BFAC}" destId="{2BF6C2B2-90AB-4179-9EA4-BB19612E4DA1}" srcOrd="0" destOrd="0" parTransId="{A0AAC770-45C8-4A8A-A984-3A4006D93915}" sibTransId="{5B78E143-4FEE-4240-972D-3F2CE8E315C9}"/>
    <dgm:cxn modelId="{F6FB5C8C-1AB0-4963-AE70-AAC2C11B92DC}" type="presOf" srcId="{6063BD2C-F467-4FC3-A72E-591E4243BFAC}" destId="{46DF7DA9-486A-46AA-A69F-2F1B01008161}" srcOrd="0" destOrd="0" presId="urn:microsoft.com/office/officeart/2009/3/layout/HorizontalOrganizationChart"/>
    <dgm:cxn modelId="{F1B1DBCE-94AE-45F7-BD12-8BD7038EB9DA}" type="presOf" srcId="{0250677C-DEA5-4216-99A1-93FFFC4FAEC1}" destId="{274752BA-9AC2-4081-8931-1C4BF30EC7BB}" srcOrd="0" destOrd="0" presId="urn:microsoft.com/office/officeart/2009/3/layout/HorizontalOrganizationChart"/>
    <dgm:cxn modelId="{C126AD5D-3D71-4DA2-8928-FA99A67D048D}" type="presOf" srcId="{597F1060-086F-4C75-8925-335A33BE6B5F}" destId="{3F38F74E-F544-4331-B33B-2D271D11ABD5}" srcOrd="0" destOrd="0" presId="urn:microsoft.com/office/officeart/2009/3/layout/HorizontalOrganizationChart"/>
    <dgm:cxn modelId="{F2EBB3D7-A058-4930-BEB4-8E9EB29CAB36}" type="presOf" srcId="{2BF6C2B2-90AB-4179-9EA4-BB19612E4DA1}" destId="{71AAED5E-CFEE-4A38-925E-7211B577D01C}" srcOrd="0" destOrd="0" presId="urn:microsoft.com/office/officeart/2009/3/layout/HorizontalOrganizationChart"/>
    <dgm:cxn modelId="{BBD2D6E0-53EC-47F2-B4E0-F23177468F54}" type="presOf" srcId="{6063BD2C-F467-4FC3-A72E-591E4243BFAC}" destId="{3E50F8AB-EFFF-4C86-8B14-A5B82A293E2C}" srcOrd="1" destOrd="0" presId="urn:microsoft.com/office/officeart/2009/3/layout/HorizontalOrganizationChart"/>
    <dgm:cxn modelId="{D03A0886-62DA-4E2D-A36D-DE88C1A744DC}" type="presOf" srcId="{A0AAC770-45C8-4A8A-A984-3A4006D93915}" destId="{FBDCA81F-841A-46BF-8191-84A570985548}" srcOrd="0" destOrd="0" presId="urn:microsoft.com/office/officeart/2009/3/layout/HorizontalOrganizationChart"/>
    <dgm:cxn modelId="{F8969830-49D5-4FF7-8197-4DC41DC1A1EA}" srcId="{6063BD2C-F467-4FC3-A72E-591E4243BFAC}" destId="{D95A28A8-8410-41A7-B282-65EB45CD89E2}" srcOrd="1" destOrd="0" parTransId="{597F1060-086F-4C75-8925-335A33BE6B5F}" sibTransId="{854900CA-6A2C-463B-B507-0730D55898C4}"/>
    <dgm:cxn modelId="{CE997856-CC27-4693-8B41-1B20D98D2F14}" type="presOf" srcId="{2BF6C2B2-90AB-4179-9EA4-BB19612E4DA1}" destId="{646BCA9E-9832-4DA1-89E7-A1575FFAE898}" srcOrd="1" destOrd="0" presId="urn:microsoft.com/office/officeart/2009/3/layout/HorizontalOrganizationChart"/>
    <dgm:cxn modelId="{59ADA69B-E9AF-4F01-92C6-D285D4BC60C6}" type="presOf" srcId="{D95A28A8-8410-41A7-B282-65EB45CD89E2}" destId="{A5193405-CCE2-40D4-9A61-23A3D023BBAF}" srcOrd="1" destOrd="0" presId="urn:microsoft.com/office/officeart/2009/3/layout/HorizontalOrganizationChart"/>
    <dgm:cxn modelId="{0D453C27-B053-4EEE-82A2-4E7890675A6F}" srcId="{0250677C-DEA5-4216-99A1-93FFFC4FAEC1}" destId="{6063BD2C-F467-4FC3-A72E-591E4243BFAC}" srcOrd="0" destOrd="0" parTransId="{13C22F36-1E92-4029-97A2-631FA1B27C5D}" sibTransId="{94A5C904-84E3-4BF2-8987-CEBFC3175F6C}"/>
    <dgm:cxn modelId="{D6816FC2-F612-4B9A-843A-064BF79569D5}" type="presOf" srcId="{D95A28A8-8410-41A7-B282-65EB45CD89E2}" destId="{97EE2D22-14C6-418A-B511-16B32AE2C2EB}" srcOrd="0" destOrd="0" presId="urn:microsoft.com/office/officeart/2009/3/layout/HorizontalOrganizationChart"/>
    <dgm:cxn modelId="{19D50927-1EF1-40C5-8EC3-19EC97333561}" type="presParOf" srcId="{274752BA-9AC2-4081-8931-1C4BF30EC7BB}" destId="{F1BFEF97-32BA-4A83-AFEE-7BEBCFBBF2D7}" srcOrd="0" destOrd="0" presId="urn:microsoft.com/office/officeart/2009/3/layout/HorizontalOrganizationChart"/>
    <dgm:cxn modelId="{9BA968C4-F854-4779-A5D4-FF0CCDEC04C8}" type="presParOf" srcId="{F1BFEF97-32BA-4A83-AFEE-7BEBCFBBF2D7}" destId="{34AA2EB2-E9BB-4000-B950-ACF0AD0450E4}" srcOrd="0" destOrd="0" presId="urn:microsoft.com/office/officeart/2009/3/layout/HorizontalOrganizationChart"/>
    <dgm:cxn modelId="{8D332CF3-8980-4AB8-A35C-4799983CFA90}" type="presParOf" srcId="{34AA2EB2-E9BB-4000-B950-ACF0AD0450E4}" destId="{46DF7DA9-486A-46AA-A69F-2F1B01008161}" srcOrd="0" destOrd="0" presId="urn:microsoft.com/office/officeart/2009/3/layout/HorizontalOrganizationChart"/>
    <dgm:cxn modelId="{0454371D-0224-49D6-8D1F-717A0C65587B}" type="presParOf" srcId="{34AA2EB2-E9BB-4000-B950-ACF0AD0450E4}" destId="{3E50F8AB-EFFF-4C86-8B14-A5B82A293E2C}" srcOrd="1" destOrd="0" presId="urn:microsoft.com/office/officeart/2009/3/layout/HorizontalOrganizationChart"/>
    <dgm:cxn modelId="{8956010B-BC62-4F00-804C-A6691CD2E817}" type="presParOf" srcId="{F1BFEF97-32BA-4A83-AFEE-7BEBCFBBF2D7}" destId="{A40F1B79-2B10-48C7-A3B9-4CF995EE4925}" srcOrd="1" destOrd="0" presId="urn:microsoft.com/office/officeart/2009/3/layout/HorizontalOrganizationChart"/>
    <dgm:cxn modelId="{478F089A-62E0-41B3-8E85-E641B6CE5C29}" type="presParOf" srcId="{A40F1B79-2B10-48C7-A3B9-4CF995EE4925}" destId="{FBDCA81F-841A-46BF-8191-84A570985548}" srcOrd="0" destOrd="0" presId="urn:microsoft.com/office/officeart/2009/3/layout/HorizontalOrganizationChart"/>
    <dgm:cxn modelId="{95D86AF7-ED5F-47AE-AD9F-30F8DBB25A7C}" type="presParOf" srcId="{A40F1B79-2B10-48C7-A3B9-4CF995EE4925}" destId="{FFFE06F8-E720-476A-B25D-DB4253127641}" srcOrd="1" destOrd="0" presId="urn:microsoft.com/office/officeart/2009/3/layout/HorizontalOrganizationChart"/>
    <dgm:cxn modelId="{3B6D244A-04CC-4A6E-B3B2-FDE89CFB36A1}" type="presParOf" srcId="{FFFE06F8-E720-476A-B25D-DB4253127641}" destId="{874CE73A-DEC3-4488-8B1E-E5D1FC9CD585}" srcOrd="0" destOrd="0" presId="urn:microsoft.com/office/officeart/2009/3/layout/HorizontalOrganizationChart"/>
    <dgm:cxn modelId="{6515A94C-5197-4E0E-B577-C409EA6ED6E7}" type="presParOf" srcId="{874CE73A-DEC3-4488-8B1E-E5D1FC9CD585}" destId="{71AAED5E-CFEE-4A38-925E-7211B577D01C}" srcOrd="0" destOrd="0" presId="urn:microsoft.com/office/officeart/2009/3/layout/HorizontalOrganizationChart"/>
    <dgm:cxn modelId="{D0C1E182-CA5C-4C3B-A901-C9E09774D781}" type="presParOf" srcId="{874CE73A-DEC3-4488-8B1E-E5D1FC9CD585}" destId="{646BCA9E-9832-4DA1-89E7-A1575FFAE898}" srcOrd="1" destOrd="0" presId="urn:microsoft.com/office/officeart/2009/3/layout/HorizontalOrganizationChart"/>
    <dgm:cxn modelId="{63D834E6-B23A-4066-921F-F85EB3CD0767}" type="presParOf" srcId="{FFFE06F8-E720-476A-B25D-DB4253127641}" destId="{CA36E326-4B41-4EF8-B44B-94CE304B9730}" srcOrd="1" destOrd="0" presId="urn:microsoft.com/office/officeart/2009/3/layout/HorizontalOrganizationChart"/>
    <dgm:cxn modelId="{CA6D11F8-CDDA-48B8-8CE9-D91101E8ECE2}" type="presParOf" srcId="{FFFE06F8-E720-476A-B25D-DB4253127641}" destId="{E89F6E75-134B-45D9-84FF-828046082C8A}" srcOrd="2" destOrd="0" presId="urn:microsoft.com/office/officeart/2009/3/layout/HorizontalOrganizationChart"/>
    <dgm:cxn modelId="{DB4C5377-DE7D-403A-9A77-812A4740CDC1}" type="presParOf" srcId="{A40F1B79-2B10-48C7-A3B9-4CF995EE4925}" destId="{3F38F74E-F544-4331-B33B-2D271D11ABD5}" srcOrd="2" destOrd="0" presId="urn:microsoft.com/office/officeart/2009/3/layout/HorizontalOrganizationChart"/>
    <dgm:cxn modelId="{1CC4D28E-5594-42A7-93FB-C43536153260}" type="presParOf" srcId="{A40F1B79-2B10-48C7-A3B9-4CF995EE4925}" destId="{C8DA9525-6AAC-4276-9F35-E09BEB06BB45}" srcOrd="3" destOrd="0" presId="urn:microsoft.com/office/officeart/2009/3/layout/HorizontalOrganizationChart"/>
    <dgm:cxn modelId="{0978B51E-9E34-48ED-AAED-D4CA287148D5}" type="presParOf" srcId="{C8DA9525-6AAC-4276-9F35-E09BEB06BB45}" destId="{CD9BD243-5FF3-4955-856C-A51A71D9825A}" srcOrd="0" destOrd="0" presId="urn:microsoft.com/office/officeart/2009/3/layout/HorizontalOrganizationChart"/>
    <dgm:cxn modelId="{1730046E-1090-41A7-99D4-C0CA9FABE3AB}" type="presParOf" srcId="{CD9BD243-5FF3-4955-856C-A51A71D9825A}" destId="{97EE2D22-14C6-418A-B511-16B32AE2C2EB}" srcOrd="0" destOrd="0" presId="urn:microsoft.com/office/officeart/2009/3/layout/HorizontalOrganizationChart"/>
    <dgm:cxn modelId="{145DF6C8-BDBA-42E5-865A-2D72E30ABE1B}" type="presParOf" srcId="{CD9BD243-5FF3-4955-856C-A51A71D9825A}" destId="{A5193405-CCE2-40D4-9A61-23A3D023BBAF}" srcOrd="1" destOrd="0" presId="urn:microsoft.com/office/officeart/2009/3/layout/HorizontalOrganizationChart"/>
    <dgm:cxn modelId="{062765E8-76A7-421C-AE95-789323D945F6}" type="presParOf" srcId="{C8DA9525-6AAC-4276-9F35-E09BEB06BB45}" destId="{2261F999-94CC-49BB-9CBA-FAAA1EEE0E82}" srcOrd="1" destOrd="0" presId="urn:microsoft.com/office/officeart/2009/3/layout/HorizontalOrganizationChart"/>
    <dgm:cxn modelId="{9869EF15-58B4-4594-B308-0D3ABA039889}" type="presParOf" srcId="{C8DA9525-6AAC-4276-9F35-E09BEB06BB45}" destId="{9B8871C3-5396-464E-AAD9-F1C672072A71}" srcOrd="2" destOrd="0" presId="urn:microsoft.com/office/officeart/2009/3/layout/HorizontalOrganizationChart"/>
    <dgm:cxn modelId="{10A7B419-081E-4F14-9CF1-DD3DF1530C73}" type="presParOf" srcId="{F1BFEF97-32BA-4A83-AFEE-7BEBCFBBF2D7}" destId="{94356580-BE71-4788-ABC2-8F9FC23A58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0677C-DEA5-4216-99A1-93FFFC4FAEC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63BD2C-F467-4FC3-A72E-591E4243BFAC}" type="asst">
      <dgm:prSet phldrT="[Text]" custT="1"/>
      <dgm:spPr>
        <a:solidFill>
          <a:srgbClr val="C00000"/>
        </a:solidFill>
      </dgm:spPr>
      <dgm:t>
        <a:bodyPr/>
        <a:lstStyle/>
        <a:p>
          <a:pPr latinLnBrk="1"/>
          <a:r>
            <a:rPr lang="en-US" altLang="ko-KR" sz="1800" b="0" dirty="0" smtClean="0">
              <a:solidFill>
                <a:schemeClr val="tx1"/>
              </a:solidFill>
            </a:rPr>
            <a:t>Final </a:t>
          </a:r>
          <a:r>
            <a:rPr lang="en-US" altLang="ko-KR" sz="1800" b="0" dirty="0" smtClean="0">
              <a:solidFill>
                <a:schemeClr val="tx1"/>
              </a:solidFill>
            </a:rPr>
            <a:t>Winner </a:t>
          </a:r>
          <a:r>
            <a:rPr lang="en-US" altLang="ko-KR" sz="1400" b="0" dirty="0" smtClean="0">
              <a:solidFill>
                <a:schemeClr val="tx1"/>
              </a:solidFill>
            </a:rPr>
            <a:t>(video vote)</a:t>
          </a:r>
          <a:endParaRPr lang="ko-KR" altLang="en-US" sz="1400" b="0" dirty="0">
            <a:solidFill>
              <a:schemeClr val="tx1"/>
            </a:solidFill>
          </a:endParaRPr>
        </a:p>
      </dgm:t>
    </dgm:pt>
    <dgm:pt modelId="{13C22F36-1E92-4029-97A2-631FA1B27C5D}" type="parTrans" cxnId="{0D453C27-B053-4EEE-82A2-4E7890675A6F}">
      <dgm:prSet/>
      <dgm:spPr/>
      <dgm:t>
        <a:bodyPr/>
        <a:lstStyle/>
        <a:p>
          <a:pPr latinLnBrk="1"/>
          <a:endParaRPr lang="ko-KR" altLang="en-US"/>
        </a:p>
      </dgm:t>
    </dgm:pt>
    <dgm:pt modelId="{94A5C904-84E3-4BF2-8987-CEBFC3175F6C}" type="sibTrans" cxnId="{0D453C27-B053-4EEE-82A2-4E7890675A6F}">
      <dgm:prSet/>
      <dgm:spPr/>
      <dgm:t>
        <a:bodyPr/>
        <a:lstStyle/>
        <a:p>
          <a:pPr latinLnBrk="1"/>
          <a:endParaRPr lang="ko-KR" altLang="en-US"/>
        </a:p>
      </dgm:t>
    </dgm:pt>
    <dgm:pt modelId="{2BF6C2B2-90AB-4179-9EA4-BB19612E4DA1}">
      <dgm:prSet phldrT="[Text]" custT="1"/>
      <dgm:spPr/>
      <dgm:t>
        <a:bodyPr/>
        <a:lstStyle/>
        <a:p>
          <a:pPr latinLnBrk="1"/>
          <a:r>
            <a:rPr lang="en-US" altLang="ko-KR" sz="1600" b="1" dirty="0" smtClean="0">
              <a:solidFill>
                <a:schemeClr val="bg1"/>
              </a:solidFill>
            </a:rPr>
            <a:t>Washing machine</a:t>
          </a:r>
          <a:r>
            <a:rPr lang="ko-KR" altLang="en-US" sz="1600" b="1" dirty="0" smtClean="0">
              <a:solidFill>
                <a:schemeClr val="bg1"/>
              </a:solidFill>
            </a:rPr>
            <a:t> </a:t>
          </a:r>
          <a:r>
            <a:rPr lang="en-US" altLang="ko-KR" sz="1600" b="1" dirty="0" smtClean="0">
              <a:solidFill>
                <a:schemeClr val="bg1"/>
              </a:solidFill>
            </a:rPr>
            <a:t>(</a:t>
          </a:r>
          <a:r>
            <a:rPr lang="en-US" altLang="ko-KR" sz="1600" b="1" dirty="0" smtClean="0">
              <a:solidFill>
                <a:schemeClr val="bg1"/>
              </a:solidFill>
            </a:rPr>
            <a:t>1)</a:t>
          </a:r>
          <a:endParaRPr lang="ko-KR" altLang="en-US" sz="1600" b="1" dirty="0">
            <a:solidFill>
              <a:schemeClr val="bg1"/>
            </a:solidFill>
          </a:endParaRPr>
        </a:p>
      </dgm:t>
    </dgm:pt>
    <dgm:pt modelId="{A0AAC770-45C8-4A8A-A984-3A4006D93915}" type="parTrans" cxnId="{67921CC8-27B3-4E2D-9033-8F89C7761F36}">
      <dgm:prSet/>
      <dgm:spPr/>
      <dgm:t>
        <a:bodyPr/>
        <a:lstStyle/>
        <a:p>
          <a:pPr latinLnBrk="1"/>
          <a:endParaRPr lang="ko-KR" altLang="en-US"/>
        </a:p>
      </dgm:t>
    </dgm:pt>
    <dgm:pt modelId="{5B78E143-4FEE-4240-972D-3F2CE8E315C9}" type="sibTrans" cxnId="{67921CC8-27B3-4E2D-9033-8F89C7761F36}">
      <dgm:prSet/>
      <dgm:spPr/>
      <dgm:t>
        <a:bodyPr/>
        <a:lstStyle/>
        <a:p>
          <a:pPr latinLnBrk="1"/>
          <a:endParaRPr lang="ko-KR" altLang="en-US"/>
        </a:p>
      </dgm:t>
    </dgm:pt>
    <dgm:pt modelId="{274752BA-9AC2-4081-8931-1C4BF30EC7BB}" type="pres">
      <dgm:prSet presAssocID="{0250677C-DEA5-4216-99A1-93FFFC4FAE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BFEF97-32BA-4A83-AFEE-7BEBCFBBF2D7}" type="pres">
      <dgm:prSet presAssocID="{6063BD2C-F467-4FC3-A72E-591E4243BFAC}" presName="hierRoot1" presStyleCnt="0">
        <dgm:presLayoutVars>
          <dgm:hierBranch val="init"/>
        </dgm:presLayoutVars>
      </dgm:prSet>
      <dgm:spPr/>
    </dgm:pt>
    <dgm:pt modelId="{34AA2EB2-E9BB-4000-B950-ACF0AD0450E4}" type="pres">
      <dgm:prSet presAssocID="{6063BD2C-F467-4FC3-A72E-591E4243BFAC}" presName="rootComposite1" presStyleCnt="0"/>
      <dgm:spPr/>
    </dgm:pt>
    <dgm:pt modelId="{46DF7DA9-486A-46AA-A69F-2F1B01008161}" type="pres">
      <dgm:prSet presAssocID="{6063BD2C-F467-4FC3-A72E-591E4243BFAC}" presName="rootText1" presStyleLbl="node0" presStyleIdx="0" presStyleCnt="1" custScaleX="1805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50F8AB-EFFF-4C86-8B14-A5B82A293E2C}" type="pres">
      <dgm:prSet presAssocID="{6063BD2C-F467-4FC3-A72E-591E4243BFAC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40F1B79-2B10-48C7-A3B9-4CF995EE4925}" type="pres">
      <dgm:prSet presAssocID="{6063BD2C-F467-4FC3-A72E-591E4243BFAC}" presName="hierChild2" presStyleCnt="0"/>
      <dgm:spPr/>
    </dgm:pt>
    <dgm:pt modelId="{FBDCA81F-841A-46BF-8191-84A570985548}" type="pres">
      <dgm:prSet presAssocID="{A0AAC770-45C8-4A8A-A984-3A4006D93915}" presName="Name64" presStyleLbl="parChTrans1D2" presStyleIdx="0" presStyleCnt="1"/>
      <dgm:spPr/>
      <dgm:t>
        <a:bodyPr/>
        <a:lstStyle/>
        <a:p>
          <a:endParaRPr lang="en-US"/>
        </a:p>
      </dgm:t>
    </dgm:pt>
    <dgm:pt modelId="{FFFE06F8-E720-476A-B25D-DB4253127641}" type="pres">
      <dgm:prSet presAssocID="{2BF6C2B2-90AB-4179-9EA4-BB19612E4DA1}" presName="hierRoot2" presStyleCnt="0">
        <dgm:presLayoutVars>
          <dgm:hierBranch val="init"/>
        </dgm:presLayoutVars>
      </dgm:prSet>
      <dgm:spPr/>
    </dgm:pt>
    <dgm:pt modelId="{874CE73A-DEC3-4488-8B1E-E5D1FC9CD585}" type="pres">
      <dgm:prSet presAssocID="{2BF6C2B2-90AB-4179-9EA4-BB19612E4DA1}" presName="rootComposite" presStyleCnt="0"/>
      <dgm:spPr/>
    </dgm:pt>
    <dgm:pt modelId="{71AAED5E-CFEE-4A38-925E-7211B577D01C}" type="pres">
      <dgm:prSet presAssocID="{2BF6C2B2-90AB-4179-9EA4-BB19612E4DA1}" presName="rootText" presStyleLbl="node2" presStyleIdx="0" presStyleCnt="1" custScaleX="3731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BCA9E-9832-4DA1-89E7-A1575FFAE898}" type="pres">
      <dgm:prSet presAssocID="{2BF6C2B2-90AB-4179-9EA4-BB19612E4DA1}" presName="rootConnector" presStyleLbl="node2" presStyleIdx="0" presStyleCnt="1"/>
      <dgm:spPr/>
      <dgm:t>
        <a:bodyPr/>
        <a:lstStyle/>
        <a:p>
          <a:endParaRPr lang="en-US"/>
        </a:p>
      </dgm:t>
    </dgm:pt>
    <dgm:pt modelId="{CA36E326-4B41-4EF8-B44B-94CE304B9730}" type="pres">
      <dgm:prSet presAssocID="{2BF6C2B2-90AB-4179-9EA4-BB19612E4DA1}" presName="hierChild4" presStyleCnt="0"/>
      <dgm:spPr/>
    </dgm:pt>
    <dgm:pt modelId="{E89F6E75-134B-45D9-84FF-828046082C8A}" type="pres">
      <dgm:prSet presAssocID="{2BF6C2B2-90AB-4179-9EA4-BB19612E4DA1}" presName="hierChild5" presStyleCnt="0"/>
      <dgm:spPr/>
    </dgm:pt>
    <dgm:pt modelId="{94356580-BE71-4788-ABC2-8F9FC23A5813}" type="pres">
      <dgm:prSet presAssocID="{6063BD2C-F467-4FC3-A72E-591E4243BFAC}" presName="hierChild3" presStyleCnt="0"/>
      <dgm:spPr/>
    </dgm:pt>
  </dgm:ptLst>
  <dgm:cxnLst>
    <dgm:cxn modelId="{19D36B05-2CA6-452C-8058-1500FDD04261}" type="presOf" srcId="{A0AAC770-45C8-4A8A-A984-3A4006D93915}" destId="{FBDCA81F-841A-46BF-8191-84A570985548}" srcOrd="0" destOrd="0" presId="urn:microsoft.com/office/officeart/2009/3/layout/HorizontalOrganizationChart"/>
    <dgm:cxn modelId="{9F0E3718-F274-4EEC-A773-38BF97ACE431}" type="presOf" srcId="{0250677C-DEA5-4216-99A1-93FFFC4FAEC1}" destId="{274752BA-9AC2-4081-8931-1C4BF30EC7BB}" srcOrd="0" destOrd="0" presId="urn:microsoft.com/office/officeart/2009/3/layout/HorizontalOrganizationChart"/>
    <dgm:cxn modelId="{67921CC8-27B3-4E2D-9033-8F89C7761F36}" srcId="{6063BD2C-F467-4FC3-A72E-591E4243BFAC}" destId="{2BF6C2B2-90AB-4179-9EA4-BB19612E4DA1}" srcOrd="0" destOrd="0" parTransId="{A0AAC770-45C8-4A8A-A984-3A4006D93915}" sibTransId="{5B78E143-4FEE-4240-972D-3F2CE8E315C9}"/>
    <dgm:cxn modelId="{E7805169-7669-4F0C-8558-E9D7F5992C88}" type="presOf" srcId="{2BF6C2B2-90AB-4179-9EA4-BB19612E4DA1}" destId="{71AAED5E-CFEE-4A38-925E-7211B577D01C}" srcOrd="0" destOrd="0" presId="urn:microsoft.com/office/officeart/2009/3/layout/HorizontalOrganizationChart"/>
    <dgm:cxn modelId="{16E9B260-5CFA-4C37-9161-B28082A2FAA3}" type="presOf" srcId="{2BF6C2B2-90AB-4179-9EA4-BB19612E4DA1}" destId="{646BCA9E-9832-4DA1-89E7-A1575FFAE898}" srcOrd="1" destOrd="0" presId="urn:microsoft.com/office/officeart/2009/3/layout/HorizontalOrganizationChart"/>
    <dgm:cxn modelId="{B30D9FF3-61F1-4DC1-B149-E3B586C003B3}" type="presOf" srcId="{6063BD2C-F467-4FC3-A72E-591E4243BFAC}" destId="{46DF7DA9-486A-46AA-A69F-2F1B01008161}" srcOrd="0" destOrd="0" presId="urn:microsoft.com/office/officeart/2009/3/layout/HorizontalOrganizationChart"/>
    <dgm:cxn modelId="{0D453C27-B053-4EEE-82A2-4E7890675A6F}" srcId="{0250677C-DEA5-4216-99A1-93FFFC4FAEC1}" destId="{6063BD2C-F467-4FC3-A72E-591E4243BFAC}" srcOrd="0" destOrd="0" parTransId="{13C22F36-1E92-4029-97A2-631FA1B27C5D}" sibTransId="{94A5C904-84E3-4BF2-8987-CEBFC3175F6C}"/>
    <dgm:cxn modelId="{BCBE1DA0-0518-4C59-A772-3E8E2F456E52}" type="presOf" srcId="{6063BD2C-F467-4FC3-A72E-591E4243BFAC}" destId="{3E50F8AB-EFFF-4C86-8B14-A5B82A293E2C}" srcOrd="1" destOrd="0" presId="urn:microsoft.com/office/officeart/2009/3/layout/HorizontalOrganizationChart"/>
    <dgm:cxn modelId="{0BF5E48C-C0B4-4E2D-9A5D-D169E2248498}" type="presParOf" srcId="{274752BA-9AC2-4081-8931-1C4BF30EC7BB}" destId="{F1BFEF97-32BA-4A83-AFEE-7BEBCFBBF2D7}" srcOrd="0" destOrd="0" presId="urn:microsoft.com/office/officeart/2009/3/layout/HorizontalOrganizationChart"/>
    <dgm:cxn modelId="{72FBDDC5-FC61-49F3-8026-9DAF20F7F727}" type="presParOf" srcId="{F1BFEF97-32BA-4A83-AFEE-7BEBCFBBF2D7}" destId="{34AA2EB2-E9BB-4000-B950-ACF0AD0450E4}" srcOrd="0" destOrd="0" presId="urn:microsoft.com/office/officeart/2009/3/layout/HorizontalOrganizationChart"/>
    <dgm:cxn modelId="{B510E5DC-D83A-46C5-A409-A5074E042970}" type="presParOf" srcId="{34AA2EB2-E9BB-4000-B950-ACF0AD0450E4}" destId="{46DF7DA9-486A-46AA-A69F-2F1B01008161}" srcOrd="0" destOrd="0" presId="urn:microsoft.com/office/officeart/2009/3/layout/HorizontalOrganizationChart"/>
    <dgm:cxn modelId="{FBCBC0D0-C3CC-48EB-8842-C8E5E616C46D}" type="presParOf" srcId="{34AA2EB2-E9BB-4000-B950-ACF0AD0450E4}" destId="{3E50F8AB-EFFF-4C86-8B14-A5B82A293E2C}" srcOrd="1" destOrd="0" presId="urn:microsoft.com/office/officeart/2009/3/layout/HorizontalOrganizationChart"/>
    <dgm:cxn modelId="{4DC00C43-C8D9-4DB6-8974-B37FBC0CC8DA}" type="presParOf" srcId="{F1BFEF97-32BA-4A83-AFEE-7BEBCFBBF2D7}" destId="{A40F1B79-2B10-48C7-A3B9-4CF995EE4925}" srcOrd="1" destOrd="0" presId="urn:microsoft.com/office/officeart/2009/3/layout/HorizontalOrganizationChart"/>
    <dgm:cxn modelId="{C273C2A0-FF47-4F58-90A8-D9A0BE265B0E}" type="presParOf" srcId="{A40F1B79-2B10-48C7-A3B9-4CF995EE4925}" destId="{FBDCA81F-841A-46BF-8191-84A570985548}" srcOrd="0" destOrd="0" presId="urn:microsoft.com/office/officeart/2009/3/layout/HorizontalOrganizationChart"/>
    <dgm:cxn modelId="{004F4C53-3E5C-4F05-8874-70515C6A6413}" type="presParOf" srcId="{A40F1B79-2B10-48C7-A3B9-4CF995EE4925}" destId="{FFFE06F8-E720-476A-B25D-DB4253127641}" srcOrd="1" destOrd="0" presId="urn:microsoft.com/office/officeart/2009/3/layout/HorizontalOrganizationChart"/>
    <dgm:cxn modelId="{FBEFF472-9F38-4E54-A2CB-0FC98559D23E}" type="presParOf" srcId="{FFFE06F8-E720-476A-B25D-DB4253127641}" destId="{874CE73A-DEC3-4488-8B1E-E5D1FC9CD585}" srcOrd="0" destOrd="0" presId="urn:microsoft.com/office/officeart/2009/3/layout/HorizontalOrganizationChart"/>
    <dgm:cxn modelId="{FE8C50EA-03AB-4B38-A435-5CEB1AE81D28}" type="presParOf" srcId="{874CE73A-DEC3-4488-8B1E-E5D1FC9CD585}" destId="{71AAED5E-CFEE-4A38-925E-7211B577D01C}" srcOrd="0" destOrd="0" presId="urn:microsoft.com/office/officeart/2009/3/layout/HorizontalOrganizationChart"/>
    <dgm:cxn modelId="{B1B9B52E-7D2F-47FA-B258-E34BDE5078E5}" type="presParOf" srcId="{874CE73A-DEC3-4488-8B1E-E5D1FC9CD585}" destId="{646BCA9E-9832-4DA1-89E7-A1575FFAE898}" srcOrd="1" destOrd="0" presId="urn:microsoft.com/office/officeart/2009/3/layout/HorizontalOrganizationChart"/>
    <dgm:cxn modelId="{48A0C365-E254-4FAF-9D12-0FF3CED5CC75}" type="presParOf" srcId="{FFFE06F8-E720-476A-B25D-DB4253127641}" destId="{CA36E326-4B41-4EF8-B44B-94CE304B9730}" srcOrd="1" destOrd="0" presId="urn:microsoft.com/office/officeart/2009/3/layout/HorizontalOrganizationChart"/>
    <dgm:cxn modelId="{4A829ACC-70F7-482E-8C33-EADA4B1DE1E2}" type="presParOf" srcId="{FFFE06F8-E720-476A-B25D-DB4253127641}" destId="{E89F6E75-134B-45D9-84FF-828046082C8A}" srcOrd="2" destOrd="0" presId="urn:microsoft.com/office/officeart/2009/3/layout/HorizontalOrganizationChart"/>
    <dgm:cxn modelId="{ADDED1F3-8B38-4222-99BC-165743F3FFAC}" type="presParOf" srcId="{F1BFEF97-32BA-4A83-AFEE-7BEBCFBBF2D7}" destId="{94356580-BE71-4788-ABC2-8F9FC23A58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0677C-DEA5-4216-99A1-93FFFC4FAEC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63BD2C-F467-4FC3-A72E-591E4243BFAC}" type="asst">
      <dgm:prSet phldrT="[Text]" custT="1"/>
      <dgm:spPr/>
      <dgm:t>
        <a:bodyPr/>
        <a:lstStyle/>
        <a:p>
          <a:pPr latinLnBrk="1"/>
          <a:r>
            <a:rPr lang="en-US" altLang="ko-KR" sz="1600" b="0" dirty="0" smtClean="0">
              <a:solidFill>
                <a:srgbClr val="C00000"/>
              </a:solidFill>
            </a:rPr>
            <a:t>All Participants</a:t>
          </a:r>
          <a:endParaRPr lang="ko-KR" altLang="en-US" sz="1600" b="0" dirty="0">
            <a:solidFill>
              <a:srgbClr val="C00000"/>
            </a:solidFill>
          </a:endParaRPr>
        </a:p>
      </dgm:t>
    </dgm:pt>
    <dgm:pt modelId="{13C22F36-1E92-4029-97A2-631FA1B27C5D}" type="parTrans" cxnId="{0D453C27-B053-4EEE-82A2-4E7890675A6F}">
      <dgm:prSet/>
      <dgm:spPr/>
      <dgm:t>
        <a:bodyPr/>
        <a:lstStyle/>
        <a:p>
          <a:pPr latinLnBrk="1"/>
          <a:endParaRPr lang="ko-KR" altLang="en-US"/>
        </a:p>
      </dgm:t>
    </dgm:pt>
    <dgm:pt modelId="{94A5C904-84E3-4BF2-8987-CEBFC3175F6C}" type="sibTrans" cxnId="{0D453C27-B053-4EEE-82A2-4E7890675A6F}">
      <dgm:prSet/>
      <dgm:spPr/>
      <dgm:t>
        <a:bodyPr/>
        <a:lstStyle/>
        <a:p>
          <a:pPr latinLnBrk="1"/>
          <a:endParaRPr lang="ko-KR" altLang="en-US"/>
        </a:p>
      </dgm:t>
    </dgm:pt>
    <dgm:pt modelId="{2BF6C2B2-90AB-4179-9EA4-BB19612E4DA1}">
      <dgm:prSet phldrT="[Text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Starbucks gift card (20</a:t>
          </a:r>
          <a:r>
            <a:rPr lang="ko-KR" altLang="en-US" sz="1400" dirty="0" smtClean="0">
              <a:solidFill>
                <a:schemeClr val="bg1"/>
              </a:solidFill>
            </a:rPr>
            <a:t> </a:t>
          </a:r>
          <a:r>
            <a:rPr lang="en-US" altLang="ko-KR" sz="1400" dirty="0" smtClean="0">
              <a:solidFill>
                <a:schemeClr val="bg1"/>
              </a:solidFill>
            </a:rPr>
            <a:t>x 4 weeks)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A0AAC770-45C8-4A8A-A984-3A4006D93915}" type="parTrans" cxnId="{67921CC8-27B3-4E2D-9033-8F89C7761F36}">
      <dgm:prSet/>
      <dgm:spPr/>
      <dgm:t>
        <a:bodyPr/>
        <a:lstStyle/>
        <a:p>
          <a:pPr latinLnBrk="1"/>
          <a:endParaRPr lang="ko-KR" altLang="en-US"/>
        </a:p>
      </dgm:t>
    </dgm:pt>
    <dgm:pt modelId="{5B78E143-4FEE-4240-972D-3F2CE8E315C9}" type="sibTrans" cxnId="{67921CC8-27B3-4E2D-9033-8F89C7761F36}">
      <dgm:prSet/>
      <dgm:spPr/>
      <dgm:t>
        <a:bodyPr/>
        <a:lstStyle/>
        <a:p>
          <a:pPr latinLnBrk="1"/>
          <a:endParaRPr lang="ko-KR" altLang="en-US"/>
        </a:p>
      </dgm:t>
    </dgm:pt>
    <dgm:pt modelId="{274752BA-9AC2-4081-8931-1C4BF30EC7BB}" type="pres">
      <dgm:prSet presAssocID="{0250677C-DEA5-4216-99A1-93FFFC4FAE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BFEF97-32BA-4A83-AFEE-7BEBCFBBF2D7}" type="pres">
      <dgm:prSet presAssocID="{6063BD2C-F467-4FC3-A72E-591E4243BFAC}" presName="hierRoot1" presStyleCnt="0">
        <dgm:presLayoutVars>
          <dgm:hierBranch val="init"/>
        </dgm:presLayoutVars>
      </dgm:prSet>
      <dgm:spPr/>
    </dgm:pt>
    <dgm:pt modelId="{34AA2EB2-E9BB-4000-B950-ACF0AD0450E4}" type="pres">
      <dgm:prSet presAssocID="{6063BD2C-F467-4FC3-A72E-591E4243BFAC}" presName="rootComposite1" presStyleCnt="0"/>
      <dgm:spPr/>
    </dgm:pt>
    <dgm:pt modelId="{46DF7DA9-486A-46AA-A69F-2F1B01008161}" type="pres">
      <dgm:prSet presAssocID="{6063BD2C-F467-4FC3-A72E-591E4243BFAC}" presName="rootText1" presStyleLbl="node0" presStyleIdx="0" presStyleCnt="1" custScaleX="1805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50F8AB-EFFF-4C86-8B14-A5B82A293E2C}" type="pres">
      <dgm:prSet presAssocID="{6063BD2C-F467-4FC3-A72E-591E4243BFAC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40F1B79-2B10-48C7-A3B9-4CF995EE4925}" type="pres">
      <dgm:prSet presAssocID="{6063BD2C-F467-4FC3-A72E-591E4243BFAC}" presName="hierChild2" presStyleCnt="0"/>
      <dgm:spPr/>
    </dgm:pt>
    <dgm:pt modelId="{FBDCA81F-841A-46BF-8191-84A570985548}" type="pres">
      <dgm:prSet presAssocID="{A0AAC770-45C8-4A8A-A984-3A4006D93915}" presName="Name64" presStyleLbl="parChTrans1D2" presStyleIdx="0" presStyleCnt="1"/>
      <dgm:spPr/>
      <dgm:t>
        <a:bodyPr/>
        <a:lstStyle/>
        <a:p>
          <a:endParaRPr lang="en-US"/>
        </a:p>
      </dgm:t>
    </dgm:pt>
    <dgm:pt modelId="{FFFE06F8-E720-476A-B25D-DB4253127641}" type="pres">
      <dgm:prSet presAssocID="{2BF6C2B2-90AB-4179-9EA4-BB19612E4DA1}" presName="hierRoot2" presStyleCnt="0">
        <dgm:presLayoutVars>
          <dgm:hierBranch val="init"/>
        </dgm:presLayoutVars>
      </dgm:prSet>
      <dgm:spPr/>
    </dgm:pt>
    <dgm:pt modelId="{874CE73A-DEC3-4488-8B1E-E5D1FC9CD585}" type="pres">
      <dgm:prSet presAssocID="{2BF6C2B2-90AB-4179-9EA4-BB19612E4DA1}" presName="rootComposite" presStyleCnt="0"/>
      <dgm:spPr/>
    </dgm:pt>
    <dgm:pt modelId="{71AAED5E-CFEE-4A38-925E-7211B577D01C}" type="pres">
      <dgm:prSet presAssocID="{2BF6C2B2-90AB-4179-9EA4-BB19612E4DA1}" presName="rootText" presStyleLbl="node2" presStyleIdx="0" presStyleCnt="1" custScaleX="3731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BCA9E-9832-4DA1-89E7-A1575FFAE898}" type="pres">
      <dgm:prSet presAssocID="{2BF6C2B2-90AB-4179-9EA4-BB19612E4DA1}" presName="rootConnector" presStyleLbl="node2" presStyleIdx="0" presStyleCnt="1"/>
      <dgm:spPr/>
      <dgm:t>
        <a:bodyPr/>
        <a:lstStyle/>
        <a:p>
          <a:endParaRPr lang="en-US"/>
        </a:p>
      </dgm:t>
    </dgm:pt>
    <dgm:pt modelId="{CA36E326-4B41-4EF8-B44B-94CE304B9730}" type="pres">
      <dgm:prSet presAssocID="{2BF6C2B2-90AB-4179-9EA4-BB19612E4DA1}" presName="hierChild4" presStyleCnt="0"/>
      <dgm:spPr/>
    </dgm:pt>
    <dgm:pt modelId="{E89F6E75-134B-45D9-84FF-828046082C8A}" type="pres">
      <dgm:prSet presAssocID="{2BF6C2B2-90AB-4179-9EA4-BB19612E4DA1}" presName="hierChild5" presStyleCnt="0"/>
      <dgm:spPr/>
    </dgm:pt>
    <dgm:pt modelId="{94356580-BE71-4788-ABC2-8F9FC23A5813}" type="pres">
      <dgm:prSet presAssocID="{6063BD2C-F467-4FC3-A72E-591E4243BFAC}" presName="hierChild3" presStyleCnt="0"/>
      <dgm:spPr/>
    </dgm:pt>
  </dgm:ptLst>
  <dgm:cxnLst>
    <dgm:cxn modelId="{CC07DF88-8A2F-4EEB-A63D-D7E8D6430277}" type="presOf" srcId="{2BF6C2B2-90AB-4179-9EA4-BB19612E4DA1}" destId="{646BCA9E-9832-4DA1-89E7-A1575FFAE898}" srcOrd="1" destOrd="0" presId="urn:microsoft.com/office/officeart/2009/3/layout/HorizontalOrganizationChart"/>
    <dgm:cxn modelId="{6C62928B-8537-4C15-B33D-E6C80726FC8E}" type="presOf" srcId="{6063BD2C-F467-4FC3-A72E-591E4243BFAC}" destId="{3E50F8AB-EFFF-4C86-8B14-A5B82A293E2C}" srcOrd="1" destOrd="0" presId="urn:microsoft.com/office/officeart/2009/3/layout/HorizontalOrganizationChart"/>
    <dgm:cxn modelId="{45783749-5227-499B-B954-224532CA5634}" type="presOf" srcId="{2BF6C2B2-90AB-4179-9EA4-BB19612E4DA1}" destId="{71AAED5E-CFEE-4A38-925E-7211B577D01C}" srcOrd="0" destOrd="0" presId="urn:microsoft.com/office/officeart/2009/3/layout/HorizontalOrganizationChart"/>
    <dgm:cxn modelId="{67921CC8-27B3-4E2D-9033-8F89C7761F36}" srcId="{6063BD2C-F467-4FC3-A72E-591E4243BFAC}" destId="{2BF6C2B2-90AB-4179-9EA4-BB19612E4DA1}" srcOrd="0" destOrd="0" parTransId="{A0AAC770-45C8-4A8A-A984-3A4006D93915}" sibTransId="{5B78E143-4FEE-4240-972D-3F2CE8E315C9}"/>
    <dgm:cxn modelId="{07D13FED-7CD8-4500-A40B-CEF1360EEF4E}" type="presOf" srcId="{0250677C-DEA5-4216-99A1-93FFFC4FAEC1}" destId="{274752BA-9AC2-4081-8931-1C4BF30EC7BB}" srcOrd="0" destOrd="0" presId="urn:microsoft.com/office/officeart/2009/3/layout/HorizontalOrganizationChart"/>
    <dgm:cxn modelId="{0D453C27-B053-4EEE-82A2-4E7890675A6F}" srcId="{0250677C-DEA5-4216-99A1-93FFFC4FAEC1}" destId="{6063BD2C-F467-4FC3-A72E-591E4243BFAC}" srcOrd="0" destOrd="0" parTransId="{13C22F36-1E92-4029-97A2-631FA1B27C5D}" sibTransId="{94A5C904-84E3-4BF2-8987-CEBFC3175F6C}"/>
    <dgm:cxn modelId="{C813E261-1B8A-40A5-93A5-3CCDA281DF24}" type="presOf" srcId="{A0AAC770-45C8-4A8A-A984-3A4006D93915}" destId="{FBDCA81F-841A-46BF-8191-84A570985548}" srcOrd="0" destOrd="0" presId="urn:microsoft.com/office/officeart/2009/3/layout/HorizontalOrganizationChart"/>
    <dgm:cxn modelId="{878C01F2-C28B-48CC-B71B-0799CEC480D4}" type="presOf" srcId="{6063BD2C-F467-4FC3-A72E-591E4243BFAC}" destId="{46DF7DA9-486A-46AA-A69F-2F1B01008161}" srcOrd="0" destOrd="0" presId="urn:microsoft.com/office/officeart/2009/3/layout/HorizontalOrganizationChart"/>
    <dgm:cxn modelId="{8DB1EFE3-5A29-4885-9A38-584DFBAA8446}" type="presParOf" srcId="{274752BA-9AC2-4081-8931-1C4BF30EC7BB}" destId="{F1BFEF97-32BA-4A83-AFEE-7BEBCFBBF2D7}" srcOrd="0" destOrd="0" presId="urn:microsoft.com/office/officeart/2009/3/layout/HorizontalOrganizationChart"/>
    <dgm:cxn modelId="{05094B1D-0889-45BF-AAE8-BCCA2DDB6ED9}" type="presParOf" srcId="{F1BFEF97-32BA-4A83-AFEE-7BEBCFBBF2D7}" destId="{34AA2EB2-E9BB-4000-B950-ACF0AD0450E4}" srcOrd="0" destOrd="0" presId="urn:microsoft.com/office/officeart/2009/3/layout/HorizontalOrganizationChart"/>
    <dgm:cxn modelId="{07BE4984-F5FC-4313-8EC3-866256513212}" type="presParOf" srcId="{34AA2EB2-E9BB-4000-B950-ACF0AD0450E4}" destId="{46DF7DA9-486A-46AA-A69F-2F1B01008161}" srcOrd="0" destOrd="0" presId="urn:microsoft.com/office/officeart/2009/3/layout/HorizontalOrganizationChart"/>
    <dgm:cxn modelId="{D3FD1BF1-A8B8-42A5-986F-0867F81D40E8}" type="presParOf" srcId="{34AA2EB2-E9BB-4000-B950-ACF0AD0450E4}" destId="{3E50F8AB-EFFF-4C86-8B14-A5B82A293E2C}" srcOrd="1" destOrd="0" presId="urn:microsoft.com/office/officeart/2009/3/layout/HorizontalOrganizationChart"/>
    <dgm:cxn modelId="{D12A878A-FE4F-4127-B484-775C21DF5975}" type="presParOf" srcId="{F1BFEF97-32BA-4A83-AFEE-7BEBCFBBF2D7}" destId="{A40F1B79-2B10-48C7-A3B9-4CF995EE4925}" srcOrd="1" destOrd="0" presId="urn:microsoft.com/office/officeart/2009/3/layout/HorizontalOrganizationChart"/>
    <dgm:cxn modelId="{A4CCE643-47B2-4C60-A8AD-9E95FAC99194}" type="presParOf" srcId="{A40F1B79-2B10-48C7-A3B9-4CF995EE4925}" destId="{FBDCA81F-841A-46BF-8191-84A570985548}" srcOrd="0" destOrd="0" presId="urn:microsoft.com/office/officeart/2009/3/layout/HorizontalOrganizationChart"/>
    <dgm:cxn modelId="{2E1BE2AC-4DFA-43A9-A297-05CC8D300709}" type="presParOf" srcId="{A40F1B79-2B10-48C7-A3B9-4CF995EE4925}" destId="{FFFE06F8-E720-476A-B25D-DB4253127641}" srcOrd="1" destOrd="0" presId="urn:microsoft.com/office/officeart/2009/3/layout/HorizontalOrganizationChart"/>
    <dgm:cxn modelId="{2DEC74E2-CFF2-402C-B95D-061EE99DAD28}" type="presParOf" srcId="{FFFE06F8-E720-476A-B25D-DB4253127641}" destId="{874CE73A-DEC3-4488-8B1E-E5D1FC9CD585}" srcOrd="0" destOrd="0" presId="urn:microsoft.com/office/officeart/2009/3/layout/HorizontalOrganizationChart"/>
    <dgm:cxn modelId="{EBC292A3-0852-4DB1-87B2-D7F277DA5C94}" type="presParOf" srcId="{874CE73A-DEC3-4488-8B1E-E5D1FC9CD585}" destId="{71AAED5E-CFEE-4A38-925E-7211B577D01C}" srcOrd="0" destOrd="0" presId="urn:microsoft.com/office/officeart/2009/3/layout/HorizontalOrganizationChart"/>
    <dgm:cxn modelId="{1F10C36A-F045-4AB8-9CB8-8C8473B1620E}" type="presParOf" srcId="{874CE73A-DEC3-4488-8B1E-E5D1FC9CD585}" destId="{646BCA9E-9832-4DA1-89E7-A1575FFAE898}" srcOrd="1" destOrd="0" presId="urn:microsoft.com/office/officeart/2009/3/layout/HorizontalOrganizationChart"/>
    <dgm:cxn modelId="{6FB4A039-062D-4D34-B1A0-33E75587E3EC}" type="presParOf" srcId="{FFFE06F8-E720-476A-B25D-DB4253127641}" destId="{CA36E326-4B41-4EF8-B44B-94CE304B9730}" srcOrd="1" destOrd="0" presId="urn:microsoft.com/office/officeart/2009/3/layout/HorizontalOrganizationChart"/>
    <dgm:cxn modelId="{806F8D0F-9655-4BCF-8430-E32020321454}" type="presParOf" srcId="{FFFE06F8-E720-476A-B25D-DB4253127641}" destId="{E89F6E75-134B-45D9-84FF-828046082C8A}" srcOrd="2" destOrd="0" presId="urn:microsoft.com/office/officeart/2009/3/layout/HorizontalOrganizationChart"/>
    <dgm:cxn modelId="{E5C01BEE-2B3F-40B3-BD8D-97FD041ADC1F}" type="presParOf" srcId="{F1BFEF97-32BA-4A83-AFEE-7BEBCFBBF2D7}" destId="{94356580-BE71-4788-ABC2-8F9FC23A58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38F74E-F544-4331-B33B-2D271D11ABD5}">
      <dsp:nvSpPr>
        <dsp:cNvPr id="0" name=""/>
        <dsp:cNvSpPr/>
      </dsp:nvSpPr>
      <dsp:spPr>
        <a:xfrm>
          <a:off x="3376065" y="394351"/>
          <a:ext cx="214442" cy="23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21" y="0"/>
              </a:lnTo>
              <a:lnTo>
                <a:pt x="107221" y="230525"/>
              </a:lnTo>
              <a:lnTo>
                <a:pt x="214442" y="230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A81F-841A-46BF-8191-84A570985548}">
      <dsp:nvSpPr>
        <dsp:cNvPr id="0" name=""/>
        <dsp:cNvSpPr/>
      </dsp:nvSpPr>
      <dsp:spPr>
        <a:xfrm>
          <a:off x="3376065" y="163825"/>
          <a:ext cx="214442" cy="230525"/>
        </a:xfrm>
        <a:custGeom>
          <a:avLst/>
          <a:gdLst/>
          <a:ahLst/>
          <a:cxnLst/>
          <a:rect l="0" t="0" r="0" b="0"/>
          <a:pathLst>
            <a:path>
              <a:moveTo>
                <a:pt x="0" y="230525"/>
              </a:moveTo>
              <a:lnTo>
                <a:pt x="107221" y="230525"/>
              </a:lnTo>
              <a:lnTo>
                <a:pt x="107221" y="0"/>
              </a:lnTo>
              <a:lnTo>
                <a:pt x="2144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F7DA9-486A-46AA-A69F-2F1B01008161}">
      <dsp:nvSpPr>
        <dsp:cNvPr id="0" name=""/>
        <dsp:cNvSpPr/>
      </dsp:nvSpPr>
      <dsp:spPr>
        <a:xfrm>
          <a:off x="1440035" y="230838"/>
          <a:ext cx="1936029" cy="32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0" kern="1200" dirty="0" smtClean="0">
              <a:solidFill>
                <a:srgbClr val="C00000"/>
              </a:solidFill>
            </a:rPr>
            <a:t>Winner </a:t>
          </a:r>
          <a:r>
            <a:rPr lang="en-US" altLang="ko-KR" sz="1200" b="0" kern="1200" dirty="0" smtClean="0">
              <a:solidFill>
                <a:srgbClr val="C00000"/>
              </a:solidFill>
            </a:rPr>
            <a:t>(video vote)</a:t>
          </a:r>
          <a:endParaRPr lang="ko-KR" altLang="en-US" sz="1200" b="0" kern="1200" dirty="0">
            <a:solidFill>
              <a:srgbClr val="C00000"/>
            </a:solidFill>
          </a:endParaRPr>
        </a:p>
      </dsp:txBody>
      <dsp:txXfrm>
        <a:off x="1440035" y="230838"/>
        <a:ext cx="1936029" cy="327024"/>
      </dsp:txXfrm>
    </dsp:sp>
    <dsp:sp modelId="{71AAED5E-CFEE-4A38-925E-7211B577D01C}">
      <dsp:nvSpPr>
        <dsp:cNvPr id="0" name=""/>
        <dsp:cNvSpPr/>
      </dsp:nvSpPr>
      <dsp:spPr>
        <a:xfrm>
          <a:off x="3590507" y="312"/>
          <a:ext cx="4001400" cy="32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W Hotel Free Stay (1 </a:t>
          </a:r>
          <a:r>
            <a:rPr lang="en-US" altLang="ko-KR" sz="1400" kern="1200" dirty="0" err="1" smtClean="0">
              <a:solidFill>
                <a:schemeClr val="bg1"/>
              </a:solidFill>
            </a:rPr>
            <a:t>x</a:t>
          </a:r>
          <a:r>
            <a:rPr lang="en-US" altLang="ko-KR" sz="1400" kern="1200" dirty="0" smtClean="0">
              <a:solidFill>
                <a:schemeClr val="bg1"/>
              </a:solidFill>
            </a:rPr>
            <a:t> 4weeks)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590507" y="312"/>
        <a:ext cx="4001400" cy="327024"/>
      </dsp:txXfrm>
    </dsp:sp>
    <dsp:sp modelId="{97EE2D22-14C6-418A-B511-16B32AE2C2EB}">
      <dsp:nvSpPr>
        <dsp:cNvPr id="0" name=""/>
        <dsp:cNvSpPr/>
      </dsp:nvSpPr>
      <dsp:spPr>
        <a:xfrm>
          <a:off x="3590507" y="461364"/>
          <a:ext cx="4001400" cy="32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Persil Caps (10 </a:t>
          </a:r>
          <a:r>
            <a:rPr lang="en-US" altLang="ko-KR" sz="1400" kern="1200" dirty="0" err="1" smtClean="0">
              <a:solidFill>
                <a:schemeClr val="bg1"/>
              </a:solidFill>
            </a:rPr>
            <a:t>x</a:t>
          </a:r>
          <a:r>
            <a:rPr lang="en-US" altLang="ko-KR" sz="1400" kern="1200" dirty="0" smtClean="0">
              <a:solidFill>
                <a:schemeClr val="bg1"/>
              </a:solidFill>
            </a:rPr>
            <a:t> 4 weeks</a:t>
          </a:r>
          <a:r>
            <a:rPr lang="en-US" altLang="ko-KR" sz="1400" kern="1200" dirty="0" smtClean="0">
              <a:solidFill>
                <a:schemeClr val="bg1"/>
              </a:solidFill>
            </a:rPr>
            <a:t>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590507" y="461364"/>
        <a:ext cx="4001400" cy="3270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DCA81F-841A-46BF-8191-84A570985548}">
      <dsp:nvSpPr>
        <dsp:cNvPr id="0" name=""/>
        <dsp:cNvSpPr/>
      </dsp:nvSpPr>
      <dsp:spPr>
        <a:xfrm>
          <a:off x="2375546" y="348631"/>
          <a:ext cx="2630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0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F7DA9-486A-46AA-A69F-2F1B01008161}">
      <dsp:nvSpPr>
        <dsp:cNvPr id="0" name=""/>
        <dsp:cNvSpPr/>
      </dsp:nvSpPr>
      <dsp:spPr>
        <a:xfrm>
          <a:off x="758" y="193782"/>
          <a:ext cx="2374787" cy="401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0" kern="1200" dirty="0" smtClean="0">
              <a:solidFill>
                <a:schemeClr val="tx1"/>
              </a:solidFill>
            </a:rPr>
            <a:t>Final </a:t>
          </a:r>
          <a:r>
            <a:rPr lang="en-US" altLang="ko-KR" sz="1800" b="0" kern="1200" dirty="0" smtClean="0">
              <a:solidFill>
                <a:schemeClr val="tx1"/>
              </a:solidFill>
            </a:rPr>
            <a:t>Winner </a:t>
          </a:r>
          <a:r>
            <a:rPr lang="en-US" altLang="ko-KR" sz="1400" b="0" kern="1200" dirty="0" smtClean="0">
              <a:solidFill>
                <a:schemeClr val="tx1"/>
              </a:solidFill>
            </a:rPr>
            <a:t>(video vote)</a:t>
          </a:r>
          <a:endParaRPr lang="ko-KR" altLang="en-US" sz="1400" b="0" kern="1200" dirty="0">
            <a:solidFill>
              <a:schemeClr val="tx1"/>
            </a:solidFill>
          </a:endParaRPr>
        </a:p>
      </dsp:txBody>
      <dsp:txXfrm>
        <a:off x="758" y="193782"/>
        <a:ext cx="2374787" cy="401137"/>
      </dsp:txXfrm>
    </dsp:sp>
    <dsp:sp modelId="{71AAED5E-CFEE-4A38-925E-7211B577D01C}">
      <dsp:nvSpPr>
        <dsp:cNvPr id="0" name=""/>
        <dsp:cNvSpPr/>
      </dsp:nvSpPr>
      <dsp:spPr>
        <a:xfrm>
          <a:off x="2638587" y="193782"/>
          <a:ext cx="4908227" cy="401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</a:rPr>
            <a:t>Washing machine</a:t>
          </a:r>
          <a:r>
            <a:rPr lang="ko-KR" altLang="en-US" sz="1600" b="1" kern="1200" dirty="0" smtClean="0">
              <a:solidFill>
                <a:schemeClr val="bg1"/>
              </a:solidFill>
            </a:rPr>
            <a:t> </a:t>
          </a:r>
          <a:r>
            <a:rPr lang="en-US" altLang="ko-KR" sz="1600" b="1" kern="1200" dirty="0" smtClean="0">
              <a:solidFill>
                <a:schemeClr val="bg1"/>
              </a:solidFill>
            </a:rPr>
            <a:t>(</a:t>
          </a:r>
          <a:r>
            <a:rPr lang="en-US" altLang="ko-KR" sz="1600" b="1" kern="1200" dirty="0" smtClean="0">
              <a:solidFill>
                <a:schemeClr val="bg1"/>
              </a:solidFill>
            </a:rPr>
            <a:t>1)</a:t>
          </a:r>
          <a:endParaRPr lang="ko-KR" altLang="en-US" sz="1600" b="1" kern="1200" dirty="0">
            <a:solidFill>
              <a:schemeClr val="bg1"/>
            </a:solidFill>
          </a:endParaRPr>
        </a:p>
      </dsp:txBody>
      <dsp:txXfrm>
        <a:off x="2638587" y="193782"/>
        <a:ext cx="4908227" cy="4011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DCA81F-841A-46BF-8191-84A570985548}">
      <dsp:nvSpPr>
        <dsp:cNvPr id="0" name=""/>
        <dsp:cNvSpPr/>
      </dsp:nvSpPr>
      <dsp:spPr>
        <a:xfrm>
          <a:off x="1934662" y="348631"/>
          <a:ext cx="214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22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F7DA9-486A-46AA-A69F-2F1B01008161}">
      <dsp:nvSpPr>
        <dsp:cNvPr id="0" name=""/>
        <dsp:cNvSpPr/>
      </dsp:nvSpPr>
      <dsp:spPr>
        <a:xfrm>
          <a:off x="618" y="231006"/>
          <a:ext cx="1934044" cy="326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0" kern="1200" dirty="0" smtClean="0">
              <a:solidFill>
                <a:srgbClr val="C00000"/>
              </a:solidFill>
            </a:rPr>
            <a:t>All Participants</a:t>
          </a:r>
          <a:endParaRPr lang="ko-KR" altLang="en-US" sz="1600" b="0" kern="1200" dirty="0">
            <a:solidFill>
              <a:srgbClr val="C00000"/>
            </a:solidFill>
          </a:endParaRPr>
        </a:p>
      </dsp:txBody>
      <dsp:txXfrm>
        <a:off x="618" y="231006"/>
        <a:ext cx="1934044" cy="326689"/>
      </dsp:txXfrm>
    </dsp:sp>
    <dsp:sp modelId="{71AAED5E-CFEE-4A38-925E-7211B577D01C}">
      <dsp:nvSpPr>
        <dsp:cNvPr id="0" name=""/>
        <dsp:cNvSpPr/>
      </dsp:nvSpPr>
      <dsp:spPr>
        <a:xfrm>
          <a:off x="2148884" y="231006"/>
          <a:ext cx="3997296" cy="326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Starbucks gift card (20</a:t>
          </a:r>
          <a:r>
            <a:rPr lang="ko-KR" altLang="en-US" sz="1400" kern="1200" dirty="0" smtClean="0">
              <a:solidFill>
                <a:schemeClr val="bg1"/>
              </a:solidFill>
            </a:rPr>
            <a:t> </a:t>
          </a:r>
          <a:r>
            <a:rPr lang="en-US" altLang="ko-KR" sz="1400" kern="1200" dirty="0" smtClean="0">
              <a:solidFill>
                <a:schemeClr val="bg1"/>
              </a:solidFill>
            </a:rPr>
            <a:t>x 4 weeks)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2148884" y="231006"/>
        <a:ext cx="3997296" cy="326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9C2CCA5-4DE5-4CFA-9D8D-9E2D3C1FA688}" type="datetime1">
              <a:rPr lang="en-US" altLang="ko-KR"/>
              <a:pPr>
                <a:defRPr/>
              </a:pPr>
              <a:t>3/30/13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89ED70-D622-4CF2-8D93-4F9177F7F6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5735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F2D4E17-1F6B-4B0E-9459-C8D210F32A5E}" type="datetime1">
              <a:rPr lang="en-US" altLang="ko-KR"/>
              <a:pPr>
                <a:defRPr/>
              </a:pPr>
              <a:t>3/30/13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BC58BE45-8B17-4660-A621-0EF77E62F4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25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72872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488211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508353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8942051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539619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303917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836006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27709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830488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049206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60065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28825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650" y="1371600"/>
            <a:ext cx="2825750" cy="650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1371600"/>
            <a:ext cx="8324850" cy="650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681286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496461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366828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1071349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661699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608506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219162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907489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134336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123232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13034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217141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831048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682554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084117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0869779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9185112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793186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857010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62619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51474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2113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834891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405337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28880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19799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69831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2495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5350" y="2768600"/>
            <a:ext cx="2495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198010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909726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0286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22856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89732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6350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67408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7059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054811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850881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31217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363133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2495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5350" y="2768600"/>
            <a:ext cx="2495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396110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340724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599293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42297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308104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757756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37962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540443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410548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75037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013828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279532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4876800"/>
            <a:ext cx="2495550" cy="300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5350" y="4876800"/>
            <a:ext cx="2495550" cy="300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678341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108154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48546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4864100"/>
            <a:ext cx="5575300" cy="300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100" y="4864100"/>
            <a:ext cx="5575300" cy="300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765495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6227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68008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1956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419722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5025" y="1384300"/>
            <a:ext cx="1285875" cy="650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1384300"/>
            <a:ext cx="3705225" cy="650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963152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406223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215562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51524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8013700"/>
            <a:ext cx="5638800" cy="156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13700"/>
            <a:ext cx="5638800" cy="156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378878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9971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596063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520115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698360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6869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964700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606254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6807200"/>
            <a:ext cx="2857500" cy="276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6807200"/>
            <a:ext cx="8420100" cy="276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246830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593605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79181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944513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389661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884563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816669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600633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639183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873325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614810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469807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404724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098191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515282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54399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905430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900" y="2768600"/>
            <a:ext cx="2495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850" y="2768600"/>
            <a:ext cx="2495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299551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342142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551574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451553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468746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147415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322133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510451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942842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0514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792907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88219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357865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06727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71096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354738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260713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994538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670901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6458879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9996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6451853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0601464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758011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371600"/>
            <a:ext cx="5638800" cy="701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371600"/>
            <a:ext cx="5638800" cy="701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840472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962518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05145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121436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402631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pitchFamily="-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49458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918827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7991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7991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61234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71600"/>
            <a:ext cx="113030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4864100"/>
            <a:ext cx="11303000" cy="300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har char="»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4572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9144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13716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18288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509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95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7399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84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641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98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56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4013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36576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742950" indent="-285750" algn="l" rtl="0" eaLnBrk="0" fontAlgn="base" hangingPunct="0">
        <a:spcBef>
          <a:spcPts val="240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143000" indent="-228600" algn="l" rtl="0" eaLnBrk="0" fontAlgn="base" hangingPunct="0">
        <a:spcBef>
          <a:spcPts val="240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00200" indent="-228600" algn="l" rtl="0" eaLnBrk="0" fontAlgn="base" hangingPunct="0">
        <a:spcBef>
          <a:spcPts val="240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057400" indent="-228600" algn="l" rtl="0" eaLnBrk="0" fontAlgn="base" hangingPunct="0">
        <a:spcBef>
          <a:spcPts val="2400"/>
        </a:spcBef>
        <a:spcAft>
          <a:spcPct val="0"/>
        </a:spcAft>
        <a:buChar char="»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457200" algn="l" rtl="0" fontAlgn="base">
        <a:spcBef>
          <a:spcPts val="24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914400" algn="l" rtl="0" fontAlgn="base">
        <a:spcBef>
          <a:spcPts val="24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1371600" algn="l" rtl="0" fontAlgn="base">
        <a:spcBef>
          <a:spcPts val="24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1828800" algn="l" rtl="0" fontAlgn="base">
        <a:spcBef>
          <a:spcPts val="24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509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95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7399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84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641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98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56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4013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51435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00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44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89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33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590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48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05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3962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51435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00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44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89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33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590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48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05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3962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84300"/>
            <a:ext cx="51435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4876800"/>
            <a:ext cx="5143500" cy="300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har char="»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4572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9144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13716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1828800" algn="l" rtl="0" fontAlgn="base">
        <a:spcBef>
          <a:spcPts val="120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6807200"/>
            <a:ext cx="11430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8013700"/>
            <a:ext cx="11430000" cy="156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114300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00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44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89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33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590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48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05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3962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73900" y="2768600"/>
            <a:ext cx="51435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00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44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89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33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590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48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05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3962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114300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00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44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891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33600" indent="-406400" algn="l" rtl="0" eaLnBrk="0" fontAlgn="base" hangingPunct="0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590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48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05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3962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371600"/>
            <a:ext cx="114300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Helvetica Neue Light" pitchFamily="-1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Helvetica Neue Light" pitchFamily="-1" charset="0"/>
              </a:rPr>
              <a:t>Second level</a:t>
            </a:r>
          </a:p>
          <a:p>
            <a:pPr lvl="2"/>
            <a:r>
              <a:rPr lang="en-US" altLang="ko-KR" smtClean="0">
                <a:sym typeface="Helvetica Neue Light" pitchFamily="-1" charset="0"/>
              </a:rPr>
              <a:t>Third level</a:t>
            </a:r>
          </a:p>
          <a:p>
            <a:pPr lvl="3"/>
            <a:r>
              <a:rPr lang="en-US" altLang="ko-KR" smtClean="0">
                <a:sym typeface="Helvetica Neue Light" pitchFamily="-1" charset="0"/>
              </a:rPr>
              <a:t>Fourth level</a:t>
            </a:r>
          </a:p>
          <a:p>
            <a:pPr lvl="4"/>
            <a:r>
              <a:rPr lang="en-US" altLang="ko-KR" smtClean="0">
                <a:sym typeface="Helvetica Neue Light" pitchFamily="-1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pitchFamily="-1" charset="0"/>
          <a:ea typeface="ヒラギノ角ゴ ProN W3" pitchFamily="-1" charset="-128"/>
          <a:cs typeface="ヒラギノ角ゴ ProN W3" pitchFamily="-1" charset="-128"/>
          <a:sym typeface="Helvetica Neue Light" pitchFamily="-1" charset="0"/>
        </a:defRPr>
      </a:lvl9pPr>
    </p:titleStyle>
    <p:bodyStyle>
      <a:lvl1pPr marL="406400" indent="-406400" algn="l" rtl="0" eaLnBrk="0" fontAlgn="base" hangingPunct="0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1pPr>
      <a:lvl2pPr marL="800100" indent="-406400" algn="l" rtl="0" eaLnBrk="0" fontAlgn="base" hangingPunct="0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2pPr>
      <a:lvl3pPr marL="1244600" indent="-406400" algn="l" rtl="0" eaLnBrk="0" fontAlgn="base" hangingPunct="0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3pPr>
      <a:lvl4pPr marL="1689100" indent="-406400" algn="l" rtl="0" eaLnBrk="0" fontAlgn="base" hangingPunct="0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4pPr>
      <a:lvl5pPr marL="2133600" indent="-406400" algn="l" rtl="0" eaLnBrk="0" fontAlgn="base" hangingPunct="0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charset="0"/>
        </a:defRPr>
      </a:lvl5pPr>
      <a:lvl6pPr marL="2590800" indent="-406400" algn="l" rtl="0" fontAlgn="base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6pPr>
      <a:lvl7pPr marL="3048000" indent="-406400" algn="l" rtl="0" fontAlgn="base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7pPr>
      <a:lvl8pPr marL="3505200" indent="-406400" algn="l" rtl="0" fontAlgn="base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8pPr>
      <a:lvl9pPr marL="3962400" indent="-406400" algn="l" rtl="0" fontAlgn="base">
        <a:spcBef>
          <a:spcPts val="3600"/>
        </a:spcBef>
        <a:spcAft>
          <a:spcPct val="0"/>
        </a:spcAft>
        <a:buSzPct val="46000"/>
        <a:buChar char="•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elvetica Neue Light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Persil Caps</a:t>
            </a:r>
            <a:br>
              <a:rPr lang="en-US" altLang="ko-KR" dirty="0" smtClean="0"/>
            </a:br>
            <a:r>
              <a:rPr lang="en-US" altLang="ko-KR" dirty="0" smtClean="0"/>
              <a:t>Promotion Concept 1</a:t>
            </a:r>
            <a:r>
              <a:rPr lang="en-US" altLang="ko-KR" sz="3200" dirty="0" smtClean="0"/>
              <a:t>ST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effectLst/>
              </a:rPr>
              <a:t>Redwood Interactive</a:t>
            </a:r>
          </a:p>
          <a:p>
            <a:pPr marL="0" indent="0" eaLnBrk="1" hangingPunct="1">
              <a:buFontTx/>
              <a:buNone/>
            </a:pPr>
            <a:endParaRPr lang="en-US" altLang="ko-KR" dirty="0">
              <a:solidFill>
                <a:srgbClr val="FF0000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en-US" altLang="ko-KR" sz="2400" dirty="0" smtClean="0">
                <a:solidFill>
                  <a:srgbClr val="FF0000"/>
                </a:solidFill>
                <a:effectLst/>
              </a:rPr>
              <a:t>2013.03.29</a:t>
            </a:r>
          </a:p>
        </p:txBody>
      </p:sp>
      <p:sp>
        <p:nvSpPr>
          <p:cNvPr id="12292" name="Shape 273"/>
          <p:cNvSpPr>
            <a:spLocks noChangeArrowheads="1"/>
          </p:cNvSpPr>
          <p:nvPr/>
        </p:nvSpPr>
        <p:spPr bwMode="auto">
          <a:xfrm>
            <a:off x="85725" y="123825"/>
            <a:ext cx="857250" cy="857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8. END PAGE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2"/>
            <a:ext cx="3759475" cy="6635941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34483"/>
              </p:ext>
            </p:extLst>
          </p:nvPr>
        </p:nvGraphicFramePr>
        <p:xfrm>
          <a:off x="6677819" y="7271198"/>
          <a:ext cx="5493607" cy="1453655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Play video according to the image user selected on Page 5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 ‘Entry complete’ message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‘Post to my wall’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8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‘Share Event’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Page 9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3195571" y="5856031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3873492" y="4070994"/>
            <a:ext cx="277640" cy="282990"/>
            <a:chOff x="3785204" y="1711915"/>
            <a:chExt cx="147064" cy="150075"/>
          </a:xfrm>
        </p:grpSpPr>
        <p:sp>
          <p:nvSpPr>
            <p:cNvPr id="2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557787" y="5866092"/>
            <a:ext cx="277640" cy="282990"/>
            <a:chOff x="3785204" y="1711915"/>
            <a:chExt cx="147064" cy="150075"/>
          </a:xfrm>
        </p:grpSpPr>
        <p:sp>
          <p:nvSpPr>
            <p:cNvPr id="29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0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4389962" y="5268587"/>
            <a:ext cx="277640" cy="282990"/>
            <a:chOff x="3785204" y="1711915"/>
            <a:chExt cx="147064" cy="150075"/>
          </a:xfrm>
        </p:grpSpPr>
        <p:sp>
          <p:nvSpPr>
            <p:cNvPr id="32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126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9. SUB PAGE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2"/>
            <a:ext cx="3759474" cy="6635941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Rectangle 2"/>
          <p:cNvSpPr>
            <a:spLocks/>
          </p:cNvSpPr>
          <p:nvPr/>
        </p:nvSpPr>
        <p:spPr bwMode="auto">
          <a:xfrm>
            <a:off x="6709395" y="6565065"/>
            <a:ext cx="5544616" cy="983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/>
          <a:p>
            <a:pPr algn="dist" eaLnBrk="1" hangingPunct="1"/>
            <a:endParaRPr lang="en-US" altLang="ko-KR" sz="1800" dirty="0" smtClean="0">
              <a:solidFill>
                <a:srgbClr val="C00000"/>
              </a:solidFill>
              <a:effectLst/>
              <a:latin typeface="-윤고딕130" panose="02030504000101010101" pitchFamily="18" charset="-127"/>
              <a:ea typeface="-윤고딕130" panose="02030504000101010101" pitchFamily="18" charset="-127"/>
            </a:endParaRPr>
          </a:p>
          <a:p>
            <a:pPr algn="l" eaLnBrk="1" hangingPunct="1"/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#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additional sharing option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</p:txBody>
      </p:sp>
      <p:graphicFrame>
        <p:nvGraphicFramePr>
          <p:cNvPr id="35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7616180"/>
              </p:ext>
            </p:extLst>
          </p:nvPr>
        </p:nvGraphicFramePr>
        <p:xfrm>
          <a:off x="6677819" y="7300915"/>
          <a:ext cx="5493607" cy="1453655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Skip/cancel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9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Message to friend field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Share event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9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Skip sharing/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cancel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9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4779404" y="5814643"/>
            <a:ext cx="277640" cy="282990"/>
            <a:chOff x="3785204" y="1711915"/>
            <a:chExt cx="147064" cy="150075"/>
          </a:xfrm>
        </p:grpSpPr>
        <p:sp>
          <p:nvSpPr>
            <p:cNvPr id="38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9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4640584" y="4888335"/>
            <a:ext cx="277640" cy="282990"/>
            <a:chOff x="3785204" y="1711915"/>
            <a:chExt cx="147064" cy="150075"/>
          </a:xfrm>
        </p:grpSpPr>
        <p:sp>
          <p:nvSpPr>
            <p:cNvPr id="41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Group 24"/>
          <p:cNvGrpSpPr>
            <a:grpSpLocks/>
          </p:cNvGrpSpPr>
          <p:nvPr/>
        </p:nvGrpSpPr>
        <p:grpSpPr bwMode="auto">
          <a:xfrm>
            <a:off x="5074508" y="5814643"/>
            <a:ext cx="277640" cy="282990"/>
            <a:chOff x="3785204" y="1711915"/>
            <a:chExt cx="147064" cy="150075"/>
          </a:xfrm>
        </p:grpSpPr>
        <p:sp>
          <p:nvSpPr>
            <p:cNvPr id="44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5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5103164" y="4096168"/>
            <a:ext cx="277640" cy="282990"/>
            <a:chOff x="3785204" y="1711915"/>
            <a:chExt cx="147064" cy="150075"/>
          </a:xfrm>
        </p:grpSpPr>
        <p:sp>
          <p:nvSpPr>
            <p:cNvPr id="47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8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13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Thank you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effectLst/>
              </a:rPr>
              <a:t>Redwood Interactive</a:t>
            </a:r>
          </a:p>
        </p:txBody>
      </p:sp>
      <p:sp>
        <p:nvSpPr>
          <p:cNvPr id="12292" name="Shape 273"/>
          <p:cNvSpPr>
            <a:spLocks noChangeArrowheads="1"/>
          </p:cNvSpPr>
          <p:nvPr/>
        </p:nvSpPr>
        <p:spPr bwMode="auto">
          <a:xfrm>
            <a:off x="85725" y="123825"/>
            <a:ext cx="857250" cy="857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386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9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331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5" name="Shape 1052"/>
          <p:cNvSpPr txBox="1">
            <a:spLocks noGrp="1"/>
          </p:cNvSpPr>
          <p:nvPr>
            <p:ph type="title"/>
          </p:nvPr>
        </p:nvSpPr>
        <p:spPr>
          <a:xfrm>
            <a:off x="825500" y="234950"/>
            <a:ext cx="11704638" cy="608013"/>
          </a:xfrm>
        </p:spPr>
        <p:txBody>
          <a:bodyPr lIns="130025" tIns="64995" rIns="130025" bIns="64995" anchor="ctr">
            <a:spAutoFit/>
          </a:bodyPr>
          <a:lstStyle/>
          <a:p>
            <a:pPr>
              <a:defRPr/>
            </a:pPr>
            <a:r>
              <a:rPr lang="en-US" altLang="ko-KR" sz="3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23" name="AutoShape 11" descr="https://docs.google.com/a/redwood-inc.com/viewer?attid=0.1&amp;pid=gmail&amp;thid=13b18bf3137ae4da&amp;url=https%3A%2F%2Fmail.google.com%2Fmail%2Fu%2F1%2F%3Fui%3D2%26ik%3Dab7f42c1b2%26view%3Datt%26th%3D13b18bf3137ae4da%26attid%3D0.1%26disp%3Dsafe%26realattid%3Df_h9plmvzl0%26zw&amp;docid=bfe1bebdd5199efd7b23b7b12bc75401%7Cc2c90fec4b22695897e06a6b2e4ae353&amp;a=bi&amp;pagenumber=1&amp;w=803"/>
          <p:cNvSpPr>
            <a:spLocks noChangeAspect="1" noChangeArrowheads="1"/>
          </p:cNvSpPr>
          <p:nvPr/>
        </p:nvSpPr>
        <p:spPr bwMode="auto">
          <a:xfrm>
            <a:off x="6469063" y="-31908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787400" y="1876425"/>
            <a:ext cx="11907688" cy="383063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2400" dirty="0" smtClean="0">
                <a:solidFill>
                  <a:srgbClr val="C00000"/>
                </a:solidFill>
                <a:effectLst/>
                <a:latin typeface="Helvetica Neue Light" pitchFamily="-1" charset="0"/>
                <a:sym typeface="Helvetica Neue Light" pitchFamily="-1" charset="0"/>
              </a:rPr>
              <a:t>Concept :</a:t>
            </a:r>
            <a:r>
              <a:rPr lang="en-US" altLang="ko-KR" sz="2400" dirty="0" smtClean="0">
                <a:solidFill>
                  <a:schemeClr val="bg1"/>
                </a:solidFill>
                <a:effectLst/>
                <a:latin typeface="Helvetica Neue Light" pitchFamily="-1" charset="0"/>
                <a:sym typeface="Helvetica Neue Light" pitchFamily="-1" charset="0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ffectLst/>
                <a:latin typeface="Yoon 윤고딕 135_TT" pitchFamily="18" charset="-127"/>
                <a:ea typeface="Yoon 윤고딕 135_TT" pitchFamily="18" charset="-127"/>
                <a:sym typeface="Helvetica Neue Light" pitchFamily="-1" charset="0"/>
              </a:rPr>
              <a:t>This or That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dirty="0" smtClean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Platform </a:t>
            </a:r>
            <a:r>
              <a:rPr lang="en-US" altLang="ko-KR" sz="2400" dirty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: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Yoon 윤고딕 135_TT" panose="02090603020101020101" pitchFamily="18" charset="-127"/>
                <a:ea typeface="Yoon 윤고딕 135_TT" panose="02090603020101020101" pitchFamily="18" charset="-127"/>
                <a:sym typeface="Helvetica Neue Light" pitchFamily="-1" charset="0"/>
              </a:rPr>
              <a:t>Facebook(PC, Mobile)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Prize : </a:t>
            </a:r>
            <a:endParaRPr lang="en-US" altLang="ko-KR" sz="2400" dirty="0" smtClean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+mj-lt"/>
              <a:ea typeface="Yoon 윤고딕 135_TT" pitchFamily="18" charset="-127"/>
              <a:sym typeface="Helvetica Neue Light" pitchFamily="-1" charset="0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400" dirty="0" smtClean="0">
              <a:solidFill>
                <a:srgbClr val="C00000"/>
              </a:solidFill>
              <a:effectLst/>
              <a:latin typeface="+mj-lt"/>
              <a:ea typeface="Yoon 윤고딕 135_TT" pitchFamily="18" charset="-127"/>
              <a:sym typeface="Helvetica Neue Light" pitchFamily="-1" charset="0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400" dirty="0">
              <a:solidFill>
                <a:srgbClr val="C00000"/>
              </a:solidFill>
              <a:effectLst/>
              <a:latin typeface="+mj-lt"/>
              <a:ea typeface="Yoon 윤고딕 135_TT" pitchFamily="18" charset="-127"/>
              <a:sym typeface="Helvetica Neue Light" pitchFamily="-1" charset="0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400" dirty="0" smtClean="0">
              <a:solidFill>
                <a:srgbClr val="C00000"/>
              </a:solidFill>
              <a:effectLst/>
              <a:latin typeface="+mj-lt"/>
              <a:ea typeface="Yoon 윤고딕 135_TT" pitchFamily="18" charset="-127"/>
              <a:sym typeface="Helvetica Neue Light" pitchFamily="-1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dirty="0" smtClean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Function </a:t>
            </a:r>
            <a:r>
              <a:rPr lang="en-US" altLang="ko-KR" sz="2400" dirty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: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Fan Gate,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Yoon 윤고딕 125_TT" pitchFamily="18" charset="-127"/>
                <a:ea typeface="Yoon 윤고딕 125_TT" pitchFamily="18" charset="-127"/>
                <a:sym typeface="Helvetica Neue Light" pitchFamily="-1" charset="0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ffectLst/>
                <a:latin typeface="Yoon 윤고딕 135_TT" pitchFamily="18" charset="-127"/>
                <a:ea typeface="Yoon 윤고딕 135_TT" pitchFamily="18" charset="-127"/>
                <a:sym typeface="Helvetica Neue Light" pitchFamily="-1" charset="0"/>
              </a:rPr>
              <a:t>This or That, Entry Form, Wall Post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dirty="0" smtClean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Campaign </a:t>
            </a:r>
            <a:r>
              <a:rPr lang="en-US" altLang="ko-KR" sz="2400" dirty="0">
                <a:solidFill>
                  <a:srgbClr val="C00000"/>
                </a:solidFill>
                <a:effectLst/>
                <a:latin typeface="+mj-lt"/>
                <a:ea typeface="Yoon 윤고딕 135_TT" pitchFamily="18" charset="-127"/>
                <a:sym typeface="Helvetica Neue Light" pitchFamily="-1" charset="0"/>
              </a:rPr>
              <a:t>process :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59000" y="2971800"/>
            <a:ext cx="9031944" cy="2225104"/>
            <a:chOff x="2431852" y="3003042"/>
            <a:chExt cx="9031944" cy="2225104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0875498"/>
                </p:ext>
              </p:extLst>
            </p:nvPr>
          </p:nvGraphicFramePr>
          <p:xfrm>
            <a:off x="2431852" y="3728244"/>
            <a:ext cx="9031944" cy="788702"/>
          </p:xfrm>
          <a:graphic>
            <a:graphicData uri="http://schemas.openxmlformats.org/drawingml/2006/diagram">
              <a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6072308"/>
                </p:ext>
              </p:extLst>
            </p:nvPr>
          </p:nvGraphicFramePr>
          <p:xfrm>
            <a:off x="2469952" y="3003042"/>
            <a:ext cx="7547574" cy="788702"/>
          </p:xfrm>
          <a:graphic>
            <a:graphicData uri="http://schemas.openxmlformats.org/drawingml/2006/diagram">
              <a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7101181"/>
                </p:ext>
              </p:extLst>
            </p:nvPr>
          </p:nvGraphicFramePr>
          <p:xfrm>
            <a:off x="3886200" y="4439444"/>
            <a:ext cx="6146800" cy="788702"/>
          </p:xfrm>
          <a:graphic>
            <a:graphicData uri="http://schemas.openxmlformats.org/drawingml/2006/diagram">
              <a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>
              <a:off x="3629025" y="4247546"/>
              <a:ext cx="214442" cy="461051"/>
              <a:chOff x="3590925" y="4183975"/>
              <a:chExt cx="214442" cy="461051"/>
            </a:xfrm>
          </p:grpSpPr>
          <p:sp>
            <p:nvSpPr>
              <p:cNvPr id="33" name="Straight Connector 3"/>
              <p:cNvSpPr/>
              <p:nvPr/>
            </p:nvSpPr>
            <p:spPr>
              <a:xfrm>
                <a:off x="3590925" y="4414501"/>
                <a:ext cx="214442" cy="23052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07221" y="0"/>
                    </a:lnTo>
                    <a:lnTo>
                      <a:pt x="107221" y="230525"/>
                    </a:lnTo>
                    <a:lnTo>
                      <a:pt x="214442" y="2305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Straight Connector 4"/>
              <p:cNvSpPr/>
              <p:nvPr/>
            </p:nvSpPr>
            <p:spPr>
              <a:xfrm>
                <a:off x="3590925" y="4183975"/>
                <a:ext cx="214442" cy="23052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30525"/>
                    </a:moveTo>
                    <a:lnTo>
                      <a:pt x="107221" y="230525"/>
                    </a:lnTo>
                    <a:lnTo>
                      <a:pt x="107221" y="0"/>
                    </a:lnTo>
                    <a:lnTo>
                      <a:pt x="21444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8" name="Rectangle 7"/>
            <p:cNvSpPr/>
            <p:nvPr/>
          </p:nvSpPr>
          <p:spPr bwMode="auto">
            <a:xfrm>
              <a:off x="2495351" y="4306452"/>
              <a:ext cx="1085909" cy="382733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effectLst/>
                  <a:latin typeface="Helvetica Neue Light" pitchFamily="-1" charset="0"/>
                  <a:cs typeface="ヒラギノ角ゴ ProN W3" pitchFamily="-1" charset="-128"/>
                  <a:sym typeface="Helvetica Neue Light" pitchFamily="-1" charset="0"/>
                </a:rPr>
                <a:t>Weekly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elvetica Neue Light" pitchFamily="-1" charset="0"/>
                <a:cs typeface="ヒラギノ角ゴ ProN W3" pitchFamily="-1" charset="-128"/>
                <a:sym typeface="Helvetica Neue Light" pitchFamily="-1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05716" y="6390025"/>
            <a:ext cx="9744206" cy="1780505"/>
            <a:chOff x="2801862" y="6390025"/>
            <a:chExt cx="9744206" cy="1780505"/>
          </a:xfrm>
        </p:grpSpPr>
        <p:grpSp>
          <p:nvGrpSpPr>
            <p:cNvPr id="4" name="Group 3"/>
            <p:cNvGrpSpPr/>
            <p:nvPr/>
          </p:nvGrpSpPr>
          <p:grpSpPr>
            <a:xfrm>
              <a:off x="2801862" y="6390025"/>
              <a:ext cx="7732986" cy="1778520"/>
              <a:chOff x="3446448" y="5020816"/>
              <a:chExt cx="9059226" cy="2714625"/>
            </a:xfrm>
          </p:grpSpPr>
          <p:sp>
            <p:nvSpPr>
              <p:cNvPr id="18" name="Rectangle 8"/>
              <p:cNvSpPr>
                <a:spLocks/>
              </p:cNvSpPr>
              <p:nvPr/>
            </p:nvSpPr>
            <p:spPr bwMode="auto">
              <a:xfrm>
                <a:off x="3446448" y="5020816"/>
                <a:ext cx="2036923" cy="2714625"/>
              </a:xfrm>
              <a:prstGeom prst="rect">
                <a:avLst/>
              </a:prstGeom>
              <a:solidFill>
                <a:schemeClr val="accent1">
                  <a:alpha val="59999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ko-KR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Rectangle 13"/>
              <p:cNvSpPr>
                <a:spLocks/>
              </p:cNvSpPr>
              <p:nvPr/>
            </p:nvSpPr>
            <p:spPr bwMode="auto">
              <a:xfrm>
                <a:off x="5791095" y="5020816"/>
                <a:ext cx="2036923" cy="2714625"/>
              </a:xfrm>
              <a:prstGeom prst="rect">
                <a:avLst/>
              </a:prstGeom>
              <a:solidFill>
                <a:schemeClr val="accent1">
                  <a:alpha val="59999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ko-KR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Rectangle 13"/>
              <p:cNvSpPr>
                <a:spLocks/>
              </p:cNvSpPr>
              <p:nvPr/>
            </p:nvSpPr>
            <p:spPr bwMode="auto">
              <a:xfrm>
                <a:off x="8129923" y="5020816"/>
                <a:ext cx="2036923" cy="2714625"/>
              </a:xfrm>
              <a:prstGeom prst="rect">
                <a:avLst/>
              </a:prstGeom>
              <a:solidFill>
                <a:schemeClr val="accent1">
                  <a:alpha val="59999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ko-KR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3501430" y="5449441"/>
                <a:ext cx="1930625" cy="201453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/>
              <a:p>
                <a:pPr algn="l">
                  <a:defRPr/>
                </a:pPr>
                <a:endParaRPr lang="ko-KR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" name="Rectangle 17"/>
              <p:cNvSpPr>
                <a:spLocks/>
              </p:cNvSpPr>
              <p:nvPr/>
            </p:nvSpPr>
            <p:spPr bwMode="auto">
              <a:xfrm>
                <a:off x="3506534" y="5443091"/>
                <a:ext cx="1929350" cy="183356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2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Fan Gate</a:t>
                </a:r>
              </a:p>
            </p:txBody>
          </p:sp>
          <p:sp>
            <p:nvSpPr>
              <p:cNvPr id="22" name="Rectangle 22"/>
              <p:cNvSpPr>
                <a:spLocks/>
              </p:cNvSpPr>
              <p:nvPr/>
            </p:nvSpPr>
            <p:spPr bwMode="auto">
              <a:xfrm>
                <a:off x="8186619" y="5443091"/>
                <a:ext cx="1929350" cy="183356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24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This or That</a:t>
                </a:r>
                <a:endParaRPr lang="en-US" altLang="ko-KR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" name="Rectangle 17"/>
              <p:cNvSpPr>
                <a:spLocks/>
              </p:cNvSpPr>
              <p:nvPr/>
            </p:nvSpPr>
            <p:spPr bwMode="auto">
              <a:xfrm>
                <a:off x="5831818" y="5467585"/>
                <a:ext cx="1929350" cy="183356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24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Intro</a:t>
                </a:r>
                <a:endParaRPr lang="en-US" altLang="ko-KR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 bwMode="auto">
              <a:xfrm>
                <a:off x="5549048" y="6029202"/>
                <a:ext cx="201386" cy="720080"/>
              </a:xfrm>
              <a:prstGeom prst="rightArrow">
                <a:avLst/>
              </a:prstGeom>
              <a:gradFill rotWithShape="0">
                <a:gsLst>
                  <a:gs pos="0">
                    <a:srgbClr val="0082E5">
                      <a:alpha val="75000"/>
                    </a:srgbClr>
                  </a:gs>
                  <a:gs pos="100000">
                    <a:srgbClr val="0057E5">
                      <a:alpha val="64999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4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 pitchFamily="-1" charset="0"/>
                  <a:ea typeface="ヒラギノ角ゴ ProN W3" pitchFamily="-1" charset="-128"/>
                  <a:cs typeface="ヒラギノ角ゴ ProN W3" pitchFamily="-1" charset="-128"/>
                  <a:sym typeface="Helvetica Neue Light" pitchFamily="-1" charset="0"/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 bwMode="auto">
              <a:xfrm>
                <a:off x="7879342" y="6029202"/>
                <a:ext cx="201386" cy="720080"/>
              </a:xfrm>
              <a:prstGeom prst="rightArrow">
                <a:avLst/>
              </a:prstGeom>
              <a:gradFill rotWithShape="0">
                <a:gsLst>
                  <a:gs pos="0">
                    <a:srgbClr val="0082E5">
                      <a:alpha val="75000"/>
                    </a:srgbClr>
                  </a:gs>
                  <a:gs pos="100000">
                    <a:srgbClr val="0057E5">
                      <a:alpha val="64999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4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 pitchFamily="-1" charset="0"/>
                  <a:ea typeface="ヒラギノ角ゴ ProN W3" pitchFamily="-1" charset="-128"/>
                  <a:cs typeface="ヒラギノ角ゴ ProN W3" pitchFamily="-1" charset="-128"/>
                  <a:sym typeface="Helvetica Neue Light" pitchFamily="-1" charset="0"/>
                </a:endParaRPr>
              </a:p>
            </p:txBody>
          </p:sp>
          <p:sp>
            <p:nvSpPr>
              <p:cNvPr id="24" name="Rectangle 13"/>
              <p:cNvSpPr>
                <a:spLocks/>
              </p:cNvSpPr>
              <p:nvPr/>
            </p:nvSpPr>
            <p:spPr bwMode="auto">
              <a:xfrm>
                <a:off x="10468751" y="5020816"/>
                <a:ext cx="2036923" cy="2714625"/>
              </a:xfrm>
              <a:prstGeom prst="rect">
                <a:avLst/>
              </a:prstGeom>
              <a:solidFill>
                <a:schemeClr val="accent1">
                  <a:alpha val="59999"/>
                </a:schemeClr>
              </a:solidFill>
              <a:ln w="12700">
                <a:noFill/>
                <a:miter lim="800000"/>
                <a:headEnd/>
                <a:tailEnd/>
              </a:ln>
              <a:effectLst>
                <a:outerShdw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ko-KR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Right Arrow 24"/>
              <p:cNvSpPr/>
              <p:nvPr/>
            </p:nvSpPr>
            <p:spPr bwMode="auto">
              <a:xfrm>
                <a:off x="10218170" y="6029202"/>
                <a:ext cx="201386" cy="720080"/>
              </a:xfrm>
              <a:prstGeom prst="rightArrow">
                <a:avLst/>
              </a:prstGeom>
              <a:gradFill rotWithShape="0">
                <a:gsLst>
                  <a:gs pos="0">
                    <a:srgbClr val="0082E5">
                      <a:alpha val="75000"/>
                    </a:srgbClr>
                  </a:gs>
                  <a:gs pos="100000">
                    <a:srgbClr val="0057E5">
                      <a:alpha val="64999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4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 Light" pitchFamily="-1" charset="0"/>
                  <a:ea typeface="ヒラギノ角ゴ ProN W3" pitchFamily="-1" charset="-128"/>
                  <a:cs typeface="ヒラギノ角ゴ ProN W3" pitchFamily="-1" charset="-128"/>
                  <a:sym typeface="Helvetica Neue Light" pitchFamily="-1" charset="0"/>
                </a:endParaRPr>
              </a:p>
            </p:txBody>
          </p:sp>
          <p:sp>
            <p:nvSpPr>
              <p:cNvPr id="29" name="Rectangle 22"/>
              <p:cNvSpPr>
                <a:spLocks/>
              </p:cNvSpPr>
              <p:nvPr/>
            </p:nvSpPr>
            <p:spPr bwMode="auto">
              <a:xfrm>
                <a:off x="10514996" y="5443091"/>
                <a:ext cx="1929350" cy="183356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2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Entry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Form</a:t>
                </a:r>
                <a:endParaRPr lang="en-US" altLang="ko-KR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8" name="Rectangle 13"/>
            <p:cNvSpPr>
              <a:spLocks/>
            </p:cNvSpPr>
            <p:nvPr/>
          </p:nvSpPr>
          <p:spPr bwMode="auto">
            <a:xfrm>
              <a:off x="10807344" y="6392010"/>
              <a:ext cx="1738724" cy="1778520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12700">
              <a:noFill/>
              <a:miter lim="800000"/>
              <a:headEnd/>
              <a:tailEnd/>
            </a:ln>
            <a:effectLst>
              <a:outerShdw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ko-K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ight Arrow 38"/>
            <p:cNvSpPr/>
            <p:nvPr/>
          </p:nvSpPr>
          <p:spPr bwMode="auto">
            <a:xfrm>
              <a:off x="10593447" y="7052667"/>
              <a:ext cx="171904" cy="471769"/>
            </a:xfrm>
            <a:prstGeom prst="rightArrow">
              <a:avLst/>
            </a:prstGeom>
            <a:gradFill rotWithShape="0">
              <a:gsLst>
                <a:gs pos="0">
                  <a:srgbClr val="0082E5">
                    <a:alpha val="75000"/>
                  </a:srgbClr>
                </a:gs>
                <a:gs pos="100000">
                  <a:srgbClr val="0057E5">
                    <a:alpha val="64999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endParaRPr>
            </a:p>
          </p:txBody>
        </p:sp>
      </p:grpSp>
      <p:sp>
        <p:nvSpPr>
          <p:cNvPr id="40" name="Rectangle 22"/>
          <p:cNvSpPr>
            <a:spLocks/>
          </p:cNvSpPr>
          <p:nvPr/>
        </p:nvSpPr>
        <p:spPr bwMode="auto">
          <a:xfrm>
            <a:off x="9850673" y="6668669"/>
            <a:ext cx="1646900" cy="1201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Video View</a:t>
            </a:r>
            <a:endParaRPr lang="en-US" altLang="ko-KR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1. FANGATE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0"/>
            <a:ext cx="3759477" cy="6635946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446573"/>
              </p:ext>
            </p:extLst>
          </p:nvPr>
        </p:nvGraphicFramePr>
        <p:xfrm>
          <a:off x="6677819" y="8111441"/>
          <a:ext cx="5493607" cy="581462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Click ‘like’ to enter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2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5508015" y="1791487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652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392" name="Rectangle 8"/>
          <p:cNvSpPr>
            <a:spLocks/>
          </p:cNvSpPr>
          <p:nvPr/>
        </p:nvSpPr>
        <p:spPr bwMode="auto">
          <a:xfrm>
            <a:off x="1892300" y="3949700"/>
            <a:ext cx="5486400" cy="203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endParaRPr lang="ko-KR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2. INTRO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0"/>
            <a:ext cx="3759477" cy="6635945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5695089"/>
              </p:ext>
            </p:extLst>
          </p:nvPr>
        </p:nvGraphicFramePr>
        <p:xfrm>
          <a:off x="6677819" y="7855862"/>
          <a:ext cx="5493607" cy="872193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 event flow and instructions on Intro Page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Click ‘Event Start’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3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4064133" y="6821016"/>
            <a:ext cx="277640" cy="282990"/>
            <a:chOff x="3785204" y="1711915"/>
            <a:chExt cx="147064" cy="150075"/>
          </a:xfrm>
        </p:grpSpPr>
        <p:sp>
          <p:nvSpPr>
            <p:cNvPr id="19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5062240" y="4223098"/>
            <a:ext cx="277640" cy="282990"/>
            <a:chOff x="3785204" y="1711915"/>
            <a:chExt cx="147064" cy="150075"/>
          </a:xfrm>
        </p:grpSpPr>
        <p:sp>
          <p:nvSpPr>
            <p:cNvPr id="22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3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4266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392" name="Rectangle 8"/>
          <p:cNvSpPr>
            <a:spLocks/>
          </p:cNvSpPr>
          <p:nvPr/>
        </p:nvSpPr>
        <p:spPr bwMode="auto">
          <a:xfrm>
            <a:off x="1892300" y="3949700"/>
            <a:ext cx="5486400" cy="203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endParaRPr lang="ko-KR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3. MAIN PAGE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0"/>
            <a:ext cx="3759477" cy="6635946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1" name="Rectangle 2"/>
          <p:cNvSpPr>
            <a:spLocks/>
          </p:cNvSpPr>
          <p:nvPr/>
        </p:nvSpPr>
        <p:spPr bwMode="auto">
          <a:xfrm>
            <a:off x="6709395" y="6156925"/>
            <a:ext cx="5544616" cy="983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/>
          <a:p>
            <a:pPr algn="dist" eaLnBrk="1" hangingPunct="1"/>
            <a:endParaRPr lang="en-US" altLang="ko-KR" sz="1800" dirty="0" smtClean="0">
              <a:solidFill>
                <a:srgbClr val="C00000"/>
              </a:solidFill>
              <a:effectLst/>
              <a:latin typeface="-윤고딕130" panose="02030504000101010101" pitchFamily="18" charset="-127"/>
              <a:ea typeface="-윤고딕130" panose="02030504000101010101" pitchFamily="18" charset="-127"/>
            </a:endParaRPr>
          </a:p>
          <a:p>
            <a:pPr algn="l" eaLnBrk="1" hangingPunct="1"/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#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Need users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to be divided in DB according to who they vote for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(This will be used to link users to separate end pages displaying different videos)</a:t>
            </a:r>
            <a:r>
              <a: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1960" y="435547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관련 이미지 </a:t>
            </a:r>
            <a:r>
              <a:rPr lang="en-US" altLang="ko-KR" sz="11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-1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6203" y="4357474"/>
            <a:ext cx="1204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관련 이미지 </a:t>
            </a:r>
            <a:r>
              <a:rPr lang="en-US" altLang="ko-KR" sz="11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-2</a:t>
            </a:r>
            <a:endParaRPr lang="ko-KR" altLang="en-US" sz="1100" dirty="0"/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7144719"/>
              </p:ext>
            </p:extLst>
          </p:nvPr>
        </p:nvGraphicFramePr>
        <p:xfrm>
          <a:off x="6677819" y="7285284"/>
          <a:ext cx="5493607" cy="1453655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likes image 1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 selects image 1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button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4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likes image 2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 selects image 2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button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Page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4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 users who ‘like’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this page (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eg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on ESPN or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Grantland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Functionality to leave a comment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4865712" y="5651748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3150453" y="5645757"/>
            <a:ext cx="277640" cy="282990"/>
            <a:chOff x="3785204" y="1711915"/>
            <a:chExt cx="147064" cy="150075"/>
          </a:xfrm>
        </p:grpSpPr>
        <p:sp>
          <p:nvSpPr>
            <p:cNvPr id="2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5480486" y="6832938"/>
            <a:ext cx="277640" cy="282990"/>
            <a:chOff x="3785204" y="1711915"/>
            <a:chExt cx="147064" cy="150075"/>
          </a:xfrm>
        </p:grpSpPr>
        <p:sp>
          <p:nvSpPr>
            <p:cNvPr id="29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0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5480486" y="7237689"/>
            <a:ext cx="277640" cy="282990"/>
            <a:chOff x="3785204" y="1711915"/>
            <a:chExt cx="147064" cy="150075"/>
          </a:xfrm>
        </p:grpSpPr>
        <p:sp>
          <p:nvSpPr>
            <p:cNvPr id="36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392" name="Rectangle 8"/>
          <p:cNvSpPr>
            <a:spLocks/>
          </p:cNvSpPr>
          <p:nvPr/>
        </p:nvSpPr>
        <p:spPr bwMode="auto">
          <a:xfrm>
            <a:off x="1892300" y="3949700"/>
            <a:ext cx="5486400" cy="203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endParaRPr lang="ko-KR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4. MAIN PAGE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0"/>
            <a:ext cx="3759477" cy="6635945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1" name="Rectangle 2"/>
          <p:cNvSpPr>
            <a:spLocks/>
          </p:cNvSpPr>
          <p:nvPr/>
        </p:nvSpPr>
        <p:spPr bwMode="auto">
          <a:xfrm>
            <a:off x="6709395" y="6371545"/>
            <a:ext cx="5544616" cy="983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/>
          <a:p>
            <a:pPr algn="dist" eaLnBrk="1" hangingPunct="1"/>
            <a:endParaRPr lang="en-US" altLang="ko-KR" sz="1800" dirty="0" smtClean="0">
              <a:solidFill>
                <a:srgbClr val="C00000"/>
              </a:solidFill>
              <a:effectLst/>
              <a:latin typeface="-윤고딕130" panose="02030504000101010101" pitchFamily="18" charset="-127"/>
              <a:ea typeface="-윤고딕130" panose="02030504000101010101" pitchFamily="18" charset="-127"/>
            </a:endParaRPr>
          </a:p>
          <a:p>
            <a:pPr algn="l" eaLnBrk="1" hangingPunct="1"/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#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Vote results need to update in real-time to promote sharing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.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#Only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winners in vote will be eligible for grand prizes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.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1960" y="435547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관련 이미지 </a:t>
            </a:r>
            <a:r>
              <a:rPr lang="en-US" altLang="ko-KR" sz="11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-1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6203" y="4357474"/>
            <a:ext cx="1204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관련 이미지 </a:t>
            </a:r>
            <a:r>
              <a:rPr lang="en-US" altLang="ko-KR" sz="11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-2</a:t>
            </a:r>
            <a:endParaRPr lang="ko-KR" altLang="en-US" sz="1100" dirty="0"/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8504963"/>
              </p:ext>
            </p:extLst>
          </p:nvPr>
        </p:nvGraphicFramePr>
        <p:xfrm>
          <a:off x="6677819" y="7565131"/>
          <a:ext cx="5493607" cy="1162924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Real-time voting display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 to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sharing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5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 details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3858775" y="5648573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3855327" y="5223840"/>
            <a:ext cx="277640" cy="282990"/>
            <a:chOff x="3785204" y="1711915"/>
            <a:chExt cx="147064" cy="150075"/>
          </a:xfrm>
        </p:grpSpPr>
        <p:sp>
          <p:nvSpPr>
            <p:cNvPr id="2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2215141" y="5840205"/>
            <a:ext cx="277640" cy="282990"/>
            <a:chOff x="3785204" y="1711915"/>
            <a:chExt cx="147064" cy="150075"/>
          </a:xfrm>
        </p:grpSpPr>
        <p:sp>
          <p:nvSpPr>
            <p:cNvPr id="3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4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773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5. SUB PAGE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0"/>
            <a:ext cx="3759476" cy="6635945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1" name="Rectangle 2"/>
          <p:cNvSpPr>
            <a:spLocks/>
          </p:cNvSpPr>
          <p:nvPr/>
        </p:nvSpPr>
        <p:spPr bwMode="auto">
          <a:xfrm>
            <a:off x="6709395" y="7109048"/>
            <a:ext cx="5544616" cy="983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/>
          <a:p>
            <a:pPr algn="dist" eaLnBrk="1" hangingPunct="1"/>
            <a:endParaRPr lang="en-US" altLang="ko-KR" sz="1800" dirty="0" smtClean="0">
              <a:solidFill>
                <a:srgbClr val="C00000"/>
              </a:solidFill>
              <a:effectLst/>
              <a:latin typeface="-윤고딕130" panose="02030504000101010101" pitchFamily="18" charset="-127"/>
              <a:ea typeface="-윤고딕130" panose="02030504000101010101" pitchFamily="18" charset="-127"/>
            </a:endParaRPr>
          </a:p>
          <a:p>
            <a:pPr algn="l" eaLnBrk="1" hangingPunct="1"/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#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according to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Facebook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 rules, can only post to one friend’s wall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2693632"/>
              </p:ext>
            </p:extLst>
          </p:nvPr>
        </p:nvGraphicFramePr>
        <p:xfrm>
          <a:off x="6677819" y="7844898"/>
          <a:ext cx="5493607" cy="872193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 back/cancel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4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friend and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share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6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4918224" y="5127092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5430380" y="4147515"/>
            <a:ext cx="277640" cy="282990"/>
            <a:chOff x="3785204" y="1711915"/>
            <a:chExt cx="147064" cy="150075"/>
          </a:xfrm>
        </p:grpSpPr>
        <p:sp>
          <p:nvSpPr>
            <p:cNvPr id="2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1258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6. SUB PAGE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1"/>
            <a:ext cx="3759476" cy="6635943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1" name="Rectangle 2"/>
          <p:cNvSpPr>
            <a:spLocks/>
          </p:cNvSpPr>
          <p:nvPr/>
        </p:nvSpPr>
        <p:spPr bwMode="auto">
          <a:xfrm>
            <a:off x="6709395" y="6565065"/>
            <a:ext cx="5544616" cy="983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/>
          <a:p>
            <a:pPr algn="dist" eaLnBrk="1" hangingPunct="1"/>
            <a:endParaRPr lang="en-US" altLang="ko-KR" sz="1800" dirty="0" smtClean="0">
              <a:solidFill>
                <a:srgbClr val="C00000"/>
              </a:solidFill>
              <a:effectLst/>
              <a:latin typeface="-윤고딕130" panose="02030504000101010101" pitchFamily="18" charset="-127"/>
              <a:ea typeface="-윤고딕130" panose="02030504000101010101" pitchFamily="18" charset="-127"/>
            </a:endParaRPr>
          </a:p>
          <a:p>
            <a:pPr algn="l" eaLnBrk="1" hangingPunct="1"/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  <a:p>
            <a:pPr algn="l" eaLnBrk="1" hangingPunct="1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# </a:t>
            </a:r>
            <a:r>
              <a: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-윤고딕120" panose="02030504000101010101" pitchFamily="18" charset="-127"/>
                <a:ea typeface="-윤고딕120" panose="02030504000101010101" pitchFamily="18" charset="-127"/>
              </a:rPr>
              <a:t>공유하기 기능 사용에 대한 사용자 선택 가능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-윤고딕120" panose="02030504000101010101" pitchFamily="18" charset="-127"/>
              <a:ea typeface="-윤고딕120" panose="02030504000101010101" pitchFamily="18" charset="-127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3938895"/>
              </p:ext>
            </p:extLst>
          </p:nvPr>
        </p:nvGraphicFramePr>
        <p:xfrm>
          <a:off x="6677819" y="7300915"/>
          <a:ext cx="5493607" cy="1453655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Skip sharing/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cancel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7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Enter a message to your friend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Share to friend’s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wall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7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Skip sharing/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cancel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7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4779404" y="5814643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640584" y="4888335"/>
            <a:ext cx="277640" cy="282990"/>
            <a:chOff x="3785204" y="1711915"/>
            <a:chExt cx="147064" cy="150075"/>
          </a:xfrm>
        </p:grpSpPr>
        <p:sp>
          <p:nvSpPr>
            <p:cNvPr id="2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5074508" y="5814643"/>
            <a:ext cx="277640" cy="282990"/>
            <a:chOff x="3785204" y="1711915"/>
            <a:chExt cx="147064" cy="150075"/>
          </a:xfrm>
        </p:grpSpPr>
        <p:sp>
          <p:nvSpPr>
            <p:cNvPr id="29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0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5103164" y="4096168"/>
            <a:ext cx="277640" cy="282990"/>
            <a:chOff x="3785204" y="1711915"/>
            <a:chExt cx="147064" cy="150075"/>
          </a:xfrm>
        </p:grpSpPr>
        <p:sp>
          <p:nvSpPr>
            <p:cNvPr id="3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4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429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그룹 8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0" y="9377363"/>
              <a:ext cx="13004800" cy="3762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0" y="0"/>
              <a:ext cx="13004800" cy="10906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47" name="Shape 273"/>
            <p:cNvSpPr>
              <a:spLocks noChangeArrowheads="1"/>
            </p:cNvSpPr>
            <p:nvPr/>
          </p:nvSpPr>
          <p:spPr bwMode="auto">
            <a:xfrm>
              <a:off x="85725" y="123825"/>
              <a:ext cx="857250" cy="8572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" name="Shape 1052"/>
          <p:cNvSpPr txBox="1">
            <a:spLocks/>
          </p:cNvSpPr>
          <p:nvPr/>
        </p:nvSpPr>
        <p:spPr bwMode="auto">
          <a:xfrm>
            <a:off x="825500" y="234950"/>
            <a:ext cx="11704638" cy="60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025" tIns="64995" rIns="130025" bIns="6499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 Light" pitchFamily="-1" charset="0"/>
                <a:ea typeface="ヒラギノ角ゴ ProN W3" pitchFamily="-1" charset="-128"/>
                <a:cs typeface="ヒラギノ角ゴ ProN W3" pitchFamily="-1" charset="-128"/>
                <a:sym typeface="Helvetica Neue Light" pitchFamily="-1" charset="0"/>
              </a:defRPr>
            </a:lvl9pPr>
          </a:lstStyle>
          <a:p>
            <a:pPr>
              <a:defRPr/>
            </a:pPr>
            <a:r>
              <a:rPr lang="en-US" altLang="ko-KR" sz="31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Persil Caps Promotion Concept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9712" y="1254126"/>
            <a:ext cx="8229600" cy="6651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PAGE 7. ENTRY FORM</a:t>
            </a:r>
          </a:p>
        </p:txBody>
      </p:sp>
      <p:pic>
        <p:nvPicPr>
          <p:cNvPr id="2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14409" y="2092111"/>
            <a:ext cx="3759475" cy="6635943"/>
          </a:xfrm>
          <a:prstGeom prst="rect">
            <a:avLst/>
          </a:prstGeom>
          <a:ln w="3175">
            <a:solidFill>
              <a:schemeClr val="tx1">
                <a:lumMod val="85000"/>
              </a:schemeClr>
            </a:solidFill>
          </a:ln>
        </p:spPr>
      </p:pic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502025" y="9415463"/>
            <a:ext cx="940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pitchFamily="-1" charset="-128"/>
                <a:sym typeface="Helvetica Neue Light" charset="0"/>
              </a:defRPr>
            </a:lvl9pPr>
          </a:lstStyle>
          <a:p>
            <a:pPr algn="r" eaLnBrk="1" hangingPunct="1"/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1200" b="1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 </a:t>
            </a:r>
            <a:r>
              <a:rPr lang="en-US" altLang="ko-KR" sz="1200" b="1" dirty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redwood marketing services. ALL RIGHTS RESERVED</a:t>
            </a:r>
            <a:endParaRPr lang="ko-KR" altLang="en-US" sz="1200" b="1" dirty="0">
              <a:solidFill>
                <a:srgbClr val="A6A6A6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0828232"/>
              </p:ext>
            </p:extLst>
          </p:nvPr>
        </p:nvGraphicFramePr>
        <p:xfrm>
          <a:off x="6677819" y="6681353"/>
          <a:ext cx="5493607" cy="2035117"/>
        </p:xfrm>
        <a:graphic>
          <a:graphicData uri="http://schemas.openxmlformats.org/drawingml/2006/table">
            <a:tbl>
              <a:tblPr/>
              <a:tblGrid>
                <a:gridCol w="882289"/>
                <a:gridCol w="4611318"/>
              </a:tblGrid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Assigned Action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2907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Images for sweepstakes prizes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in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facebook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info automatically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Action 3 Skip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in info form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Agreeing to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facebook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rules and conditions checkbox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‘Share to my wall’ checkbox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‘Enter Sweepstakes’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Page 8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6292" marR="116292" marT="58146" marB="58146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3855326" y="4472158"/>
            <a:ext cx="277640" cy="282990"/>
            <a:chOff x="3785204" y="1711915"/>
            <a:chExt cx="147064" cy="150075"/>
          </a:xfrm>
        </p:grpSpPr>
        <p:sp>
          <p:nvSpPr>
            <p:cNvPr id="20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90478" y="3170217"/>
            <a:ext cx="277640" cy="282990"/>
            <a:chOff x="3785204" y="1711915"/>
            <a:chExt cx="147064" cy="150075"/>
          </a:xfrm>
        </p:grpSpPr>
        <p:sp>
          <p:nvSpPr>
            <p:cNvPr id="23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645958" y="4749157"/>
            <a:ext cx="277640" cy="282990"/>
            <a:chOff x="3785204" y="1711915"/>
            <a:chExt cx="147064" cy="150075"/>
          </a:xfrm>
        </p:grpSpPr>
        <p:sp>
          <p:nvSpPr>
            <p:cNvPr id="29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0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Group 24"/>
          <p:cNvGrpSpPr>
            <a:grpSpLocks/>
          </p:cNvGrpSpPr>
          <p:nvPr/>
        </p:nvGrpSpPr>
        <p:grpSpPr bwMode="auto">
          <a:xfrm>
            <a:off x="2976041" y="5862022"/>
            <a:ext cx="277640" cy="282990"/>
            <a:chOff x="3785204" y="1711915"/>
            <a:chExt cx="147064" cy="150075"/>
          </a:xfrm>
        </p:grpSpPr>
        <p:sp>
          <p:nvSpPr>
            <p:cNvPr id="46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7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2827655" y="5997526"/>
            <a:ext cx="277640" cy="282990"/>
            <a:chOff x="3785204" y="1711915"/>
            <a:chExt cx="147064" cy="150075"/>
          </a:xfrm>
        </p:grpSpPr>
        <p:sp>
          <p:nvSpPr>
            <p:cNvPr id="49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Group 24"/>
          <p:cNvGrpSpPr>
            <a:grpSpLocks/>
          </p:cNvGrpSpPr>
          <p:nvPr/>
        </p:nvGrpSpPr>
        <p:grpSpPr bwMode="auto">
          <a:xfrm>
            <a:off x="3419087" y="6236157"/>
            <a:ext cx="277640" cy="282990"/>
            <a:chOff x="3785204" y="1711915"/>
            <a:chExt cx="147064" cy="150075"/>
          </a:xfrm>
        </p:grpSpPr>
        <p:sp>
          <p:nvSpPr>
            <p:cNvPr id="52" name="Teardrop 47"/>
            <p:cNvSpPr/>
            <p:nvPr/>
          </p:nvSpPr>
          <p:spPr>
            <a:xfrm rot="8056536">
              <a:off x="3787978" y="1721876"/>
              <a:ext cx="139405" cy="140824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FFFFFF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3" name="TextBox 23"/>
            <p:cNvSpPr txBox="1">
              <a:spLocks noChangeArrowheads="1"/>
            </p:cNvSpPr>
            <p:nvPr/>
          </p:nvSpPr>
          <p:spPr bwMode="auto">
            <a:xfrm>
              <a:off x="3785204" y="1711915"/>
              <a:ext cx="147064" cy="1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334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6E6E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0F0F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pitchFamily="-1" charset="0"/>
            <a:ea typeface="ヒラギノ角ゴ ProN W3" pitchFamily="-1" charset="-128"/>
            <a:cs typeface="ヒラギノ角ゴ ProN W3" pitchFamily="-1" charset="-128"/>
            <a:sym typeface="Helvetica Neue Light" pitchFamily="-1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Pages>0</Pages>
  <Words>699</Words>
  <Characters>0</Characters>
  <Application>Microsoft Macintosh PowerPoint</Application>
  <PresentationFormat>Custom</PresentationFormat>
  <Lines>0</Lines>
  <Paragraphs>189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Title &amp; Subtitle</vt:lpstr>
      <vt:lpstr>Title &amp; Bullets - Left</vt:lpstr>
      <vt:lpstr>Title, Bullets &amp; Photo</vt:lpstr>
      <vt:lpstr>Photo - Vertical</vt:lpstr>
      <vt:lpstr>Photo - Horizontal</vt:lpstr>
      <vt:lpstr>Title &amp; Bullets</vt:lpstr>
      <vt:lpstr>Title &amp; Bullets - Right</vt:lpstr>
      <vt:lpstr>Title &amp; Bullets - 2 Column</vt:lpstr>
      <vt:lpstr>Bullets</vt:lpstr>
      <vt:lpstr>Title - Top</vt:lpstr>
      <vt:lpstr>Title - Center</vt:lpstr>
      <vt:lpstr>Blank</vt:lpstr>
      <vt:lpstr>Persil Caps Promotion Concept 1ST</vt:lpstr>
      <vt:lpstr>Persil Caps Promotion Concept </vt:lpstr>
      <vt:lpstr>PAGE 1. FANGATE</vt:lpstr>
      <vt:lpstr>PAGE 2. INTRO</vt:lpstr>
      <vt:lpstr>PAGE 3. MAIN PAGE</vt:lpstr>
      <vt:lpstr>PAGE 4. MAIN PAGE</vt:lpstr>
      <vt:lpstr>PAGE 5. SUB PAGE</vt:lpstr>
      <vt:lpstr>PAGE 6. SUB PAGE</vt:lpstr>
      <vt:lpstr>PAGE 7. ENTRY FORM</vt:lpstr>
      <vt:lpstr>PAGE 8. END PAGE</vt:lpstr>
      <vt:lpstr>PAGE 9. SUB PAGE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 - Different Beat</dc:title>
  <dc:creator>Administrator</dc:creator>
  <cp:lastModifiedBy>Clay Thomas</cp:lastModifiedBy>
  <cp:revision>106</cp:revision>
  <cp:lastPrinted>2012-11-20T16:13:49Z</cp:lastPrinted>
  <dcterms:created xsi:type="dcterms:W3CDTF">2013-03-30T00:09:04Z</dcterms:created>
  <dcterms:modified xsi:type="dcterms:W3CDTF">2013-03-30T00:38:04Z</dcterms:modified>
</cp:coreProperties>
</file>