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3" r:id="rId5"/>
    <p:sldId id="264" r:id="rId6"/>
  </p:sldIdLst>
  <p:sldSz cx="12192000" cy="6858000"/>
  <p:notesSz cx="6858000" cy="9144000"/>
  <p:embeddedFontLst>
    <p:embeddedFont>
      <p:font typeface="Sandoll 미생" panose="020B0600000101010101" pitchFamily="50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DE656-81FB-4330-9F34-71BE2AAB8A5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AF09F-8436-4294-BE03-9B847B5C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6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프로젝트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AF09F-8436-4294-BE03-9B847B5C92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9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AF09F-8436-4294-BE03-9B847B5C92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1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AF09F-8436-4294-BE03-9B847B5C92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4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B294E-0D4F-464D-8914-EABB4C65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A5E5AB-4666-4816-8AB0-F8285F39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449EE-111A-4575-B8E4-796C5ACC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F57C2-9992-4F15-9E65-2DD93EFC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DE71C-38D8-468C-B330-FED8BE0B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4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7AB23-7435-47AD-B99C-AE08EFD6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310CA3-A206-4FD4-9B16-855F36CFF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3E138-980A-436C-B42F-AB245EB6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C49A4-7047-43C7-A922-269800CD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A1B98-1DA9-4B30-84C5-F9AAC8F1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06EF2F-2C22-4E60-A2F0-81D78F739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16F26-9764-48D0-9F05-92E14A8F6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0A486-2E4C-4E63-9E37-14A19545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E6928-3139-4A18-823B-A9FF77F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400DE-3E3D-40BB-82E1-D8D466A7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F1825-16CD-458E-A3B1-5E0542A0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C8B15-4186-4C13-B794-FB9FC0D1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372C0-EBDF-4F19-880C-4348223F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F84ED-2215-4B41-9D53-679AB244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536EF-1A77-4165-BAEA-19E967CF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4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3A498-26F7-43AE-9FA1-42F28A3B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F0EA6D-9B4F-428F-867F-1F8B7E487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78895-2396-4B3C-92F4-3B69074B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389DB-F6C8-4001-B630-CA2B9A88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EB740-3B92-496D-8EE0-EADC5626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5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37CB9-2250-46D4-8C0D-B68AACD6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4BA9A-0156-4B55-86A5-B7B19E44E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5E5B23-A0AA-4449-9485-0B3E64B7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EE65A-C27B-40FC-9789-E6E6AA0C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639E5-255A-40E7-BF77-EA3EF6A6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43D4D-7094-4186-9737-68688303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3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43B5E-9762-443B-BF3F-3F82A80E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39B30-6D4F-4DAB-8308-500BD2F2F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B036C-2099-4C71-B29F-0941057DF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267ED5-3475-44F8-8068-819E8AE70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B7D47-89D1-4460-8941-8871FCB76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25D5C8-2BC6-4B1B-B345-36FA7B5A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ADD826-20EB-460C-84D4-FA858B00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0E1CBA-5000-4F94-8022-DB88A5A0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51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DEB7E-4CD0-496E-A6EA-3DB9263C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68B901-7B6A-40B5-8625-36533D73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58313-7BDA-4C42-A205-3B79B95E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F06393-F816-438D-A94C-8CD83579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6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D46721-0089-4555-A122-860DA943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9CB043-4D3B-4318-A2C2-FBC52881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DBF19-4511-498C-9789-38A300EC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6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8E82A-74FE-44A8-A55D-C7F04A90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0B0FF-A0F0-4E9D-9858-FBAA1DFF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C9348-94CD-4193-ACF9-92A638608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3907EE-3972-4AFB-AAB4-597B1C81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90232-4650-4E2F-A158-01B76471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C13FE-519D-4546-A5CD-1A5D902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6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8A57B-F0B0-4A4D-A1CB-BA8E305D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739956-1242-4927-A043-8839D653F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D815ED-DD7E-42DB-82FB-04756B123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46A4E-9BA6-42D0-A863-978AD2D8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A4917-49C7-414A-A39F-B3560FCC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D1320C-1877-4728-A4F7-6F196468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2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2101CB-4362-4D9D-A006-78AED0DA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C1092-5940-4974-AB9D-08739F5A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973C6-BFE2-4F4A-901E-3E523F9C3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7C6C-E160-4424-8F84-F8F40979B4C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D2522-E69C-4B85-9078-1D89D7A84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C0E5A-E9A5-4C9B-8A7A-812261D14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4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93F45C-53C1-4FA1-A939-7832B07019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0DC457-4A1E-4D26-83EF-3AF4EE69C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24" y="1587153"/>
            <a:ext cx="8077200" cy="5048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0952E-1347-4436-BD9D-55BADAF9505B}"/>
              </a:ext>
            </a:extLst>
          </p:cNvPr>
          <p:cNvSpPr txBox="1"/>
          <p:nvPr/>
        </p:nvSpPr>
        <p:spPr>
          <a:xfrm>
            <a:off x="203446" y="-505369"/>
            <a:ext cx="48035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UPSIDE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C3307-5913-4748-BED7-A314D972034D}"/>
              </a:ext>
            </a:extLst>
          </p:cNvPr>
          <p:cNvSpPr txBox="1"/>
          <p:nvPr/>
        </p:nvSpPr>
        <p:spPr>
          <a:xfrm>
            <a:off x="2432667" y="787292"/>
            <a:ext cx="30450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DOWN</a:t>
            </a:r>
            <a:endParaRPr lang="ko-KR" altLang="en-US" sz="120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B4E2E-798F-4F6B-A80C-E5C5A66BB31D}"/>
              </a:ext>
            </a:extLst>
          </p:cNvPr>
          <p:cNvSpPr txBox="1"/>
          <p:nvPr/>
        </p:nvSpPr>
        <p:spPr>
          <a:xfrm>
            <a:off x="8975768" y="5181500"/>
            <a:ext cx="3055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2017182006</a:t>
            </a:r>
          </a:p>
          <a:p>
            <a:pPr algn="r"/>
            <a:r>
              <a:rPr lang="ko-KR" altLang="en-US" sz="50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김민주</a:t>
            </a:r>
          </a:p>
        </p:txBody>
      </p:sp>
    </p:spTree>
    <p:extLst>
      <p:ext uri="{BB962C8B-B14F-4D97-AF65-F5344CB8AC3E}">
        <p14:creationId xmlns:p14="http://schemas.microsoft.com/office/powerpoint/2010/main" val="273673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93F45C-53C1-4FA1-A939-7832B07019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0DC457-4A1E-4D26-83EF-3AF4EE69C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938" y="-45284"/>
            <a:ext cx="2261062" cy="1413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C8799E-5BFE-4C9B-B444-43228A9C24B1}"/>
              </a:ext>
            </a:extLst>
          </p:cNvPr>
          <p:cNvSpPr txBox="1"/>
          <p:nvPr/>
        </p:nvSpPr>
        <p:spPr>
          <a:xfrm>
            <a:off x="162098" y="45284"/>
            <a:ext cx="2827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게임 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836CF-9F28-42F9-86B1-BC904F39C6BC}"/>
              </a:ext>
            </a:extLst>
          </p:cNvPr>
          <p:cNvSpPr txBox="1"/>
          <p:nvPr/>
        </p:nvSpPr>
        <p:spPr>
          <a:xfrm>
            <a:off x="832104" y="1672035"/>
            <a:ext cx="115580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영화 </a:t>
            </a:r>
            <a:r>
              <a:rPr lang="en-US" altLang="ko-KR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‘</a:t>
            </a:r>
            <a:r>
              <a:rPr lang="ko-KR" altLang="en-US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인사이드 아웃</a:t>
            </a:r>
            <a:r>
              <a:rPr lang="en-US" altLang="ko-KR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’ </a:t>
            </a:r>
            <a:r>
              <a:rPr lang="ko-KR" altLang="en-US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의 캐릭터들이 잃어버린 기억의 구슬을 찾는 게임입니다</a:t>
            </a:r>
            <a:r>
              <a:rPr lang="en-US" altLang="ko-KR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endParaRPr lang="en-US" altLang="ko-KR" sz="35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ko-KR" altLang="en-US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횡 스크롤 러닝게임 입니다</a:t>
            </a:r>
            <a:r>
              <a:rPr lang="en-US" altLang="ko-KR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35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29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93F45C-53C1-4FA1-A939-7832B07019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4784F6-C8B8-4EFB-B87C-E435CE1F3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29255"/>
              </p:ext>
            </p:extLst>
          </p:nvPr>
        </p:nvGraphicFramePr>
        <p:xfrm>
          <a:off x="107577" y="107575"/>
          <a:ext cx="11967882" cy="6629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629">
                  <a:extLst>
                    <a:ext uri="{9D8B030D-6E8A-4147-A177-3AD203B41FA5}">
                      <a16:colId xmlns:a16="http://schemas.microsoft.com/office/drawing/2014/main" val="3912383464"/>
                    </a:ext>
                  </a:extLst>
                </a:gridCol>
                <a:gridCol w="4748135">
                  <a:extLst>
                    <a:ext uri="{9D8B030D-6E8A-4147-A177-3AD203B41FA5}">
                      <a16:colId xmlns:a16="http://schemas.microsoft.com/office/drawing/2014/main" val="2112191176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1492003661"/>
                    </a:ext>
                  </a:extLst>
                </a:gridCol>
                <a:gridCol w="3563471">
                  <a:extLst>
                    <a:ext uri="{9D8B030D-6E8A-4147-A177-3AD203B41FA5}">
                      <a16:colId xmlns:a16="http://schemas.microsoft.com/office/drawing/2014/main" val="4173113002"/>
                    </a:ext>
                  </a:extLst>
                </a:gridCol>
              </a:tblGrid>
              <a:tr h="826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내용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최소 범위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추가 범위</a:t>
                      </a:r>
                      <a:endParaRPr lang="ko-KR" altLang="en-US" sz="35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추가 범위</a:t>
                      </a:r>
                      <a:endParaRPr lang="ko-KR" altLang="en-US" sz="35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52073"/>
                  </a:ext>
                </a:extLst>
              </a:tr>
              <a:tr h="57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캐릭터 컨트롤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위와 아래에서  각각 점프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빙봉 </a:t>
                      </a:r>
                      <a:r>
                        <a:rPr lang="en-US" altLang="ko-KR" sz="32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– </a:t>
                      </a:r>
                      <a:r>
                        <a:rPr lang="ko-KR" altLang="en-US" sz="32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빗자루 수레 타고 자유롭게 날아다니기</a:t>
                      </a:r>
                      <a:endParaRPr lang="ko-KR" altLang="en-US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28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빙봉 </a:t>
                      </a:r>
                      <a:r>
                        <a:rPr lang="en-US" altLang="ko-KR" sz="28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– </a:t>
                      </a:r>
                      <a:r>
                        <a:rPr lang="ko-KR" altLang="en-US" sz="28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빗자루 수레 타고 자유롭게 날아다니기</a:t>
                      </a:r>
                      <a:endParaRPr lang="ko-KR" altLang="en-US" sz="28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6133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캐릭터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슬픔이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기쁨이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버럭이</a:t>
                      </a:r>
                      <a:r>
                        <a:rPr lang="en-US" altLang="ko-KR" sz="32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빙봉</a:t>
                      </a:r>
                      <a:endParaRPr lang="ko-KR" altLang="en-US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28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버럭이</a:t>
                      </a:r>
                      <a:r>
                        <a:rPr lang="en-US" altLang="ko-KR" sz="28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28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빙봉</a:t>
                      </a:r>
                      <a:endParaRPr lang="ko-KR" altLang="en-US" sz="28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69387"/>
                  </a:ext>
                </a:extLst>
              </a:tr>
              <a:tr h="826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캐릭터 기술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슬픔이 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–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장애물 통과</a:t>
                      </a:r>
                      <a:endParaRPr lang="en-US" altLang="ko-KR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기쁨이 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–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 획득 즉시 반납 및 추가점수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버럭이 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–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장애물 파괴하면서 추가점수</a:t>
                      </a:r>
                      <a:endParaRPr lang="en-US" altLang="ko-KR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32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빙봉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–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빗자루 수레 타고 날기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28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버럭이 </a:t>
                      </a:r>
                      <a:r>
                        <a:rPr lang="en-US" altLang="ko-KR" sz="28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– </a:t>
                      </a:r>
                      <a:r>
                        <a:rPr lang="ko-KR" altLang="en-US" sz="28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장애물 파괴하면서 추가점수</a:t>
                      </a:r>
                      <a:endParaRPr lang="en-US" altLang="ko-KR" sz="28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28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빙봉</a:t>
                      </a:r>
                      <a:r>
                        <a:rPr lang="ko-KR" altLang="en-US" sz="28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</a:t>
                      </a:r>
                      <a:r>
                        <a:rPr lang="en-US" altLang="ko-KR" sz="28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– </a:t>
                      </a:r>
                      <a:r>
                        <a:rPr lang="ko-KR" altLang="en-US" sz="28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빗자루 수레 타고 날기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68775"/>
                  </a:ext>
                </a:extLst>
              </a:tr>
              <a:tr h="511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난이도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오래 생존할수록 </a:t>
                      </a:r>
                      <a:r>
                        <a:rPr lang="ko-KR" altLang="en-US" sz="32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장애물이 증가하여 난이도가 증가하고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 반납 점수가 높아짐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33626"/>
                  </a:ext>
                </a:extLst>
              </a:tr>
              <a:tr h="826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게임 기능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게임 시작 할 때 캐릭터 선택 가능</a:t>
                      </a:r>
                      <a:endParaRPr lang="en-US" altLang="ko-KR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 획득 시 뒤에 따라다님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 반납 시 점수 획득</a:t>
                      </a:r>
                      <a:endParaRPr lang="en-US" altLang="ko-KR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28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튜토리얼 제시</a:t>
                      </a:r>
                      <a:endParaRPr lang="en-US" altLang="ko-KR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55315"/>
                  </a:ext>
                </a:extLst>
              </a:tr>
              <a:tr h="826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사운드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배경음악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점프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구슬획득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구슬반납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스킬 사용 등 약 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5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종 이상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310389"/>
                  </a:ext>
                </a:extLst>
              </a:tr>
              <a:tr h="967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애니메이션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각 캐릭터별로 기본상태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달리기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스킬 사용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점프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 획득 및 반납 등 약 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10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종 이상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500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162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87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93F45C-53C1-4FA1-A939-7832B07019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C6A7C2-3AC9-495F-8758-C64C5AD75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56176"/>
              </p:ext>
            </p:extLst>
          </p:nvPr>
        </p:nvGraphicFramePr>
        <p:xfrm>
          <a:off x="81280" y="106523"/>
          <a:ext cx="12029440" cy="640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3820489317"/>
                    </a:ext>
                  </a:extLst>
                </a:gridCol>
                <a:gridCol w="10678160">
                  <a:extLst>
                    <a:ext uri="{9D8B030D-6E8A-4147-A177-3AD203B41FA5}">
                      <a16:colId xmlns:a16="http://schemas.microsoft.com/office/drawing/2014/main" val="3725975772"/>
                    </a:ext>
                  </a:extLst>
                </a:gridCol>
              </a:tblGrid>
              <a:tr h="594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1</a:t>
                      </a:r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주차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스프라이트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이미지 만들기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캔버스위 좌표 확정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장애물 종류 확정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시작화면 구현 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(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마우스 커서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)</a:t>
                      </a:r>
                      <a:endParaRPr lang="ko-KR" altLang="en-US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98422"/>
                  </a:ext>
                </a:extLst>
              </a:tr>
              <a:tr h="594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진행상황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스프라이트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이미지 만들기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캔버스위 좌표 확정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장애물 종류 확정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시작화면 구현 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(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마우스 커서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)</a:t>
                      </a:r>
                      <a:endParaRPr lang="ko-KR" altLang="en-US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60077"/>
                  </a:ext>
                </a:extLst>
              </a:tr>
              <a:tr h="594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2</a:t>
                      </a:r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주차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스프라이트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이미지 만들기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캐릭터 선택창 구현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플레이 배경화면 처리하기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스코어 구현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55008"/>
                  </a:ext>
                </a:extLst>
              </a:tr>
              <a:tr h="594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진행상황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스프라이트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이미지 만들기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캐릭터 선택창 구현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플레이 배경화면 처리하기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스코어 구현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87225"/>
                  </a:ext>
                </a:extLst>
              </a:tr>
              <a:tr h="594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3</a:t>
                      </a:r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주차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스프라이트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이미지 만들기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장애물 구현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장애물 충돌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05433"/>
                  </a:ext>
                </a:extLst>
              </a:tr>
              <a:tr h="594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진행상황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스프라이트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이미지 만들기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장애물 구현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장애물 충돌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537912"/>
                  </a:ext>
                </a:extLst>
              </a:tr>
              <a:tr h="594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4</a:t>
                      </a:r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주차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스프라이트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이미지 만들기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캐릭터 뛰기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뒤집히기 구현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맵 구성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33487"/>
                  </a:ext>
                </a:extLst>
              </a:tr>
              <a:tr h="594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진행상황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스프라이트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이미지 만들기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캐릭터 뛰기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뒤집히기 구현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맵 구성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580391"/>
                  </a:ext>
                </a:extLst>
              </a:tr>
              <a:tr h="594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5</a:t>
                      </a:r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주차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 획득 및 반납 구현하기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캐릭터 뒤를 따라가는 획득된 구슬 구현하기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598582"/>
                  </a:ext>
                </a:extLst>
              </a:tr>
              <a:tr h="594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진행상황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 획득 및 반납 구현하기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캐릭터 뒤를 따라가는 획득된 구슬 구현하기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구슬이 </a:t>
                      </a:r>
                      <a:r>
                        <a:rPr lang="ko-KR" altLang="en-US" sz="32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뛰지않음</a:t>
                      </a:r>
                      <a:endParaRPr lang="ko-KR" altLang="en-US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7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17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93F45C-53C1-4FA1-A939-7832B07019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E58F8BE-4291-4A3A-B1EC-3CC00876D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1" y="133983"/>
            <a:ext cx="8744729" cy="65655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69AD21-0E3E-4924-94FB-6CC16460A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938" y="-45284"/>
            <a:ext cx="2261062" cy="1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7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304</Words>
  <Application>Microsoft Office PowerPoint</Application>
  <PresentationFormat>와이드스크린</PresentationFormat>
  <Paragraphs>58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Sandoll 미생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sung chang</dc:creator>
  <cp:lastModifiedBy>kim sung chang</cp:lastModifiedBy>
  <cp:revision>24</cp:revision>
  <dcterms:created xsi:type="dcterms:W3CDTF">2018-09-23T07:43:19Z</dcterms:created>
  <dcterms:modified xsi:type="dcterms:W3CDTF">2018-11-04T14:21:57Z</dcterms:modified>
</cp:coreProperties>
</file>